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e" initials="S" lastIdx="1" clrIdx="0">
    <p:extLst>
      <p:ext uri="{19B8F6BF-5375-455C-9EA6-DF929625EA0E}">
        <p15:presenceInfo xmlns:p15="http://schemas.microsoft.com/office/powerpoint/2012/main" userId="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Auswertung einer </a:t>
            </a:r>
            <a:r>
              <a:rPr lang="de-DE" i="1">
                <a:solidFill>
                  <a:schemeClr val="bg1"/>
                </a:solidFill>
              </a:rPr>
              <a:t>Datenbank – Datenbankanfragen II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192</cp:revision>
  <dcterms:created xsi:type="dcterms:W3CDTF">2019-03-12T22:05:07Z</dcterms:created>
  <dcterms:modified xsi:type="dcterms:W3CDTF">2020-01-22T19:51:45Z</dcterms:modified>
</cp:coreProperties>
</file>