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6d608a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e6d608a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6d608a4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e6d608a4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6d608a4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6d608a4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20050" y="1220975"/>
            <a:ext cx="7170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Assessing the Effectiveness of GPT-3 in Detecting False Political Statements: A Case Study on the LIAR Dataset</a:t>
            </a:r>
            <a:endParaRPr sz="3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92452" y="2953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MARIEA ANJUMAN SHRESTHA</a:t>
            </a:r>
            <a:br>
              <a:rPr lang="en" sz="2000"/>
            </a:br>
            <a:r>
              <a:rPr lang="en" sz="2000"/>
              <a:t>20101064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CSE431 Section 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Paper: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study focuses on using GPT-3 for detecting political fake statements, achieving higher accuracy without additional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Experiments on the LIAR dataset show GPT-3's performance surpassing state-of-the-art models, with transparent decision-making.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Zero-shot learning with carefully designed prompts also yields competitive results, providing evidence for model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paper discusses the potential of automated NLP in streamlining fact-checking processes and increasing public awareness.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paper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310700" y="724200"/>
            <a:ext cx="4833300" cy="4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GPT-3's training data limitation up to September 2021 may affect its effectiveness for fact-checking tasks requiring up-to-date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acknowledges potential challenges in adapting linguistic and stylometric features, as bad actors may intentionally modify language to evade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disagreement between model predictions and Politifact labels raises questions about potential data leaks and the need for further exploration.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 of the paper: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Explore Retrieval-Augmented Generation (RAG) for fact-checking tasks to provide the model with relevant and current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Investigate few-shot learning scenarios to potentially enhance the model's performance beyond the zero-shot setting.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Address conflicts between model predictions and fact-checkers' conclusions, aiming to reconcile differences for more robust frameworks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Of The Paper: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GPT-3 demonstrates superior performance in political fake statement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Limitations include data cutoff and potential challenges in feature adaptation.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Future suggestions include exploring Retrieval-Augmented Generation and addressing conflicts with fact-checkers.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2060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All!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75" y="3794425"/>
            <a:ext cx="1223849" cy="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