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6d608a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6d608a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6d608a4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6d608a4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6d608a4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6d608a4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liverypdf.ssrn.com/delivery.php?ID=896065081123018023091000127106113026058072085007048023105103093072107120090115031102107053023122008037061112079011002078099014048008022044047068091019013081123005093046094113112019108066081108008102122114073070119067083007069102090114019113123068096&amp;EXT=pdf&amp;INDEX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84150" y="644125"/>
            <a:ext cx="7170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ChatGPT: Unlocking the Future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of NLP in Finance*</a:t>
            </a:r>
            <a:br>
              <a:rPr lang="en" sz="3100"/>
            </a:br>
            <a:r>
              <a:rPr lang="en" sz="1000"/>
              <a:t>Paper link: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Microsoft Word - SSRN_paper_v3_20231114</a:t>
            </a:r>
            <a:endParaRPr sz="1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92452" y="2953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MARIEA ANJUMAN SHRESTHA</a:t>
            </a:r>
            <a:br>
              <a:rPr lang="en" sz="2000"/>
            </a:br>
            <a:r>
              <a:rPr lang="en" sz="2000"/>
              <a:t>20101064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CSE431 Section 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Paper: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NLP in Finance: Paper explores the significance of Natural Language Processing (NLP) in finance.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ChatGPT Technology: Focuses on the latest GPT version, ChatGPT, and its potential to enhance NLP applications in finance.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Applications and Performance: Highlights applications like natural language understanding and generation, emphasizing improved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Ethical and Regulatory Challenges: Acknowledges ethical concerns, including biases and misuse, emphasizing the need for responsible development and compliance.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paper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3996225" y="724200"/>
            <a:ext cx="5147700" cy="4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Limited Specifics on Applications: Paper provides a broad overview but lacks specific examples or case studies of ChatGPT applications in finance.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Sparse Discussion on Model Performance: While mentioning improved efficiency, there is minimal discussion on quantitative assessments or benchmarks of ChatGPT's performance in financial tasks.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Focused Ethical Considerations: Ethical concerns are acknowledged, but the paper does not delve deeply into potential mitigation strategies for biases and misuse.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Limited Comparative Analysis: The paper lacks a detailed comparative analysis with other state-of-the-art NLP models in finance.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of the paper: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In-Depth Case Studies: Conduct specific case studies illustrating ChatGPT applications in diverse financial scenarios for a practical understanding.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Quantitative Performance Metrics: Explore and present detailed quantitative performance metrics to substantiate claims of improved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Ethical Mitigation Strategies: Investigate and propose robust strategies to mitigate biases and potential misuse of ChatGPT in financial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Comparative Analysis: Conduct a comprehensive comparative analysis with other advanced NLP models in finance to benchmark ChatGPT's performance.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Of The Paper: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Recognizing ChatGPT's Potential: Acknowledges ChatGPT's potential to enhance NLP applications in finance.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Ethical and Regulatory Emphasis: Highlights the paramount importance of ethical use and regulatory compliance to address biases and potential misuse.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Call for Continued Research: Concludes by emphasizing the ongoing need for research to ensure responsible and transparent deployment of ChatGPT in the financial sector.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2060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All!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