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7DDAC-2096-4792-A585-A32CCC993C8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000C71-91C0-46BB-BD2F-B109271BBC11}">
      <dgm:prSet phldrT="[Text]" custT="1"/>
      <dgm:spPr/>
      <dgm:t>
        <a:bodyPr/>
        <a:lstStyle/>
        <a:p>
          <a:r>
            <a:rPr lang="en-US" sz="1600" b="1" dirty="0" smtClean="0"/>
            <a:t>Use Strong, Unique Passwords</a:t>
          </a:r>
          <a:endParaRPr lang="en-US" sz="1600" dirty="0"/>
        </a:p>
      </dgm:t>
    </dgm:pt>
    <dgm:pt modelId="{43FDF396-656B-46C2-84AE-B3CB3C92C7ED}" type="parTrans" cxnId="{3BC0F430-C24D-4A51-A2EA-6EA3A00CA9B1}">
      <dgm:prSet/>
      <dgm:spPr/>
      <dgm:t>
        <a:bodyPr/>
        <a:lstStyle/>
        <a:p>
          <a:endParaRPr lang="en-US"/>
        </a:p>
      </dgm:t>
    </dgm:pt>
    <dgm:pt modelId="{8FF9D18C-93B7-4CE3-AEC8-F0F2903D102D}" type="sibTrans" cxnId="{3BC0F430-C24D-4A51-A2EA-6EA3A00CA9B1}">
      <dgm:prSet/>
      <dgm:spPr/>
      <dgm:t>
        <a:bodyPr/>
        <a:lstStyle/>
        <a:p>
          <a:endParaRPr lang="en-US"/>
        </a:p>
      </dgm:t>
    </dgm:pt>
    <dgm:pt modelId="{13E5A90A-E57A-443F-9337-B201D66AFAB8}">
      <dgm:prSet phldrT="[Text]" custT="1"/>
      <dgm:spPr/>
      <dgm:t>
        <a:bodyPr/>
        <a:lstStyle/>
        <a:p>
          <a:r>
            <a:rPr lang="en-US" sz="1800" b="1" dirty="0" smtClean="0"/>
            <a:t>Update Devices &amp; Apps</a:t>
          </a:r>
          <a:endParaRPr lang="en-US" sz="1800" dirty="0"/>
        </a:p>
      </dgm:t>
    </dgm:pt>
    <dgm:pt modelId="{B6A951F2-6517-49A4-AEB5-370BA9AB44EB}" type="parTrans" cxnId="{039E6832-E6B9-4EDB-8381-C631C99B8257}">
      <dgm:prSet/>
      <dgm:spPr/>
      <dgm:t>
        <a:bodyPr/>
        <a:lstStyle/>
        <a:p>
          <a:endParaRPr lang="en-US"/>
        </a:p>
      </dgm:t>
    </dgm:pt>
    <dgm:pt modelId="{016F48C0-2304-406E-8334-DD1D01215831}" type="sibTrans" cxnId="{039E6832-E6B9-4EDB-8381-C631C99B8257}">
      <dgm:prSet/>
      <dgm:spPr/>
      <dgm:t>
        <a:bodyPr/>
        <a:lstStyle/>
        <a:p>
          <a:endParaRPr lang="en-US"/>
        </a:p>
      </dgm:t>
    </dgm:pt>
    <dgm:pt modelId="{20E47BF8-DCB3-462A-BC7B-A881F7F80FB7}">
      <dgm:prSet phldrT="[Text]" custT="1"/>
      <dgm:spPr/>
      <dgm:t>
        <a:bodyPr/>
        <a:lstStyle/>
        <a:p>
          <a:r>
            <a:rPr lang="en-US" sz="1600" b="1" dirty="0" smtClean="0"/>
            <a:t>Turn On Two‑Factor Authentication</a:t>
          </a:r>
          <a:endParaRPr lang="en-US" sz="1600" dirty="0"/>
        </a:p>
      </dgm:t>
    </dgm:pt>
    <dgm:pt modelId="{FC15BB4C-74A9-410E-A90C-10CF558F1564}" type="parTrans" cxnId="{531D68AC-380D-49CC-97EB-97264638AEF4}">
      <dgm:prSet/>
      <dgm:spPr/>
      <dgm:t>
        <a:bodyPr/>
        <a:lstStyle/>
        <a:p>
          <a:endParaRPr lang="en-US"/>
        </a:p>
      </dgm:t>
    </dgm:pt>
    <dgm:pt modelId="{444301A2-934A-4190-A87C-2923693A40D1}" type="sibTrans" cxnId="{531D68AC-380D-49CC-97EB-97264638AEF4}">
      <dgm:prSet/>
      <dgm:spPr/>
      <dgm:t>
        <a:bodyPr/>
        <a:lstStyle/>
        <a:p>
          <a:endParaRPr lang="en-US"/>
        </a:p>
      </dgm:t>
    </dgm:pt>
    <dgm:pt modelId="{A3294FD5-ECC7-4AB9-BA97-1F4D1BF17A3E}">
      <dgm:prSet phldrT="[Text]" custT="1"/>
      <dgm:spPr/>
      <dgm:t>
        <a:bodyPr/>
        <a:lstStyle/>
        <a:p>
          <a:r>
            <a:rPr lang="en-US" sz="1800" b="1" dirty="0" smtClean="0"/>
            <a:t>Lock Screens &amp; Protect Data</a:t>
          </a:r>
          <a:endParaRPr lang="en-US" sz="1800" dirty="0"/>
        </a:p>
      </dgm:t>
    </dgm:pt>
    <dgm:pt modelId="{B7CD67C7-8511-41B0-8C6A-5C72F9A81353}" type="parTrans" cxnId="{48B044AA-2786-4E12-BA45-EDE8C761A1F5}">
      <dgm:prSet/>
      <dgm:spPr/>
      <dgm:t>
        <a:bodyPr/>
        <a:lstStyle/>
        <a:p>
          <a:endParaRPr lang="en-US"/>
        </a:p>
      </dgm:t>
    </dgm:pt>
    <dgm:pt modelId="{5E5A999F-3392-42D6-967F-9E4CEC12802F}" type="sibTrans" cxnId="{48B044AA-2786-4E12-BA45-EDE8C761A1F5}">
      <dgm:prSet/>
      <dgm:spPr/>
      <dgm:t>
        <a:bodyPr/>
        <a:lstStyle/>
        <a:p>
          <a:endParaRPr lang="en-US"/>
        </a:p>
      </dgm:t>
    </dgm:pt>
    <dgm:pt modelId="{C8FC3C52-69AE-4001-9E12-5EE891B1ECE9}">
      <dgm:prSet phldrT="[Text]" custT="1"/>
      <dgm:spPr/>
      <dgm:t>
        <a:bodyPr/>
        <a:lstStyle/>
        <a:p>
          <a:r>
            <a:rPr lang="en-US" sz="1800" b="1" dirty="0" smtClean="0"/>
            <a:t>Think Before You Click</a:t>
          </a:r>
          <a:endParaRPr lang="en-US" sz="1800" dirty="0"/>
        </a:p>
      </dgm:t>
    </dgm:pt>
    <dgm:pt modelId="{AFC441E7-8BE0-4382-A833-D1C421E9A5B3}" type="parTrans" cxnId="{C0E24393-7B35-4D79-8CC1-A35810F08B72}">
      <dgm:prSet/>
      <dgm:spPr/>
      <dgm:t>
        <a:bodyPr/>
        <a:lstStyle/>
        <a:p>
          <a:endParaRPr lang="en-US"/>
        </a:p>
      </dgm:t>
    </dgm:pt>
    <dgm:pt modelId="{10262238-DD9F-40D4-BB7D-324E5EB5C407}" type="sibTrans" cxnId="{C0E24393-7B35-4D79-8CC1-A35810F08B72}">
      <dgm:prSet/>
      <dgm:spPr/>
      <dgm:t>
        <a:bodyPr/>
        <a:lstStyle/>
        <a:p>
          <a:endParaRPr lang="en-US"/>
        </a:p>
      </dgm:t>
    </dgm:pt>
    <dgm:pt modelId="{08458E24-BA7E-47A5-9306-9B101C785937}">
      <dgm:prSet custT="1"/>
      <dgm:spPr/>
      <dgm:t>
        <a:bodyPr/>
        <a:lstStyle/>
        <a:p>
          <a:r>
            <a:rPr lang="en-US" sz="1100" dirty="0" smtClean="0"/>
            <a:t>Mix letters, numbers, and symbols.</a:t>
          </a:r>
          <a:endParaRPr lang="en-US" sz="1100" dirty="0"/>
        </a:p>
      </dgm:t>
    </dgm:pt>
    <dgm:pt modelId="{E80C2D5E-E66F-405E-9405-5EC3CAE73271}" type="parTrans" cxnId="{D1E2B8C1-174B-44A8-B0C8-86D55A03B477}">
      <dgm:prSet/>
      <dgm:spPr/>
      <dgm:t>
        <a:bodyPr/>
        <a:lstStyle/>
        <a:p>
          <a:endParaRPr lang="en-US"/>
        </a:p>
      </dgm:t>
    </dgm:pt>
    <dgm:pt modelId="{5C77DB87-ABC3-4F63-88AF-3FD8A1FBB42D}" type="sibTrans" cxnId="{D1E2B8C1-174B-44A8-B0C8-86D55A03B477}">
      <dgm:prSet/>
      <dgm:spPr/>
      <dgm:t>
        <a:bodyPr/>
        <a:lstStyle/>
        <a:p>
          <a:endParaRPr lang="en-US"/>
        </a:p>
      </dgm:t>
    </dgm:pt>
    <dgm:pt modelId="{271DB11B-0182-41B3-8257-8B60737C0C5B}">
      <dgm:prSet custT="1"/>
      <dgm:spPr/>
      <dgm:t>
        <a:bodyPr/>
        <a:lstStyle/>
        <a:p>
          <a:r>
            <a:rPr lang="en-US" sz="1100" dirty="0" smtClean="0"/>
            <a:t>Don’t reuse the same password everywhere.</a:t>
          </a:r>
          <a:endParaRPr lang="en-US" sz="1100" dirty="0"/>
        </a:p>
      </dgm:t>
    </dgm:pt>
    <dgm:pt modelId="{CD219986-E5DF-4D67-9E78-D17524F0D1DE}" type="parTrans" cxnId="{33DD8A4D-42FE-4617-836E-CAF602EA99C3}">
      <dgm:prSet/>
      <dgm:spPr/>
      <dgm:t>
        <a:bodyPr/>
        <a:lstStyle/>
        <a:p>
          <a:endParaRPr lang="en-US"/>
        </a:p>
      </dgm:t>
    </dgm:pt>
    <dgm:pt modelId="{A30069E0-4ACF-43EC-A1BD-CBD2AFD2EFC4}" type="sibTrans" cxnId="{33DD8A4D-42FE-4617-836E-CAF602EA99C3}">
      <dgm:prSet/>
      <dgm:spPr/>
      <dgm:t>
        <a:bodyPr/>
        <a:lstStyle/>
        <a:p>
          <a:endParaRPr lang="en-US"/>
        </a:p>
      </dgm:t>
    </dgm:pt>
    <dgm:pt modelId="{B5C1D4F2-1562-49B3-BBFD-15CBB3C3C0D5}">
      <dgm:prSet custT="1"/>
      <dgm:spPr/>
      <dgm:t>
        <a:bodyPr/>
        <a:lstStyle/>
        <a:p>
          <a:r>
            <a:rPr lang="en-US" sz="1200" dirty="0" err="1" smtClean="0"/>
            <a:t>Regulare</a:t>
          </a:r>
          <a:r>
            <a:rPr lang="en-US" sz="1200" dirty="0" smtClean="0"/>
            <a:t> updates fix security holes in apps and systems</a:t>
          </a:r>
          <a:endParaRPr lang="en-US" sz="1200" dirty="0"/>
        </a:p>
      </dgm:t>
    </dgm:pt>
    <dgm:pt modelId="{B747C560-507F-411D-B1BF-3EF85FF3E720}" type="parTrans" cxnId="{8A48A82D-FA65-4759-9EE3-DC43AD134542}">
      <dgm:prSet/>
      <dgm:spPr/>
      <dgm:t>
        <a:bodyPr/>
        <a:lstStyle/>
        <a:p>
          <a:endParaRPr lang="en-US"/>
        </a:p>
      </dgm:t>
    </dgm:pt>
    <dgm:pt modelId="{B4001849-C116-4AFA-A6F8-A9DD348A32A9}" type="sibTrans" cxnId="{8A48A82D-FA65-4759-9EE3-DC43AD134542}">
      <dgm:prSet/>
      <dgm:spPr/>
      <dgm:t>
        <a:bodyPr/>
        <a:lstStyle/>
        <a:p>
          <a:endParaRPr lang="en-US"/>
        </a:p>
      </dgm:t>
    </dgm:pt>
    <dgm:pt modelId="{8370397B-7B8E-495E-8664-068397B03C14}">
      <dgm:prSet custT="1"/>
      <dgm:spPr/>
      <dgm:t>
        <a:bodyPr/>
        <a:lstStyle/>
        <a:p>
          <a:r>
            <a:rPr lang="en-US" sz="1200" dirty="0" smtClean="0"/>
            <a:t>Add an extra layer of security beyond your password</a:t>
          </a:r>
          <a:endParaRPr lang="en-US" sz="1200" dirty="0"/>
        </a:p>
      </dgm:t>
    </dgm:pt>
    <dgm:pt modelId="{1E0EEFEA-C815-48F5-9FFE-941A7CA409FF}" type="parTrans" cxnId="{67A9B19A-E0B0-4E83-B6F3-99F8E4950789}">
      <dgm:prSet/>
      <dgm:spPr/>
      <dgm:t>
        <a:bodyPr/>
        <a:lstStyle/>
        <a:p>
          <a:endParaRPr lang="en-US"/>
        </a:p>
      </dgm:t>
    </dgm:pt>
    <dgm:pt modelId="{920C68A5-F0FC-4B6B-8F00-512F4E86B135}" type="sibTrans" cxnId="{67A9B19A-E0B0-4E83-B6F3-99F8E4950789}">
      <dgm:prSet/>
      <dgm:spPr/>
      <dgm:t>
        <a:bodyPr/>
        <a:lstStyle/>
        <a:p>
          <a:endParaRPr lang="en-US"/>
        </a:p>
      </dgm:t>
    </dgm:pt>
    <dgm:pt modelId="{2CE35677-79EE-4F73-BAAC-129E434816DC}">
      <dgm:prSet custT="1"/>
      <dgm:spPr/>
      <dgm:t>
        <a:bodyPr/>
        <a:lstStyle/>
        <a:p>
          <a:r>
            <a:rPr lang="en-US" sz="1400" dirty="0" smtClean="0"/>
            <a:t>Always lock your phone and computer when not in use</a:t>
          </a:r>
          <a:endParaRPr lang="en-US" sz="1400" dirty="0"/>
        </a:p>
      </dgm:t>
    </dgm:pt>
    <dgm:pt modelId="{66D8D8EE-3221-4461-8BAD-525AD80C6C34}" type="parTrans" cxnId="{ED0A4C2D-DD16-46B9-B7B4-380B1DFDDD27}">
      <dgm:prSet/>
      <dgm:spPr/>
      <dgm:t>
        <a:bodyPr/>
        <a:lstStyle/>
        <a:p>
          <a:endParaRPr lang="en-US"/>
        </a:p>
      </dgm:t>
    </dgm:pt>
    <dgm:pt modelId="{72C4F21C-CCF3-4266-A2D3-7167735C31D5}" type="sibTrans" cxnId="{ED0A4C2D-DD16-46B9-B7B4-380B1DFDDD27}">
      <dgm:prSet/>
      <dgm:spPr/>
      <dgm:t>
        <a:bodyPr/>
        <a:lstStyle/>
        <a:p>
          <a:endParaRPr lang="en-US"/>
        </a:p>
      </dgm:t>
    </dgm:pt>
    <dgm:pt modelId="{CCA1D6F8-C5FA-4C76-8B22-05D521941C5B}">
      <dgm:prSet custT="1"/>
      <dgm:spPr/>
      <dgm:t>
        <a:bodyPr/>
        <a:lstStyle/>
        <a:p>
          <a:r>
            <a:rPr lang="en-US" sz="1600" dirty="0" smtClean="0"/>
            <a:t>Don’t click suspicious links or open unknown attachments</a:t>
          </a:r>
          <a:endParaRPr lang="en-US" sz="1600" dirty="0"/>
        </a:p>
      </dgm:t>
    </dgm:pt>
    <dgm:pt modelId="{6BEC9653-EF99-4E04-ADF6-A3D016414A8C}" type="parTrans" cxnId="{D0622C21-2458-4938-8856-C1CBE2A5B93D}">
      <dgm:prSet/>
      <dgm:spPr/>
      <dgm:t>
        <a:bodyPr/>
        <a:lstStyle/>
        <a:p>
          <a:endParaRPr lang="en-US"/>
        </a:p>
      </dgm:t>
    </dgm:pt>
    <dgm:pt modelId="{5DBCCB62-C6B0-4A56-B91B-88F0BDC38968}" type="sibTrans" cxnId="{D0622C21-2458-4938-8856-C1CBE2A5B93D}">
      <dgm:prSet/>
      <dgm:spPr/>
      <dgm:t>
        <a:bodyPr/>
        <a:lstStyle/>
        <a:p>
          <a:endParaRPr lang="en-US"/>
        </a:p>
      </dgm:t>
    </dgm:pt>
    <dgm:pt modelId="{2A2B1D53-EE4B-44B0-AB87-3898F8E21FA1}" type="pres">
      <dgm:prSet presAssocID="{5957DDAC-2096-4792-A585-A32CCC993C8D}" presName="cycle" presStyleCnt="0">
        <dgm:presLayoutVars>
          <dgm:dir/>
          <dgm:resizeHandles val="exact"/>
        </dgm:presLayoutVars>
      </dgm:prSet>
      <dgm:spPr/>
    </dgm:pt>
    <dgm:pt modelId="{B0D191F7-A4C3-42B7-B9AC-3C1A4D4FBAB9}" type="pres">
      <dgm:prSet presAssocID="{E6000C71-91C0-46BB-BD2F-B109271BBC11}" presName="node" presStyleLbl="node1" presStyleIdx="0" presStyleCnt="5" custScaleX="156786" custScaleY="85421" custRadScaleRad="98309" custRadScaleInc="-25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04E33-3E4B-4D69-B9FE-97C821BE1ADD}" type="pres">
      <dgm:prSet presAssocID="{E6000C71-91C0-46BB-BD2F-B109271BBC11}" presName="spNode" presStyleCnt="0"/>
      <dgm:spPr/>
    </dgm:pt>
    <dgm:pt modelId="{766F7BED-244A-4645-8B1C-9C400633E261}" type="pres">
      <dgm:prSet presAssocID="{8FF9D18C-93B7-4CE3-AEC8-F0F2903D102D}" presName="sibTrans" presStyleLbl="sibTrans1D1" presStyleIdx="0" presStyleCnt="5"/>
      <dgm:spPr/>
    </dgm:pt>
    <dgm:pt modelId="{AEA132F4-D322-4B5B-9CDF-9160A470B45F}" type="pres">
      <dgm:prSet presAssocID="{13E5A90A-E57A-443F-9337-B201D66AFAB8}" presName="node" presStyleLbl="node1" presStyleIdx="1" presStyleCnt="5" custScaleX="157975" custScaleY="84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E2C4B-E62D-4A37-8FAA-27543C323C28}" type="pres">
      <dgm:prSet presAssocID="{13E5A90A-E57A-443F-9337-B201D66AFAB8}" presName="spNode" presStyleCnt="0"/>
      <dgm:spPr/>
    </dgm:pt>
    <dgm:pt modelId="{A35CC1B8-334F-4508-A71D-540AC5F5AD9D}" type="pres">
      <dgm:prSet presAssocID="{016F48C0-2304-406E-8334-DD1D01215831}" presName="sibTrans" presStyleLbl="sibTrans1D1" presStyleIdx="1" presStyleCnt="5"/>
      <dgm:spPr/>
    </dgm:pt>
    <dgm:pt modelId="{2B539FCF-585E-493F-8E1E-6787474B22FC}" type="pres">
      <dgm:prSet presAssocID="{20E47BF8-DCB3-462A-BC7B-A881F7F80FB7}" presName="node" presStyleLbl="node1" presStyleIdx="2" presStyleCnt="5" custScaleX="133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A5A49-1C5A-43FC-B334-8EDA2D15B561}" type="pres">
      <dgm:prSet presAssocID="{20E47BF8-DCB3-462A-BC7B-A881F7F80FB7}" presName="spNode" presStyleCnt="0"/>
      <dgm:spPr/>
    </dgm:pt>
    <dgm:pt modelId="{C57733EA-0ED6-4661-9D05-F74C29350000}" type="pres">
      <dgm:prSet presAssocID="{444301A2-934A-4190-A87C-2923693A40D1}" presName="sibTrans" presStyleLbl="sibTrans1D1" presStyleIdx="2" presStyleCnt="5"/>
      <dgm:spPr/>
    </dgm:pt>
    <dgm:pt modelId="{7D2E8D13-C490-4D21-9C59-A8D0992ACD2B}" type="pres">
      <dgm:prSet presAssocID="{A3294FD5-ECC7-4AB9-BA97-1F4D1BF17A3E}" presName="node" presStyleLbl="node1" presStyleIdx="3" presStyleCnt="5" custScaleX="155017" custRadScaleRad="97504" custRadScaleInc="668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193C0-F88A-40CE-A5F0-29F610867622}" type="pres">
      <dgm:prSet presAssocID="{A3294FD5-ECC7-4AB9-BA97-1F4D1BF17A3E}" presName="spNode" presStyleCnt="0"/>
      <dgm:spPr/>
    </dgm:pt>
    <dgm:pt modelId="{7626D675-16CD-4F36-B9F6-D83C369C7234}" type="pres">
      <dgm:prSet presAssocID="{5E5A999F-3392-42D6-967F-9E4CEC12802F}" presName="sibTrans" presStyleLbl="sibTrans1D1" presStyleIdx="3" presStyleCnt="5"/>
      <dgm:spPr/>
    </dgm:pt>
    <dgm:pt modelId="{6DD8E60F-435D-4FFC-92E9-504E4C21A636}" type="pres">
      <dgm:prSet presAssocID="{C8FC3C52-69AE-4001-9E12-5EE891B1ECE9}" presName="node" presStyleLbl="node1" presStyleIdx="4" presStyleCnt="5" custScaleX="178710" custScaleY="8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313A-4906-4D27-BEB9-09498DA5B81F}" type="pres">
      <dgm:prSet presAssocID="{C8FC3C52-69AE-4001-9E12-5EE891B1ECE9}" presName="spNode" presStyleCnt="0"/>
      <dgm:spPr/>
    </dgm:pt>
    <dgm:pt modelId="{64938D52-8D64-4D17-BE70-83B1D2B47E62}" type="pres">
      <dgm:prSet presAssocID="{10262238-DD9F-40D4-BB7D-324E5EB5C407}" presName="sibTrans" presStyleLbl="sibTrans1D1" presStyleIdx="4" presStyleCnt="5"/>
      <dgm:spPr/>
    </dgm:pt>
  </dgm:ptLst>
  <dgm:cxnLst>
    <dgm:cxn modelId="{C0E24393-7B35-4D79-8CC1-A35810F08B72}" srcId="{5957DDAC-2096-4792-A585-A32CCC993C8D}" destId="{C8FC3C52-69AE-4001-9E12-5EE891B1ECE9}" srcOrd="4" destOrd="0" parTransId="{AFC441E7-8BE0-4382-A833-D1C421E9A5B3}" sibTransId="{10262238-DD9F-40D4-BB7D-324E5EB5C407}"/>
    <dgm:cxn modelId="{6B8DC7E6-E51D-47C9-B363-7E748AAE1880}" type="presOf" srcId="{A3294FD5-ECC7-4AB9-BA97-1F4D1BF17A3E}" destId="{7D2E8D13-C490-4D21-9C59-A8D0992ACD2B}" srcOrd="0" destOrd="0" presId="urn:microsoft.com/office/officeart/2005/8/layout/cycle6"/>
    <dgm:cxn modelId="{8A48A82D-FA65-4759-9EE3-DC43AD134542}" srcId="{13E5A90A-E57A-443F-9337-B201D66AFAB8}" destId="{B5C1D4F2-1562-49B3-BBFD-15CBB3C3C0D5}" srcOrd="0" destOrd="0" parTransId="{B747C560-507F-411D-B1BF-3EF85FF3E720}" sibTransId="{B4001849-C116-4AFA-A6F8-A9DD348A32A9}"/>
    <dgm:cxn modelId="{D0622C21-2458-4938-8856-C1CBE2A5B93D}" srcId="{C8FC3C52-69AE-4001-9E12-5EE891B1ECE9}" destId="{CCA1D6F8-C5FA-4C76-8B22-05D521941C5B}" srcOrd="0" destOrd="0" parTransId="{6BEC9653-EF99-4E04-ADF6-A3D016414A8C}" sibTransId="{5DBCCB62-C6B0-4A56-B91B-88F0BDC38968}"/>
    <dgm:cxn modelId="{E492B2D2-B472-40D0-9044-FAC5F6E57D51}" type="presOf" srcId="{2CE35677-79EE-4F73-BAAC-129E434816DC}" destId="{7D2E8D13-C490-4D21-9C59-A8D0992ACD2B}" srcOrd="0" destOrd="1" presId="urn:microsoft.com/office/officeart/2005/8/layout/cycle6"/>
    <dgm:cxn modelId="{E87EDF5C-7966-4022-9C1F-D9021B20EC71}" type="presOf" srcId="{10262238-DD9F-40D4-BB7D-324E5EB5C407}" destId="{64938D52-8D64-4D17-BE70-83B1D2B47E62}" srcOrd="0" destOrd="0" presId="urn:microsoft.com/office/officeart/2005/8/layout/cycle6"/>
    <dgm:cxn modelId="{CEECCD83-74F6-4EBB-B872-093711A42992}" type="presOf" srcId="{20E47BF8-DCB3-462A-BC7B-A881F7F80FB7}" destId="{2B539FCF-585E-493F-8E1E-6787474B22FC}" srcOrd="0" destOrd="0" presId="urn:microsoft.com/office/officeart/2005/8/layout/cycle6"/>
    <dgm:cxn modelId="{669A35A6-EECB-40B2-AAE9-174138A55244}" type="presOf" srcId="{B5C1D4F2-1562-49B3-BBFD-15CBB3C3C0D5}" destId="{AEA132F4-D322-4B5B-9CDF-9160A470B45F}" srcOrd="0" destOrd="1" presId="urn:microsoft.com/office/officeart/2005/8/layout/cycle6"/>
    <dgm:cxn modelId="{ECE5D88E-9C88-40E2-A8F6-0FB50FCE3996}" type="presOf" srcId="{08458E24-BA7E-47A5-9306-9B101C785937}" destId="{B0D191F7-A4C3-42B7-B9AC-3C1A4D4FBAB9}" srcOrd="0" destOrd="1" presId="urn:microsoft.com/office/officeart/2005/8/layout/cycle6"/>
    <dgm:cxn modelId="{D1E2B8C1-174B-44A8-B0C8-86D55A03B477}" srcId="{E6000C71-91C0-46BB-BD2F-B109271BBC11}" destId="{08458E24-BA7E-47A5-9306-9B101C785937}" srcOrd="0" destOrd="0" parTransId="{E80C2D5E-E66F-405E-9405-5EC3CAE73271}" sibTransId="{5C77DB87-ABC3-4F63-88AF-3FD8A1FBB42D}"/>
    <dgm:cxn modelId="{531D68AC-380D-49CC-97EB-97264638AEF4}" srcId="{5957DDAC-2096-4792-A585-A32CCC993C8D}" destId="{20E47BF8-DCB3-462A-BC7B-A881F7F80FB7}" srcOrd="2" destOrd="0" parTransId="{FC15BB4C-74A9-410E-A90C-10CF558F1564}" sibTransId="{444301A2-934A-4190-A87C-2923693A40D1}"/>
    <dgm:cxn modelId="{29429779-6F47-4901-875F-A1610CC22535}" type="presOf" srcId="{13E5A90A-E57A-443F-9337-B201D66AFAB8}" destId="{AEA132F4-D322-4B5B-9CDF-9160A470B45F}" srcOrd="0" destOrd="0" presId="urn:microsoft.com/office/officeart/2005/8/layout/cycle6"/>
    <dgm:cxn modelId="{32385EA5-B51E-467A-AB1B-60AEC0367B67}" type="presOf" srcId="{5957DDAC-2096-4792-A585-A32CCC993C8D}" destId="{2A2B1D53-EE4B-44B0-AB87-3898F8E21FA1}" srcOrd="0" destOrd="0" presId="urn:microsoft.com/office/officeart/2005/8/layout/cycle6"/>
    <dgm:cxn modelId="{F91DB3B4-1655-418E-8664-B1B16EC0A5BB}" type="presOf" srcId="{8FF9D18C-93B7-4CE3-AEC8-F0F2903D102D}" destId="{766F7BED-244A-4645-8B1C-9C400633E261}" srcOrd="0" destOrd="0" presId="urn:microsoft.com/office/officeart/2005/8/layout/cycle6"/>
    <dgm:cxn modelId="{AB4E0456-5F25-432F-A40F-B073DC191966}" type="presOf" srcId="{E6000C71-91C0-46BB-BD2F-B109271BBC11}" destId="{B0D191F7-A4C3-42B7-B9AC-3C1A4D4FBAB9}" srcOrd="0" destOrd="0" presId="urn:microsoft.com/office/officeart/2005/8/layout/cycle6"/>
    <dgm:cxn modelId="{6B281FC4-B613-40BE-A0B8-C291AA93287E}" type="presOf" srcId="{8370397B-7B8E-495E-8664-068397B03C14}" destId="{2B539FCF-585E-493F-8E1E-6787474B22FC}" srcOrd="0" destOrd="1" presId="urn:microsoft.com/office/officeart/2005/8/layout/cycle6"/>
    <dgm:cxn modelId="{67A9B19A-E0B0-4E83-B6F3-99F8E4950789}" srcId="{20E47BF8-DCB3-462A-BC7B-A881F7F80FB7}" destId="{8370397B-7B8E-495E-8664-068397B03C14}" srcOrd="0" destOrd="0" parTransId="{1E0EEFEA-C815-48F5-9FFE-941A7CA409FF}" sibTransId="{920C68A5-F0FC-4B6B-8F00-512F4E86B135}"/>
    <dgm:cxn modelId="{33DD8A4D-42FE-4617-836E-CAF602EA99C3}" srcId="{E6000C71-91C0-46BB-BD2F-B109271BBC11}" destId="{271DB11B-0182-41B3-8257-8B60737C0C5B}" srcOrd="1" destOrd="0" parTransId="{CD219986-E5DF-4D67-9E78-D17524F0D1DE}" sibTransId="{A30069E0-4ACF-43EC-A1BD-CBD2AFD2EFC4}"/>
    <dgm:cxn modelId="{ED0A4C2D-DD16-46B9-B7B4-380B1DFDDD27}" srcId="{A3294FD5-ECC7-4AB9-BA97-1F4D1BF17A3E}" destId="{2CE35677-79EE-4F73-BAAC-129E434816DC}" srcOrd="0" destOrd="0" parTransId="{66D8D8EE-3221-4461-8BAD-525AD80C6C34}" sibTransId="{72C4F21C-CCF3-4266-A2D3-7167735C31D5}"/>
    <dgm:cxn modelId="{BBB6BD81-DA52-46A5-A255-855936E4921C}" type="presOf" srcId="{271DB11B-0182-41B3-8257-8B60737C0C5B}" destId="{B0D191F7-A4C3-42B7-B9AC-3C1A4D4FBAB9}" srcOrd="0" destOrd="2" presId="urn:microsoft.com/office/officeart/2005/8/layout/cycle6"/>
    <dgm:cxn modelId="{3BC0F430-C24D-4A51-A2EA-6EA3A00CA9B1}" srcId="{5957DDAC-2096-4792-A585-A32CCC993C8D}" destId="{E6000C71-91C0-46BB-BD2F-B109271BBC11}" srcOrd="0" destOrd="0" parTransId="{43FDF396-656B-46C2-84AE-B3CB3C92C7ED}" sibTransId="{8FF9D18C-93B7-4CE3-AEC8-F0F2903D102D}"/>
    <dgm:cxn modelId="{039E6832-E6B9-4EDB-8381-C631C99B8257}" srcId="{5957DDAC-2096-4792-A585-A32CCC993C8D}" destId="{13E5A90A-E57A-443F-9337-B201D66AFAB8}" srcOrd="1" destOrd="0" parTransId="{B6A951F2-6517-49A4-AEB5-370BA9AB44EB}" sibTransId="{016F48C0-2304-406E-8334-DD1D01215831}"/>
    <dgm:cxn modelId="{89A3B563-BDC3-4127-8562-658F949E909F}" type="presOf" srcId="{444301A2-934A-4190-A87C-2923693A40D1}" destId="{C57733EA-0ED6-4661-9D05-F74C29350000}" srcOrd="0" destOrd="0" presId="urn:microsoft.com/office/officeart/2005/8/layout/cycle6"/>
    <dgm:cxn modelId="{48B044AA-2786-4E12-BA45-EDE8C761A1F5}" srcId="{5957DDAC-2096-4792-A585-A32CCC993C8D}" destId="{A3294FD5-ECC7-4AB9-BA97-1F4D1BF17A3E}" srcOrd="3" destOrd="0" parTransId="{B7CD67C7-8511-41B0-8C6A-5C72F9A81353}" sibTransId="{5E5A999F-3392-42D6-967F-9E4CEC12802F}"/>
    <dgm:cxn modelId="{18AB1F9F-4967-42C5-BB64-A5F3056E528A}" type="presOf" srcId="{016F48C0-2304-406E-8334-DD1D01215831}" destId="{A35CC1B8-334F-4508-A71D-540AC5F5AD9D}" srcOrd="0" destOrd="0" presId="urn:microsoft.com/office/officeart/2005/8/layout/cycle6"/>
    <dgm:cxn modelId="{F16E4E4E-023A-4C40-98B0-003B19874E89}" type="presOf" srcId="{CCA1D6F8-C5FA-4C76-8B22-05D521941C5B}" destId="{6DD8E60F-435D-4FFC-92E9-504E4C21A636}" srcOrd="0" destOrd="1" presId="urn:microsoft.com/office/officeart/2005/8/layout/cycle6"/>
    <dgm:cxn modelId="{EF2DB9C3-3561-4C27-8841-67BEF6113E7B}" type="presOf" srcId="{5E5A999F-3392-42D6-967F-9E4CEC12802F}" destId="{7626D675-16CD-4F36-B9F6-D83C369C7234}" srcOrd="0" destOrd="0" presId="urn:microsoft.com/office/officeart/2005/8/layout/cycle6"/>
    <dgm:cxn modelId="{CEB8579C-DC6B-48AD-83EF-58C251946C24}" type="presOf" srcId="{C8FC3C52-69AE-4001-9E12-5EE891B1ECE9}" destId="{6DD8E60F-435D-4FFC-92E9-504E4C21A636}" srcOrd="0" destOrd="0" presId="urn:microsoft.com/office/officeart/2005/8/layout/cycle6"/>
    <dgm:cxn modelId="{125E0226-4F6C-4EB5-9916-931ED508E30D}" type="presParOf" srcId="{2A2B1D53-EE4B-44B0-AB87-3898F8E21FA1}" destId="{B0D191F7-A4C3-42B7-B9AC-3C1A4D4FBAB9}" srcOrd="0" destOrd="0" presId="urn:microsoft.com/office/officeart/2005/8/layout/cycle6"/>
    <dgm:cxn modelId="{401024E1-0B25-48DE-859C-6AEB3315EE0F}" type="presParOf" srcId="{2A2B1D53-EE4B-44B0-AB87-3898F8E21FA1}" destId="{02B04E33-3E4B-4D69-B9FE-97C821BE1ADD}" srcOrd="1" destOrd="0" presId="urn:microsoft.com/office/officeart/2005/8/layout/cycle6"/>
    <dgm:cxn modelId="{0BA1D6A9-D6DB-40A9-A5AB-50BF5D183F40}" type="presParOf" srcId="{2A2B1D53-EE4B-44B0-AB87-3898F8E21FA1}" destId="{766F7BED-244A-4645-8B1C-9C400633E261}" srcOrd="2" destOrd="0" presId="urn:microsoft.com/office/officeart/2005/8/layout/cycle6"/>
    <dgm:cxn modelId="{5607DECD-762A-46FC-9F45-C86EB76BAAD4}" type="presParOf" srcId="{2A2B1D53-EE4B-44B0-AB87-3898F8E21FA1}" destId="{AEA132F4-D322-4B5B-9CDF-9160A470B45F}" srcOrd="3" destOrd="0" presId="urn:microsoft.com/office/officeart/2005/8/layout/cycle6"/>
    <dgm:cxn modelId="{1081E5A9-AE7E-41BD-A3BD-7A1E488E63E9}" type="presParOf" srcId="{2A2B1D53-EE4B-44B0-AB87-3898F8E21FA1}" destId="{7BFE2C4B-E62D-4A37-8FAA-27543C323C28}" srcOrd="4" destOrd="0" presId="urn:microsoft.com/office/officeart/2005/8/layout/cycle6"/>
    <dgm:cxn modelId="{E03323AB-4558-4160-889B-543B8E30FE45}" type="presParOf" srcId="{2A2B1D53-EE4B-44B0-AB87-3898F8E21FA1}" destId="{A35CC1B8-334F-4508-A71D-540AC5F5AD9D}" srcOrd="5" destOrd="0" presId="urn:microsoft.com/office/officeart/2005/8/layout/cycle6"/>
    <dgm:cxn modelId="{B55B1C1D-6417-486C-9D22-6007B7E3F54C}" type="presParOf" srcId="{2A2B1D53-EE4B-44B0-AB87-3898F8E21FA1}" destId="{2B539FCF-585E-493F-8E1E-6787474B22FC}" srcOrd="6" destOrd="0" presId="urn:microsoft.com/office/officeart/2005/8/layout/cycle6"/>
    <dgm:cxn modelId="{8612E7CA-07DB-44CE-ADAD-8558F0AFE177}" type="presParOf" srcId="{2A2B1D53-EE4B-44B0-AB87-3898F8E21FA1}" destId="{952A5A49-1C5A-43FC-B334-8EDA2D15B561}" srcOrd="7" destOrd="0" presId="urn:microsoft.com/office/officeart/2005/8/layout/cycle6"/>
    <dgm:cxn modelId="{8D52E483-1BDC-42F5-8735-3EE52A3FE6C2}" type="presParOf" srcId="{2A2B1D53-EE4B-44B0-AB87-3898F8E21FA1}" destId="{C57733EA-0ED6-4661-9D05-F74C29350000}" srcOrd="8" destOrd="0" presId="urn:microsoft.com/office/officeart/2005/8/layout/cycle6"/>
    <dgm:cxn modelId="{557BEC85-2C9C-4296-B7F3-DAD5E68EB918}" type="presParOf" srcId="{2A2B1D53-EE4B-44B0-AB87-3898F8E21FA1}" destId="{7D2E8D13-C490-4D21-9C59-A8D0992ACD2B}" srcOrd="9" destOrd="0" presId="urn:microsoft.com/office/officeart/2005/8/layout/cycle6"/>
    <dgm:cxn modelId="{656A3342-2049-4D6C-9C15-0B02C86B1D01}" type="presParOf" srcId="{2A2B1D53-EE4B-44B0-AB87-3898F8E21FA1}" destId="{B7B193C0-F88A-40CE-A5F0-29F610867622}" srcOrd="10" destOrd="0" presId="urn:microsoft.com/office/officeart/2005/8/layout/cycle6"/>
    <dgm:cxn modelId="{AB0D7340-ED12-49E2-BD74-B678FF6D02EC}" type="presParOf" srcId="{2A2B1D53-EE4B-44B0-AB87-3898F8E21FA1}" destId="{7626D675-16CD-4F36-B9F6-D83C369C7234}" srcOrd="11" destOrd="0" presId="urn:microsoft.com/office/officeart/2005/8/layout/cycle6"/>
    <dgm:cxn modelId="{071E953B-6611-4ED0-AA58-076B7E223015}" type="presParOf" srcId="{2A2B1D53-EE4B-44B0-AB87-3898F8E21FA1}" destId="{6DD8E60F-435D-4FFC-92E9-504E4C21A636}" srcOrd="12" destOrd="0" presId="urn:microsoft.com/office/officeart/2005/8/layout/cycle6"/>
    <dgm:cxn modelId="{4AF9393B-0857-4DE9-95A4-D26A6151D23A}" type="presParOf" srcId="{2A2B1D53-EE4B-44B0-AB87-3898F8E21FA1}" destId="{7829313A-4906-4D27-BEB9-09498DA5B81F}" srcOrd="13" destOrd="0" presId="urn:microsoft.com/office/officeart/2005/8/layout/cycle6"/>
    <dgm:cxn modelId="{FC331C78-5482-4A32-A67C-CBF7D5DAF364}" type="presParOf" srcId="{2A2B1D53-EE4B-44B0-AB87-3898F8E21FA1}" destId="{64938D52-8D64-4D17-BE70-83B1D2B47E6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191F7-A4C3-42B7-B9AC-3C1A4D4FBAB9}">
      <dsp:nvSpPr>
        <dsp:cNvPr id="0" name=""/>
        <dsp:cNvSpPr/>
      </dsp:nvSpPr>
      <dsp:spPr>
        <a:xfrm>
          <a:off x="4502953" y="84739"/>
          <a:ext cx="2789161" cy="987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Use Strong, Unique Passwords</a:t>
          </a:r>
          <a:endParaRPr lang="en-US" sz="16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Mix letters, numbers, and symbols.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Don’t reuse the same password everywhere.</a:t>
          </a:r>
          <a:endParaRPr lang="en-US" sz="1100" kern="1200" dirty="0"/>
        </a:p>
      </dsp:txBody>
      <dsp:txXfrm>
        <a:off x="4551171" y="132957"/>
        <a:ext cx="2692725" cy="891308"/>
      </dsp:txXfrm>
    </dsp:sp>
    <dsp:sp modelId="{766F7BED-244A-4645-8B1C-9C400633E261}">
      <dsp:nvSpPr>
        <dsp:cNvPr id="0" name=""/>
        <dsp:cNvSpPr/>
      </dsp:nvSpPr>
      <dsp:spPr>
        <a:xfrm>
          <a:off x="3669109" y="629357"/>
          <a:ext cx="4620221" cy="4620221"/>
        </a:xfrm>
        <a:custGeom>
          <a:avLst/>
          <a:gdLst/>
          <a:ahLst/>
          <a:cxnLst/>
          <a:rect l="0" t="0" r="0" b="0"/>
          <a:pathLst>
            <a:path>
              <a:moveTo>
                <a:pt x="3630040" y="414221"/>
              </a:moveTo>
              <a:arcTo wR="2310110" hR="2310110" stAng="18290752" swAng="12559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132F4-D322-4B5B-9CDF-9160A470B45F}">
      <dsp:nvSpPr>
        <dsp:cNvPr id="0" name=""/>
        <dsp:cNvSpPr/>
      </dsp:nvSpPr>
      <dsp:spPr>
        <a:xfrm>
          <a:off x="6713405" y="1647335"/>
          <a:ext cx="2810313" cy="9766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Update Devices &amp; Apps</a:t>
          </a:r>
          <a:endParaRPr lang="en-US" sz="1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Regulare</a:t>
          </a:r>
          <a:r>
            <a:rPr lang="en-US" sz="1200" kern="1200" dirty="0" smtClean="0"/>
            <a:t> updates fix security holes in apps and systems</a:t>
          </a:r>
          <a:endParaRPr lang="en-US" sz="1200" kern="1200" dirty="0"/>
        </a:p>
      </dsp:txBody>
      <dsp:txXfrm>
        <a:off x="6761082" y="1695012"/>
        <a:ext cx="2714959" cy="881312"/>
      </dsp:txXfrm>
    </dsp:sp>
    <dsp:sp modelId="{A35CC1B8-334F-4508-A71D-540AC5F5AD9D}">
      <dsp:nvSpPr>
        <dsp:cNvPr id="0" name=""/>
        <dsp:cNvSpPr/>
      </dsp:nvSpPr>
      <dsp:spPr>
        <a:xfrm>
          <a:off x="3611405" y="539421"/>
          <a:ext cx="4620221" cy="4620221"/>
        </a:xfrm>
        <a:custGeom>
          <a:avLst/>
          <a:gdLst/>
          <a:ahLst/>
          <a:cxnLst/>
          <a:rect l="0" t="0" r="0" b="0"/>
          <a:pathLst>
            <a:path>
              <a:moveTo>
                <a:pt x="4610660" y="2100150"/>
              </a:moveTo>
              <a:arcTo wR="2310110" hR="2310110" stAng="21287120" swAng="23277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39FCF-585E-493F-8E1E-6787474B22FC}">
      <dsp:nvSpPr>
        <dsp:cNvPr id="0" name=""/>
        <dsp:cNvSpPr/>
      </dsp:nvSpPr>
      <dsp:spPr>
        <a:xfrm>
          <a:off x="6088866" y="4140288"/>
          <a:ext cx="2380997" cy="115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Turn On Two‑Factor Authentication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Add an extra layer of security beyond your password</a:t>
          </a:r>
          <a:endParaRPr lang="en-US" sz="1200" kern="1200" dirty="0"/>
        </a:p>
      </dsp:txBody>
      <dsp:txXfrm>
        <a:off x="6145313" y="4196735"/>
        <a:ext cx="2268103" cy="1043430"/>
      </dsp:txXfrm>
    </dsp:sp>
    <dsp:sp modelId="{C57733EA-0ED6-4661-9D05-F74C29350000}">
      <dsp:nvSpPr>
        <dsp:cNvPr id="0" name=""/>
        <dsp:cNvSpPr/>
      </dsp:nvSpPr>
      <dsp:spPr>
        <a:xfrm>
          <a:off x="3716329" y="534195"/>
          <a:ext cx="4620221" cy="4620221"/>
        </a:xfrm>
        <a:custGeom>
          <a:avLst/>
          <a:gdLst/>
          <a:ahLst/>
          <a:cxnLst/>
          <a:rect l="0" t="0" r="0" b="0"/>
          <a:pathLst>
            <a:path>
              <a:moveTo>
                <a:pt x="2359387" y="4619695"/>
              </a:moveTo>
              <a:arcTo wR="2310110" hR="2310110" stAng="5326664" swAng="19457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E8D13-C490-4D21-9C59-A8D0992ACD2B}">
      <dsp:nvSpPr>
        <dsp:cNvPr id="0" name=""/>
        <dsp:cNvSpPr/>
      </dsp:nvSpPr>
      <dsp:spPr>
        <a:xfrm>
          <a:off x="2766813" y="3656961"/>
          <a:ext cx="2757692" cy="11563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Lock Screens &amp; Protect Data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Always lock your phone and computer when not in use</a:t>
          </a:r>
          <a:endParaRPr lang="en-US" sz="1400" kern="1200" dirty="0"/>
        </a:p>
      </dsp:txBody>
      <dsp:txXfrm>
        <a:off x="2823260" y="3713408"/>
        <a:ext cx="2644798" cy="1043430"/>
      </dsp:txXfrm>
    </dsp:sp>
    <dsp:sp modelId="{7626D675-16CD-4F36-B9F6-D83C369C7234}">
      <dsp:nvSpPr>
        <dsp:cNvPr id="0" name=""/>
        <dsp:cNvSpPr/>
      </dsp:nvSpPr>
      <dsp:spPr>
        <a:xfrm>
          <a:off x="3619745" y="408831"/>
          <a:ext cx="4620221" cy="4620221"/>
        </a:xfrm>
        <a:custGeom>
          <a:avLst/>
          <a:gdLst/>
          <a:ahLst/>
          <a:cxnLst/>
          <a:rect l="0" t="0" r="0" b="0"/>
          <a:pathLst>
            <a:path>
              <a:moveTo>
                <a:pt x="194816" y="3238626"/>
              </a:moveTo>
              <a:arcTo wR="2310110" hR="2310110" stAng="9378046" swAng="152836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8E60F-435D-4FFC-92E9-504E4C21A636}">
      <dsp:nvSpPr>
        <dsp:cNvPr id="0" name=""/>
        <dsp:cNvSpPr/>
      </dsp:nvSpPr>
      <dsp:spPr>
        <a:xfrm>
          <a:off x="2134879" y="1634268"/>
          <a:ext cx="3179181" cy="1002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Think Before You Click</a:t>
          </a:r>
          <a:endParaRPr 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Don’t click suspicious links or open unknown attachments</a:t>
          </a:r>
          <a:endParaRPr lang="en-US" sz="1600" kern="1200" dirty="0"/>
        </a:p>
      </dsp:txBody>
      <dsp:txXfrm>
        <a:off x="2183832" y="1683221"/>
        <a:ext cx="3081275" cy="904893"/>
      </dsp:txXfrm>
    </dsp:sp>
    <dsp:sp modelId="{64938D52-8D64-4D17-BE70-83B1D2B47E62}">
      <dsp:nvSpPr>
        <dsp:cNvPr id="0" name=""/>
        <dsp:cNvSpPr/>
      </dsp:nvSpPr>
      <dsp:spPr>
        <a:xfrm>
          <a:off x="3547931" y="636499"/>
          <a:ext cx="4620221" cy="4620221"/>
        </a:xfrm>
        <a:custGeom>
          <a:avLst/>
          <a:gdLst/>
          <a:ahLst/>
          <a:cxnLst/>
          <a:rect l="0" t="0" r="0" b="0"/>
          <a:pathLst>
            <a:path>
              <a:moveTo>
                <a:pt x="413439" y="991304"/>
              </a:moveTo>
              <a:arcTo wR="2310110" hR="2310110" stAng="12888716" swAng="115279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7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2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404F0-15A7-4CA4-843C-C05733C5F1C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7969-613C-4DB3-BF4E-5B757141E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788671"/>
            <a:ext cx="12192000" cy="23876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Stay Safe Online — Cyber Hygiene </a:t>
            </a:r>
            <a:r>
              <a:rPr lang="en-US" sz="4400" b="1" dirty="0" smtClean="0"/>
              <a:t>Tips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dirty="0" smtClean="0"/>
              <a:t>Simple </a:t>
            </a:r>
            <a:r>
              <a:rPr lang="en-US" sz="2400" dirty="0"/>
              <a:t>actions employees can take every day to protect accounts, devices, and company data.</a:t>
            </a:r>
            <a:r>
              <a:rPr lang="en-US" sz="1100" dirty="0"/>
              <a:t/>
            </a:r>
            <a:br>
              <a:rPr lang="en-US" sz="1100" dirty="0"/>
            </a:b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14013679"/>
              </p:ext>
            </p:extLst>
          </p:nvPr>
        </p:nvGraphicFramePr>
        <p:xfrm>
          <a:off x="295835" y="1281791"/>
          <a:ext cx="1165859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04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Stay Safe Online — Cyber Hygiene Tips Simple actions employees can take every day to protect accounts, devices, and company data.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Safe Online — Cyber Hygiene Tips Simple actions employees can take every day to protect accounts, devices, and company data.</dc:title>
  <dc:creator>hcc</dc:creator>
  <cp:lastModifiedBy>hcc</cp:lastModifiedBy>
  <cp:revision>2</cp:revision>
  <dcterms:created xsi:type="dcterms:W3CDTF">2025-08-25T17:01:41Z</dcterms:created>
  <dcterms:modified xsi:type="dcterms:W3CDTF">2025-08-25T17:08:43Z</dcterms:modified>
</cp:coreProperties>
</file>