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81F7B-546B-B0B2-381D-4F183426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E7BC48-C7B7-0174-0A38-232D7413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5C7AD-DC1F-3177-0033-5A01AFF2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183A0-0238-D642-FC09-B99ACE66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2D98-2262-1515-8284-89F9CECE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9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EE35-58BA-494A-E56D-BFA3F7D6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B731DB-2FAC-1B46-7605-3E1BCC4C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2FEB9-BE2D-162A-585A-6940A1B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4B5AB-CAE0-89E6-E9C2-C832EC65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BA5BEB-C0C7-093E-EC22-F5086515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EEC366-3200-CF6F-2A9E-514B1081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BCDB8F-400F-30B2-B70B-B7E38D0B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22216-8DEC-D1D5-3534-3C973FAE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73C48-7EA1-996F-22D3-7B8B2CAD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7A2F9-7253-BBDF-891F-65FD57E8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7A719-0B02-6529-7F10-5A64EF35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2493-C651-5404-5409-4AF254F4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9E40E-E088-8ECB-AA3C-AAFBDC34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F0424-8FED-09A4-0EE0-54A80D8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96A5A-2E53-1D00-AE1C-F54BB23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64DA2-2FA3-1080-2011-5A7398E4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A09BC-8B62-3166-0DC9-3A45FD97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A85A0-65A7-05C4-C560-E38E5568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27DB9-B493-CF4F-0374-5941ABD1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80B2C-786A-66EA-7DAD-D0CF614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7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CA5D1-C42A-2DB2-5FC7-B68CC0E4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56B64-78B1-3042-3952-374D969E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9D406B-BA1F-9D18-17F1-10897E15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D6DF71-E0CA-2D5E-D4E4-0D4A4C9D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C7DCE-CCE1-1782-C5EC-8FE08C7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67AC2-148F-EC00-1F0E-09D0AE8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4CE7B-F2AF-DEE4-D744-ACC9823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94021-BAC4-E35E-DC43-5699027C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69F2E-FCBC-ACCD-AC88-7B746D24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A713F-9E6E-35C9-318C-10DA391E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C3D797-D942-D406-7D5A-EEC7D1BA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80D6C8-DEF6-DD20-47C1-06CEBC3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C82E16-621A-0AD8-A067-CF1E879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5440EE-EBBC-DD16-0A65-43F1170F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4E3B4-305D-E3BD-6D6B-B4F67053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0EDB6D-8266-1FFC-56D7-06D91D97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EF7D1-2A0F-63A9-8A40-FB60E43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13EFD2-BE0C-6AEC-D2FC-BD5954D5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769927-76EF-54D4-D639-1A17A2AC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7D8E3C-8FA2-9B1D-F2C6-166B6F5E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BB0208-F83D-373B-55DA-494A6E2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7786-35BA-E048-4511-22075B19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EBFB-A53A-18A2-72E4-D5E15258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DEB6A2-6278-D6AE-A5F8-52E7039C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6634A-B6C5-CFBE-BB78-985AB63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A559D-A06C-0223-A6C4-F0683227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79D44-0D01-ECF6-58C7-C233A3C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4F818-A391-1D11-E180-F4D09DB0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0EE5B0-2CD1-E896-365D-4EF6EC400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1BD17-6E7B-A007-A6B3-B1E71D72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9939E-84A2-6483-D7D7-105D1BC1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98077-F3CA-3F5A-536C-3C7EB884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DCEC1-6819-4715-0E84-D93B753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1541E3-81D5-A1E5-CBD2-E56612A0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E2D2F-541A-56FC-AC4B-165ADF08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239D3-3320-44BE-2181-6BA428CC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4DDB-AF56-4E17-AB16-AAA2EC5B167B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87DB3-0E47-C815-6F6E-557ADDA1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D96FC-16F2-35CB-18A9-B6E79178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9E48-3046-1208-0BE2-77759760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85" y="311658"/>
            <a:ext cx="6136850" cy="1074082"/>
          </a:xfrm>
        </p:spPr>
        <p:txBody>
          <a:bodyPr/>
          <a:lstStyle/>
          <a:p>
            <a:r>
              <a:rPr lang="fr-FR" dirty="0"/>
              <a:t>Parcours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9429D-B743-A3DD-2B1E-0D1247D1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94" y="1754384"/>
            <a:ext cx="3330804" cy="677731"/>
          </a:xfrm>
        </p:spPr>
        <p:txBody>
          <a:bodyPr/>
          <a:lstStyle/>
          <a:p>
            <a:r>
              <a:rPr lang="fr-FR" dirty="0"/>
              <a:t>Stage n1 Chez </a:t>
            </a:r>
            <a:r>
              <a:rPr lang="fr-FR" dirty="0" err="1"/>
              <a:t>Coccinet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2633F9-443A-3711-EA75-F07CEAE7988F}"/>
              </a:ext>
            </a:extLst>
          </p:cNvPr>
          <p:cNvSpPr txBox="1"/>
          <p:nvPr/>
        </p:nvSpPr>
        <p:spPr>
          <a:xfrm>
            <a:off x="7071675" y="17543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Stage n2 Chez </a:t>
            </a:r>
            <a:r>
              <a:rPr lang="fr-FR" dirty="0" err="1"/>
              <a:t>Covage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6EEB82-1AEE-AF6D-1EF9-AE1DBC7339AC}"/>
              </a:ext>
            </a:extLst>
          </p:cNvPr>
          <p:cNvSpPr txBox="1"/>
          <p:nvPr/>
        </p:nvSpPr>
        <p:spPr>
          <a:xfrm>
            <a:off x="1138287" y="2945032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Missions effectuées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93BC09-B144-F040-46BA-9998BB715928}"/>
              </a:ext>
            </a:extLst>
          </p:cNvPr>
          <p:cNvSpPr txBox="1"/>
          <p:nvPr/>
        </p:nvSpPr>
        <p:spPr>
          <a:xfrm>
            <a:off x="1099794" y="3976389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Preuves avec images et/ou codes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504C5A-F8D1-A4DB-2AC4-458731E8BDD7}"/>
              </a:ext>
            </a:extLst>
          </p:cNvPr>
          <p:cNvSpPr txBox="1"/>
          <p:nvPr/>
        </p:nvSpPr>
        <p:spPr>
          <a:xfrm>
            <a:off x="7071675" y="3976389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Preuves avec images et/ou codes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1DF31B-818A-F38D-2240-529AE841A155}"/>
              </a:ext>
            </a:extLst>
          </p:cNvPr>
          <p:cNvSpPr txBox="1"/>
          <p:nvPr/>
        </p:nvSpPr>
        <p:spPr>
          <a:xfrm>
            <a:off x="7071675" y="2935354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Missions effectuées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692DF3-5150-B2E8-5E85-BE5CA0BC882A}"/>
              </a:ext>
            </a:extLst>
          </p:cNvPr>
          <p:cNvSpPr txBox="1"/>
          <p:nvPr/>
        </p:nvSpPr>
        <p:spPr>
          <a:xfrm>
            <a:off x="7204435" y="2354547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Logo entreprise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EE30E1-B6AD-FA6F-5807-6EF254A69536}"/>
              </a:ext>
            </a:extLst>
          </p:cNvPr>
          <p:cNvSpPr txBox="1"/>
          <p:nvPr/>
        </p:nvSpPr>
        <p:spPr>
          <a:xfrm>
            <a:off x="1176782" y="2344869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Logo entreprise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6DB15F-A8AC-2CAD-B702-5AE847507E95}"/>
              </a:ext>
            </a:extLst>
          </p:cNvPr>
          <p:cNvSpPr txBox="1"/>
          <p:nvPr/>
        </p:nvSpPr>
        <p:spPr>
          <a:xfrm>
            <a:off x="5585981" y="5469911"/>
            <a:ext cx="68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BTS Tourisme de 2018 à 2020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25E62-EF04-FC09-D925-1C60B99AE95E}"/>
              </a:ext>
            </a:extLst>
          </p:cNvPr>
          <p:cNvSpPr txBox="1"/>
          <p:nvPr/>
        </p:nvSpPr>
        <p:spPr>
          <a:xfrm>
            <a:off x="1592849" y="6074660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Bac S obtenu en 2018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35F661-60DB-8EF5-58AB-F4EA52F60215}"/>
              </a:ext>
            </a:extLst>
          </p:cNvPr>
          <p:cNvSpPr txBox="1"/>
          <p:nvPr/>
        </p:nvSpPr>
        <p:spPr>
          <a:xfrm>
            <a:off x="1592849" y="5479589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BachelorTourisme</a:t>
            </a:r>
            <a:r>
              <a:rPr lang="fr-FR" dirty="0"/>
              <a:t> de 2020 à 2021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A89E97-F5A4-8799-DB9D-DFA97A73794D}"/>
              </a:ext>
            </a:extLst>
          </p:cNvPr>
          <p:cNvSpPr txBox="1"/>
          <p:nvPr/>
        </p:nvSpPr>
        <p:spPr>
          <a:xfrm>
            <a:off x="4430598" y="4581850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BTS SIO de 2021 à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1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2F487-CC00-7B7A-5AAD-ACD687D4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33E6-3229-719E-693E-4BC3B619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17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53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Parcours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</dc:title>
  <dc:creator>UCLES Marie</dc:creator>
  <cp:lastModifiedBy>UCLES Marie</cp:lastModifiedBy>
  <cp:revision>3</cp:revision>
  <dcterms:created xsi:type="dcterms:W3CDTF">2022-12-04T15:14:12Z</dcterms:created>
  <dcterms:modified xsi:type="dcterms:W3CDTF">2022-12-05T19:17:31Z</dcterms:modified>
</cp:coreProperties>
</file>