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81F7B-546B-B0B2-381D-4F183426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E7BC48-C7B7-0174-0A38-232D7413B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5C7AD-DC1F-3177-0033-5A01AFF2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183A0-0238-D642-FC09-B99ACE66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82D98-2262-1515-8284-89F9CECE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9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1EE35-58BA-494A-E56D-BFA3F7D6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B731DB-2FAC-1B46-7605-3E1BCC4C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2FEB9-BE2D-162A-585A-6940A1B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4B5AB-CAE0-89E6-E9C2-C832EC65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BA5BEB-C0C7-093E-EC22-F5086515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14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EEC366-3200-CF6F-2A9E-514B10813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BCDB8F-400F-30B2-B70B-B7E38D0B1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22216-8DEC-D1D5-3534-3C973FAE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373C48-7EA1-996F-22D3-7B8B2CAD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7A2F9-7253-BBDF-891F-65FD57E8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6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7A719-0B02-6529-7F10-5A64EF35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42493-C651-5404-5409-4AF254F4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19E40E-E088-8ECB-AA3C-AAFBDC34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5F0424-8FED-09A4-0EE0-54A80D8E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96A5A-2E53-1D00-AE1C-F54BB23F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1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64DA2-2FA3-1080-2011-5A7398E4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7A09BC-8B62-3166-0DC9-3A45FD97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9A85A0-65A7-05C4-C560-E38E5568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27DB9-B493-CF4F-0374-5941ABD1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80B2C-786A-66EA-7DAD-D0CF614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7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CA5D1-C42A-2DB2-5FC7-B68CC0E4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56B64-78B1-3042-3952-374D969E8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9D406B-BA1F-9D18-17F1-10897E159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D6DF71-E0CA-2D5E-D4E4-0D4A4C9D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8C7DCE-CCE1-1782-C5EC-8FE08C76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67AC2-148F-EC00-1F0E-09D0AE83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4CE7B-F2AF-DEE4-D744-ACC98233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794021-BAC4-E35E-DC43-5699027CD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69F2E-FCBC-ACCD-AC88-7B746D244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6A713F-9E6E-35C9-318C-10DA391E2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C3D797-D942-D406-7D5A-EEC7D1BA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80D6C8-DEF6-DD20-47C1-06CEBC36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C82E16-621A-0AD8-A067-CF1E879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5440EE-EBBC-DD16-0A65-43F1170F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4E3B4-305D-E3BD-6D6B-B4F67053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0EDB6D-8266-1FFC-56D7-06D91D97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2EF7D1-2A0F-63A9-8A40-FB60E43F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13EFD2-BE0C-6AEC-D2FC-BD5954D5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3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769927-76EF-54D4-D639-1A17A2AC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7D8E3C-8FA2-9B1D-F2C6-166B6F5E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BB0208-F83D-373B-55DA-494A6E2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45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07786-35BA-E048-4511-22075B19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EBFB-A53A-18A2-72E4-D5E15258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DEB6A2-6278-D6AE-A5F8-52E7039C9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56634A-B6C5-CFBE-BB78-985AB632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FA559D-A06C-0223-A6C4-F0683227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E79D44-0D01-ECF6-58C7-C233A3C8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4F818-A391-1D11-E180-F4D09DB0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0EE5B0-2CD1-E896-365D-4EF6EC400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71BD17-6E7B-A007-A6B3-B1E71D72F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9939E-84A2-6483-D7D7-105D1BC1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98077-F3CA-3F5A-536C-3C7EB884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4DCEC1-6819-4715-0E84-D93B7531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39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1541E3-81D5-A1E5-CBD2-E56612A0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5E2D2F-541A-56FC-AC4B-165ADF08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239D3-3320-44BE-2181-6BA428CC2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4DDB-AF56-4E17-AB16-AAA2EC5B167B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A87DB3-0E47-C815-6F6E-557ADDA1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D96FC-16F2-35CB-18A9-B6E79178B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CB6F-07EB-4ED3-955D-4BFFB997BF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68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D9E48-3046-1208-0BE2-77759760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785" y="311658"/>
            <a:ext cx="6136850" cy="1074082"/>
          </a:xfrm>
        </p:spPr>
        <p:txBody>
          <a:bodyPr/>
          <a:lstStyle/>
          <a:p>
            <a:r>
              <a:rPr lang="fr-FR" dirty="0"/>
              <a:t>Parcours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D9429D-B743-A3DD-2B1E-0D1247D1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5051" y="3786054"/>
            <a:ext cx="3330804" cy="677731"/>
          </a:xfrm>
        </p:spPr>
        <p:txBody>
          <a:bodyPr/>
          <a:lstStyle/>
          <a:p>
            <a:r>
              <a:rPr lang="fr-FR" dirty="0"/>
              <a:t>Stage n1 Chez </a:t>
            </a:r>
            <a:r>
              <a:rPr lang="fr-FR" dirty="0" err="1"/>
              <a:t>Coccinet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2633F9-443A-3711-EA75-F07CEAE7988F}"/>
              </a:ext>
            </a:extLst>
          </p:cNvPr>
          <p:cNvSpPr txBox="1"/>
          <p:nvPr/>
        </p:nvSpPr>
        <p:spPr>
          <a:xfrm>
            <a:off x="6991885" y="3780522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Stage n2 Chez </a:t>
            </a:r>
            <a:r>
              <a:rPr lang="fr-FR" sz="2400" dirty="0" err="1"/>
              <a:t>Covage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6EEB82-1AEE-AF6D-1EF9-AE1DBC7339AC}"/>
              </a:ext>
            </a:extLst>
          </p:cNvPr>
          <p:cNvSpPr txBox="1"/>
          <p:nvPr/>
        </p:nvSpPr>
        <p:spPr>
          <a:xfrm>
            <a:off x="3147207" y="2790243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Missions effectuées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93BC09-B144-F040-46BA-9998BB715928}"/>
              </a:ext>
            </a:extLst>
          </p:cNvPr>
          <p:cNvSpPr txBox="1"/>
          <p:nvPr/>
        </p:nvSpPr>
        <p:spPr>
          <a:xfrm>
            <a:off x="2923544" y="2332598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Preuves avec images et/ou codes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8504C5A-F8D1-A4DB-2AC4-458731E8BDD7}"/>
              </a:ext>
            </a:extLst>
          </p:cNvPr>
          <p:cNvSpPr txBox="1"/>
          <p:nvPr/>
        </p:nvSpPr>
        <p:spPr>
          <a:xfrm>
            <a:off x="6866531" y="2278999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Preuves avec images et/ou codes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1DF31B-818A-F38D-2240-529AE841A155}"/>
              </a:ext>
            </a:extLst>
          </p:cNvPr>
          <p:cNvSpPr txBox="1"/>
          <p:nvPr/>
        </p:nvSpPr>
        <p:spPr>
          <a:xfrm>
            <a:off x="6991885" y="2736644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Missions effectuées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692DF3-5150-B2E8-5E85-BE5CA0BC882A}"/>
              </a:ext>
            </a:extLst>
          </p:cNvPr>
          <p:cNvSpPr txBox="1"/>
          <p:nvPr/>
        </p:nvSpPr>
        <p:spPr>
          <a:xfrm>
            <a:off x="7071675" y="3314364"/>
            <a:ext cx="658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Logo entreprise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0EE30E1-B6AD-FA6F-5807-6EF254A69536}"/>
              </a:ext>
            </a:extLst>
          </p:cNvPr>
          <p:cNvSpPr txBox="1"/>
          <p:nvPr/>
        </p:nvSpPr>
        <p:spPr>
          <a:xfrm>
            <a:off x="3147207" y="3213174"/>
            <a:ext cx="2291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Logo entreprise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26DB15F-A8AC-2CAD-B702-5AE847507E95}"/>
              </a:ext>
            </a:extLst>
          </p:cNvPr>
          <p:cNvSpPr txBox="1"/>
          <p:nvPr/>
        </p:nvSpPr>
        <p:spPr>
          <a:xfrm>
            <a:off x="5585981" y="5469911"/>
            <a:ext cx="689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BTS Tourisme de 2018 à 2020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25E62-EF04-FC09-D925-1C60B99AE95E}"/>
              </a:ext>
            </a:extLst>
          </p:cNvPr>
          <p:cNvSpPr txBox="1"/>
          <p:nvPr/>
        </p:nvSpPr>
        <p:spPr>
          <a:xfrm>
            <a:off x="1592849" y="6074660"/>
            <a:ext cx="689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Bac S obtenu en 2018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35F661-60DB-8EF5-58AB-F4EA52F60215}"/>
              </a:ext>
            </a:extLst>
          </p:cNvPr>
          <p:cNvSpPr txBox="1"/>
          <p:nvPr/>
        </p:nvSpPr>
        <p:spPr>
          <a:xfrm>
            <a:off x="938303" y="5402954"/>
            <a:ext cx="689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BachelorTourisme</a:t>
            </a:r>
            <a:r>
              <a:rPr lang="fr-FR" dirty="0"/>
              <a:t> de 2020 à 2021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A89E97-F5A4-8799-DB9D-DFA97A73794D}"/>
              </a:ext>
            </a:extLst>
          </p:cNvPr>
          <p:cNvSpPr txBox="1"/>
          <p:nvPr/>
        </p:nvSpPr>
        <p:spPr>
          <a:xfrm>
            <a:off x="4430598" y="4581850"/>
            <a:ext cx="689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BTS SIO de 2021 à 2023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B75158-7871-1DFE-2025-A77DF662E086}"/>
              </a:ext>
            </a:extLst>
          </p:cNvPr>
          <p:cNvSpPr txBox="1"/>
          <p:nvPr/>
        </p:nvSpPr>
        <p:spPr>
          <a:xfrm>
            <a:off x="2586791" y="1556292"/>
            <a:ext cx="6830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1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2F487-CC00-7B7A-5AAD-ACD687D4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3473"/>
            <a:ext cx="10515600" cy="1325563"/>
          </a:xfrm>
        </p:spPr>
        <p:txBody>
          <a:bodyPr/>
          <a:lstStyle/>
          <a:p>
            <a:r>
              <a:rPr lang="fr-FR" dirty="0"/>
              <a:t>Veille technologique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433E6-3229-719E-693E-4BC3B619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371" y="0"/>
            <a:ext cx="4071257" cy="78694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 quantum </a:t>
            </a:r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computing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BE64A8-0330-E92A-1345-CCC63163544C}"/>
              </a:ext>
            </a:extLst>
          </p:cNvPr>
          <p:cNvSpPr txBox="1"/>
          <p:nvPr/>
        </p:nvSpPr>
        <p:spPr>
          <a:xfrm>
            <a:off x="1926771" y="17190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Description brève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4F699C-5078-8C7C-6593-837A17389907}"/>
              </a:ext>
            </a:extLst>
          </p:cNvPr>
          <p:cNvSpPr txBox="1"/>
          <p:nvPr/>
        </p:nvSpPr>
        <p:spPr>
          <a:xfrm>
            <a:off x="263164" y="56574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Mise en flux méthode pull et push : Google </a:t>
            </a:r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Alert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et </a:t>
            </a:r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Feedly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37A177E-5696-084B-EBA8-94BBF72AEF41}"/>
              </a:ext>
            </a:extLst>
          </p:cNvPr>
          <p:cNvSpPr txBox="1"/>
          <p:nvPr/>
        </p:nvSpPr>
        <p:spPr>
          <a:xfrm>
            <a:off x="1012371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Applications du quantum </a:t>
            </a:r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computing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61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D9E48-3046-1208-0BE2-77759760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785" y="311658"/>
            <a:ext cx="6136850" cy="1074082"/>
          </a:xfrm>
        </p:spPr>
        <p:txBody>
          <a:bodyPr/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Contactez-moi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D9429D-B743-A3DD-2B1E-0D1247D1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347537" y="3595956"/>
            <a:ext cx="462693" cy="45719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B75158-7871-1DFE-2025-A77DF662E086}"/>
              </a:ext>
            </a:extLst>
          </p:cNvPr>
          <p:cNvSpPr txBox="1"/>
          <p:nvPr/>
        </p:nvSpPr>
        <p:spPr>
          <a:xfrm>
            <a:off x="2586791" y="1556292"/>
            <a:ext cx="6830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D0F1E5-4066-D868-E937-7010A9016221}"/>
              </a:ext>
            </a:extLst>
          </p:cNvPr>
          <p:cNvSpPr txBox="1"/>
          <p:nvPr/>
        </p:nvSpPr>
        <p:spPr>
          <a:xfrm>
            <a:off x="2774425" y="15247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        N’hésitez pas à utiliser ces réseaux pour me contacter 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A2BCA86-5631-5253-743B-6253E3FB940E}"/>
              </a:ext>
            </a:extLst>
          </p:cNvPr>
          <p:cNvSpPr txBox="1"/>
          <p:nvPr/>
        </p:nvSpPr>
        <p:spPr>
          <a:xfrm>
            <a:off x="8710589" y="4401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Appelez moi </a:t>
            </a:r>
            <a:r>
              <a:rPr lang="fr-FR" dirty="0">
                <a:latin typeface="Consolas" panose="020B0609020204030204" pitchFamily="49" charset="0"/>
              </a:rPr>
              <a:t>: 0781096895</a:t>
            </a:r>
            <a:endParaRPr lang="fr-F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08B5E7C-4207-3027-DCA2-C14ADBD0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49" y="3056365"/>
            <a:ext cx="1079182" cy="1079182"/>
          </a:xfrm>
          <a:prstGeom prst="rect">
            <a:avLst/>
          </a:prstGeom>
        </p:spPr>
      </p:pic>
      <p:pic>
        <p:nvPicPr>
          <p:cNvPr id="23" name="Image 22" descr="Une image contenant texte, objet d’extérieur&#10;&#10;Description générée automatiquement">
            <a:extLst>
              <a:ext uri="{FF2B5EF4-FFF2-40B4-BE49-F238E27FC236}">
                <a16:creationId xmlns:a16="http://schemas.microsoft.com/office/drawing/2014/main" id="{490BB783-22FE-6D56-69C6-C0A34D2AF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48" y="3140060"/>
            <a:ext cx="1003229" cy="100322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E8DACE7-69BE-39B8-7BA7-3B70F58AB05F}"/>
              </a:ext>
            </a:extLst>
          </p:cNvPr>
          <p:cNvSpPr txBox="1"/>
          <p:nvPr/>
        </p:nvSpPr>
        <p:spPr>
          <a:xfrm>
            <a:off x="1578883" y="4468218"/>
            <a:ext cx="17959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Contactez moi via Facebook : Marie CLS + lien fb sur icone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01C133-AFAF-0ABA-8A7F-CA3621C6DBA2}"/>
              </a:ext>
            </a:extLst>
          </p:cNvPr>
          <p:cNvSpPr txBox="1"/>
          <p:nvPr/>
        </p:nvSpPr>
        <p:spPr>
          <a:xfrm>
            <a:off x="4050929" y="4199763"/>
            <a:ext cx="19512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Contactez moi via mail :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marie,ucles@gmail.com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mail accessibl</a:t>
            </a:r>
            <a:r>
              <a:rPr lang="fr-FR" dirty="0">
                <a:latin typeface="Consolas" panose="020B0609020204030204" pitchFamily="49" charset="0"/>
              </a:rPr>
              <a:t>e en cliquant sur le m de </a:t>
            </a:r>
            <a:r>
              <a:rPr lang="fr-FR" dirty="0" err="1">
                <a:latin typeface="Consolas" panose="020B0609020204030204" pitchFamily="49" charset="0"/>
              </a:rPr>
              <a:t>gmail</a:t>
            </a:r>
            <a:endParaRPr lang="fr-FR" dirty="0">
              <a:latin typeface="Consolas" panose="020B0609020204030204" pitchFamily="49" charset="0"/>
            </a:endParaRPr>
          </a:p>
          <a:p>
            <a:endParaRPr lang="fr-F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484A94-4C10-52F0-9B01-27B0131CB277}"/>
              </a:ext>
            </a:extLst>
          </p:cNvPr>
          <p:cNvSpPr txBox="1"/>
          <p:nvPr/>
        </p:nvSpPr>
        <p:spPr>
          <a:xfrm>
            <a:off x="6189819" y="4401518"/>
            <a:ext cx="23331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Contactez moi via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Linkedin</a:t>
            </a:r>
            <a:r>
              <a:rPr lang="fr-FR" b="0" dirty="0">
                <a:effectLst/>
                <a:latin typeface="Consolas" panose="020B0609020204030204" pitchFamily="49" charset="0"/>
              </a:rPr>
              <a:t> : 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Linkedin</a:t>
            </a:r>
            <a:r>
              <a:rPr lang="fr-FR" b="0" dirty="0">
                <a:effectLst/>
                <a:latin typeface="Consolas" panose="020B0609020204030204" pitchFamily="49" charset="0"/>
              </a:rPr>
              <a:t> +lien sur icone</a:t>
            </a:r>
          </a:p>
        </p:txBody>
      </p:sp>
      <p:pic>
        <p:nvPicPr>
          <p:cNvPr id="31" name="Image 30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30798402-05FC-A3B3-3A62-8EA5D38FF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71" y="2824145"/>
            <a:ext cx="1209710" cy="120971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C2DB398-FAA7-C0C0-AFBB-FD1BD42E6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2" y="2824145"/>
            <a:ext cx="989419" cy="9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3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E9540-7AD4-664D-EDDD-CB198D22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Qui suis-je ?</a:t>
            </a: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5B245C-226A-F6E2-A2FD-738CA662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11"/>
            <a:ext cx="10515600" cy="1147390"/>
          </a:xfrm>
        </p:spPr>
        <p:txBody>
          <a:bodyPr>
            <a:normAutofit fontScale="55000" lnSpcReduction="20000"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b="0" dirty="0">
                <a:effectLst/>
                <a:latin typeface="Consolas" panose="020B0609020204030204" pitchFamily="49" charset="0"/>
              </a:rPr>
              <a:t>Après l'obtention de mon Bac S en 2018 j'ai choisi d'entreprendre des études de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tourisme.J'ai</a:t>
            </a:r>
            <a:r>
              <a:rPr lang="fr-FR" b="0" dirty="0">
                <a:effectLst/>
                <a:latin typeface="Consolas" panose="020B0609020204030204" pitchFamily="49" charset="0"/>
              </a:rPr>
              <a:t> obtenu un BTS Tourisme puis un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Bachelor</a:t>
            </a:r>
            <a:r>
              <a:rPr lang="fr-FR" b="0" dirty="0">
                <a:effectLst/>
                <a:latin typeface="Consolas" panose="020B0609020204030204" pitchFamily="49" charset="0"/>
              </a:rPr>
              <a:t> Tourisme chargé de gestion commerciale en 2021.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effectLst/>
                <a:latin typeface="Consolas" panose="020B0609020204030204" pitchFamily="49" charset="0"/>
              </a:rPr>
              <a:t>                     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D9E621-869C-4C46-9FD1-D3BF37AD1496}"/>
              </a:ext>
            </a:extLst>
          </p:cNvPr>
          <p:cNvSpPr txBox="1"/>
          <p:nvPr/>
        </p:nvSpPr>
        <p:spPr>
          <a:xfrm>
            <a:off x="992172" y="2534874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Compétences sociales  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Dynamique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Flexible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Calme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 A l'écoute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Adaptation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Volontaire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 Esprit d'équipe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3B1D17-9325-756D-0783-3977AD8A8C95}"/>
              </a:ext>
            </a:extLst>
          </p:cNvPr>
          <p:cNvSpPr txBox="1"/>
          <p:nvPr/>
        </p:nvSpPr>
        <p:spPr>
          <a:xfrm>
            <a:off x="838200" y="1754643"/>
            <a:ext cx="10860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      </a:t>
            </a:r>
            <a:r>
              <a:rPr lang="fr-FR" sz="1500" b="0" dirty="0">
                <a:effectLst/>
                <a:latin typeface="Consolas" panose="020B0609020204030204" pitchFamily="49" charset="0"/>
              </a:rPr>
              <a:t>Déjà attirée par l'informatique à la fin du lycée, j'ai finalement fait le choix de me réorienter en 2021 pour suivre des études dans un domaine qui m'intéresse tout particulièrement.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34AF0D-DF80-B87A-CFA6-BEC70885295C}"/>
              </a:ext>
            </a:extLst>
          </p:cNvPr>
          <p:cNvSpPr txBox="1"/>
          <p:nvPr/>
        </p:nvSpPr>
        <p:spPr>
          <a:xfrm>
            <a:off x="5912963" y="2534874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CV 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Télécharger mon CV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5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E9540-7AD4-664D-EDDD-CB198D22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Réalisations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5B245C-226A-F6E2-A2FD-738CA662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333" y="1326026"/>
            <a:ext cx="9574492" cy="899003"/>
          </a:xfrm>
        </p:spPr>
        <p:txBody>
          <a:bodyPr>
            <a:normAutofit fontScale="92500"/>
          </a:bodyPr>
          <a:lstStyle/>
          <a:p>
            <a:r>
              <a:rPr lang="fr-FR" sz="2800" b="0" dirty="0">
                <a:effectLst/>
                <a:latin typeface="Consolas" panose="020B0609020204030204" pitchFamily="49" charset="0"/>
              </a:rPr>
              <a:t>              Tableau de compétences rempli en haut téléchargeable et en bas de la page en </a:t>
            </a:r>
            <a:r>
              <a:rPr lang="fr-FR" sz="2800" b="0" dirty="0" err="1">
                <a:effectLst/>
                <a:latin typeface="Consolas" panose="020B0609020204030204" pitchFamily="49" charset="0"/>
              </a:rPr>
              <a:t>pdf</a:t>
            </a:r>
            <a:r>
              <a:rPr lang="fr-FR" sz="2800" b="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C17C51-A9CB-C45B-3CBC-ABD80F078084}"/>
              </a:ext>
            </a:extLst>
          </p:cNvPr>
          <p:cNvSpPr txBox="1"/>
          <p:nvPr/>
        </p:nvSpPr>
        <p:spPr>
          <a:xfrm>
            <a:off x="1266333" y="2413337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effectLst/>
                <a:latin typeface="Consolas" panose="020B0609020204030204" pitchFamily="49" charset="0"/>
              </a:rPr>
              <a:t>            Réalisations disponible en menu déroulant  : 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Ap</a:t>
            </a:r>
            <a:r>
              <a:rPr lang="fr-FR" b="0" dirty="0">
                <a:effectLst/>
                <a:latin typeface="Consolas" panose="020B0609020204030204" pitchFamily="49" charset="0"/>
              </a:rPr>
              <a:t> Festival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AP Personnel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Stage 1 Page web BMA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 Stage 1 WP Site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Coccinet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endParaRPr lang="fr-FR" sz="1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7B2C8E5-45A8-202F-93A9-ECAF60A716DD}"/>
              </a:ext>
            </a:extLst>
          </p:cNvPr>
          <p:cNvSpPr txBox="1"/>
          <p:nvPr/>
        </p:nvSpPr>
        <p:spPr>
          <a:xfrm>
            <a:off x="1095865" y="444466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Informations sur les réalisations , images et compétences appliquées par rapport au tableau en dessous de chaque réalisations </a:t>
            </a:r>
          </a:p>
        </p:txBody>
      </p:sp>
    </p:spTree>
    <p:extLst>
      <p:ext uri="{BB962C8B-B14F-4D97-AF65-F5344CB8AC3E}">
        <p14:creationId xmlns:p14="http://schemas.microsoft.com/office/powerpoint/2010/main" val="40275266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290</Words>
  <Application>Microsoft Office PowerPoint</Application>
  <PresentationFormat>Grand écran</PresentationFormat>
  <Paragraphs>56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Thème Office</vt:lpstr>
      <vt:lpstr>Parcours </vt:lpstr>
      <vt:lpstr>Veille technologique </vt:lpstr>
      <vt:lpstr>Contactez-moi</vt:lpstr>
      <vt:lpstr>Qui suis-je ? </vt:lpstr>
      <vt:lpstr>Réalisations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Experiences</dc:title>
  <dc:creator>UCLES Marie</dc:creator>
  <cp:lastModifiedBy>UCLES Marie</cp:lastModifiedBy>
  <cp:revision>15</cp:revision>
  <dcterms:created xsi:type="dcterms:W3CDTF">2022-12-04T15:14:12Z</dcterms:created>
  <dcterms:modified xsi:type="dcterms:W3CDTF">2022-12-08T14:16:01Z</dcterms:modified>
</cp:coreProperties>
</file>