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337" r:id="rId3"/>
    <p:sldId id="336" r:id="rId4"/>
    <p:sldId id="293" r:id="rId5"/>
    <p:sldId id="271" r:id="rId6"/>
    <p:sldId id="348" r:id="rId7"/>
    <p:sldId id="306" r:id="rId8"/>
    <p:sldId id="319" r:id="rId9"/>
    <p:sldId id="320" r:id="rId10"/>
    <p:sldId id="352" r:id="rId11"/>
    <p:sldId id="343" r:id="rId12"/>
    <p:sldId id="347" r:id="rId13"/>
    <p:sldId id="307" r:id="rId14"/>
    <p:sldId id="321" r:id="rId15"/>
    <p:sldId id="322" r:id="rId16"/>
    <p:sldId id="346" r:id="rId17"/>
    <p:sldId id="344" r:id="rId18"/>
    <p:sldId id="345" r:id="rId19"/>
    <p:sldId id="308" r:id="rId20"/>
    <p:sldId id="323" r:id="rId21"/>
    <p:sldId id="324" r:id="rId22"/>
    <p:sldId id="294" r:id="rId23"/>
    <p:sldId id="309" r:id="rId24"/>
    <p:sldId id="325" r:id="rId25"/>
    <p:sldId id="326" r:id="rId26"/>
    <p:sldId id="295" r:id="rId27"/>
    <p:sldId id="310" r:id="rId28"/>
    <p:sldId id="327" r:id="rId29"/>
    <p:sldId id="328" r:id="rId30"/>
    <p:sldId id="290" r:id="rId31"/>
    <p:sldId id="311" r:id="rId32"/>
    <p:sldId id="329" r:id="rId33"/>
    <p:sldId id="330" r:id="rId34"/>
    <p:sldId id="297" r:id="rId35"/>
    <p:sldId id="312" r:id="rId36"/>
    <p:sldId id="331" r:id="rId37"/>
    <p:sldId id="332" r:id="rId38"/>
    <p:sldId id="298" r:id="rId39"/>
    <p:sldId id="313" r:id="rId40"/>
    <p:sldId id="299" r:id="rId41"/>
    <p:sldId id="285" r:id="rId42"/>
    <p:sldId id="333" r:id="rId43"/>
    <p:sldId id="334" r:id="rId44"/>
    <p:sldId id="296" r:id="rId45"/>
    <p:sldId id="314" r:id="rId46"/>
    <p:sldId id="338" r:id="rId47"/>
    <p:sldId id="339" r:id="rId48"/>
    <p:sldId id="349" r:id="rId49"/>
    <p:sldId id="342" r:id="rId50"/>
    <p:sldId id="300" r:id="rId51"/>
    <p:sldId id="350" r:id="rId52"/>
    <p:sldId id="340" r:id="rId53"/>
    <p:sldId id="341" r:id="rId54"/>
    <p:sldId id="301" r:id="rId55"/>
    <p:sldId id="315" r:id="rId56"/>
    <p:sldId id="273" r:id="rId57"/>
    <p:sldId id="286" r:id="rId58"/>
    <p:sldId id="275" r:id="rId59"/>
    <p:sldId id="276" r:id="rId60"/>
    <p:sldId id="302" r:id="rId61"/>
    <p:sldId id="316" r:id="rId62"/>
    <p:sldId id="303" r:id="rId63"/>
    <p:sldId id="278" r:id="rId64"/>
    <p:sldId id="353" r:id="rId65"/>
    <p:sldId id="304" r:id="rId66"/>
    <p:sldId id="317" r:id="rId67"/>
    <p:sldId id="305" r:id="rId68"/>
    <p:sldId id="351" r:id="rId69"/>
    <p:sldId id="266" r:id="rId70"/>
    <p:sldId id="318" r:id="rId71"/>
    <p:sldId id="284" r:id="rId72"/>
    <p:sldId id="272" r:id="rId73"/>
    <p:sldId id="354" r:id="rId74"/>
    <p:sldId id="282" r:id="rId7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DD0"/>
    <a:srgbClr val="4C94AC"/>
    <a:srgbClr val="DCEAEF"/>
    <a:srgbClr val="353A3E"/>
    <a:srgbClr val="D6D9DC"/>
    <a:srgbClr val="F8F9FD"/>
    <a:srgbClr val="9199A1"/>
    <a:srgbClr val="FAFAFA"/>
    <a:srgbClr val="63B59A"/>
    <a:srgbClr val="464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33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6890F-94A5-43B7-B2AC-5D9DF2ADCC4F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C9B70-C414-4EF3-8256-C89E074085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3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C9B70-C414-4EF3-8256-C89E074085DE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0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BDF04-449D-4A44-AE18-19576E2E6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3F1ADC-BCA0-4FC3-A45A-15B02896F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B5DB0E-5A4A-45AD-A1C8-A0ED43B4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DA95-5E28-4680-8AF6-37281913B495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914002-3FD2-41BD-8795-2E543EF5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5A3875-A8E5-4C20-8CFE-E1354C10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B7D-8B99-420C-AA27-C4023EDB4C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4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6DAAEE-B707-4E95-A60C-46E121FD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783123-FC5F-4CD6-A706-52B281DC1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D99344-CA10-4EC4-A9CA-000FED04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DA95-5E28-4680-8AF6-37281913B495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B21AD-D77D-4E1A-8987-1F13DA48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DF89CA-A1B7-4139-8622-66ED3B49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B7D-8B99-420C-AA27-C4023EDB4C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12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4474EF-9862-4190-A0D5-9B7A56E63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F91411-C2A8-49C1-AEEC-723E4DA73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2497F-4DFC-4587-BF24-1C23A4E9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DA95-5E28-4680-8AF6-37281913B495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0769EC-60B2-4B17-B265-1DC41BFE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68A68-E8BB-4D97-B45C-F8F71B3B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B7D-8B99-420C-AA27-C4023EDB4C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35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432E1-BBCD-4014-8F08-897831D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0CC11-BEF0-4F83-9D37-15DCC203F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4FC57-5FA1-4186-97FE-E3386421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DA95-5E28-4680-8AF6-37281913B495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9C157-B0FE-47AD-829A-CCFFA6A2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D8AE30-6088-49D8-94EC-85A6AE7E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B7D-8B99-420C-AA27-C4023EDB4C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69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09992-CA2B-4EE7-A883-EEA58A34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7C4756-E21B-4890-8C72-0ED06B1ED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2B6698-DE0A-4C63-B17D-16700DF2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DA95-5E28-4680-8AF6-37281913B495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D23F3A-F665-4E02-9950-3DF5D237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80B7B2-8409-4074-A217-CB893377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B7D-8B99-420C-AA27-C4023EDB4C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45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9FD34B-7488-4A13-BDE3-D56D644C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6211C8-590F-4CF2-A705-CB16FB7A1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CB7370-B246-4F45-9552-F509A2BE8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CF3F74-ABB9-49F9-9ED2-EE553527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DA95-5E28-4680-8AF6-37281913B495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518438-1215-4FA6-A945-4A32B60F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626BDB-6339-4841-84A8-9643A529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B7D-8B99-420C-AA27-C4023EDB4C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64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D5EB4-54C9-49AF-9316-5AF10593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E26D61-8DF7-4824-94DC-AEE0E4DE0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FD0259-E25D-4E64-B76E-75B7749E3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58D90F-356C-4244-8BA2-E1285D7AB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676271-87D5-43D0-ADAF-E803C810D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962E76-23A3-4F53-8482-28C894F2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DA95-5E28-4680-8AF6-37281913B495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207949C-CEBE-4A26-B4A9-1364A286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DB5933-8F81-4EDB-8A0E-2D37A587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B7D-8B99-420C-AA27-C4023EDB4C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96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BC11DD-F58C-4BD1-A746-AFD2C39C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711766-8455-4507-92D6-B75A2077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DA95-5E28-4680-8AF6-37281913B495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D16C84-F703-4B42-B094-863CD895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97423A-651E-437A-A299-84E7692D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B7D-8B99-420C-AA27-C4023EDB4C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11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0088EF-761D-431E-AB3E-E24A7E46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DA95-5E28-4680-8AF6-37281913B495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AD9707-688D-4F1E-A9EA-3625CF1F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CE7C21-3328-48B5-9BD9-37B76B20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B7D-8B99-420C-AA27-C4023EDB4C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38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35C10-666F-4FD0-9017-926F0E4D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1D712F-8F90-4DAC-8905-48E98096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A2A944-D26F-4D1B-A814-1E8F70B61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BAC108-2063-4EBA-88D8-965F9F78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DA95-5E28-4680-8AF6-37281913B495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F1BEB3-464B-4624-B28F-B07B98F7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8B2CE2-1C09-49D8-8B66-3BDBA56B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B7D-8B99-420C-AA27-C4023EDB4C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1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525AA-6A87-4718-80EF-66E22F78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46CE7C4-0D17-4DF7-8F60-78C920C52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CC2C03-7AA8-47C4-9DB6-5F7BFAE8F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E74A8A-954F-49B3-BA58-1B7EDFA2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DA95-5E28-4680-8AF6-37281913B495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C1CB06-7CF1-4095-8A17-B3163463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2BA3F8-4F0A-44E9-B864-595F9299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B7D-8B99-420C-AA27-C4023EDB4C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80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8DBB8E-8412-4096-8B61-A76929D58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73A561-2A48-4551-AAD9-365CB9045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271B35-82A8-4307-8BD3-CC8AC26F5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8DA95-5E28-4680-8AF6-37281913B495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2FCAD4-A816-464E-B47B-8F32765EE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FC02D0-C503-4A1F-8BEA-2EC36FA3A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91B7D-8B99-420C-AA27-C4023EDB4C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52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slide" Target="slide13.xml"/><Relationship Id="rId39" Type="http://schemas.openxmlformats.org/officeDocument/2006/relationships/slide" Target="slide66.xml"/><Relationship Id="rId3" Type="http://schemas.openxmlformats.org/officeDocument/2006/relationships/slide" Target="slide7.xml"/><Relationship Id="rId21" Type="http://schemas.openxmlformats.org/officeDocument/2006/relationships/image" Target="../media/image20.svg"/><Relationship Id="rId34" Type="http://schemas.openxmlformats.org/officeDocument/2006/relationships/slide" Target="slide45.xml"/><Relationship Id="rId42" Type="http://schemas.openxmlformats.org/officeDocument/2006/relationships/image" Target="../media/image25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4.svg"/><Relationship Id="rId33" Type="http://schemas.openxmlformats.org/officeDocument/2006/relationships/slide" Target="slide41.xml"/><Relationship Id="rId38" Type="http://schemas.openxmlformats.org/officeDocument/2006/relationships/slide" Target="slide63.xml"/><Relationship Id="rId2" Type="http://schemas.openxmlformats.org/officeDocument/2006/relationships/slide" Target="slide5.xml"/><Relationship Id="rId16" Type="http://schemas.openxmlformats.org/officeDocument/2006/relationships/image" Target="../media/image16.svg"/><Relationship Id="rId20" Type="http://schemas.openxmlformats.org/officeDocument/2006/relationships/image" Target="../media/image19.png"/><Relationship Id="rId29" Type="http://schemas.openxmlformats.org/officeDocument/2006/relationships/slide" Target="slide27.xml"/><Relationship Id="rId41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3.png"/><Relationship Id="rId32" Type="http://schemas.openxmlformats.org/officeDocument/2006/relationships/slide" Target="slide39.xml"/><Relationship Id="rId37" Type="http://schemas.openxmlformats.org/officeDocument/2006/relationships/slide" Target="slide61.xml"/><Relationship Id="rId40" Type="http://schemas.openxmlformats.org/officeDocument/2006/relationships/slide" Target="slide68.xml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2.svg"/><Relationship Id="rId28" Type="http://schemas.openxmlformats.org/officeDocument/2006/relationships/slide" Target="slide23.xml"/><Relationship Id="rId36" Type="http://schemas.openxmlformats.org/officeDocument/2006/relationships/slide" Target="slide55.xml"/><Relationship Id="rId10" Type="http://schemas.openxmlformats.org/officeDocument/2006/relationships/image" Target="../media/image10.svg"/><Relationship Id="rId19" Type="http://schemas.openxmlformats.org/officeDocument/2006/relationships/image" Target="../media/image4.PNG"/><Relationship Id="rId31" Type="http://schemas.openxmlformats.org/officeDocument/2006/relationships/slide" Target="slide35.xml"/><Relationship Id="rId4" Type="http://schemas.openxmlformats.org/officeDocument/2006/relationships/slide" Target="slide9.xml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1.png"/><Relationship Id="rId27" Type="http://schemas.openxmlformats.org/officeDocument/2006/relationships/slide" Target="slide19.xml"/><Relationship Id="rId30" Type="http://schemas.openxmlformats.org/officeDocument/2006/relationships/slide" Target="slide31.xml"/><Relationship Id="rId35" Type="http://schemas.openxmlformats.org/officeDocument/2006/relationships/slide" Target="slide51.xml"/><Relationship Id="rId43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26" Type="http://schemas.openxmlformats.org/officeDocument/2006/relationships/image" Target="../media/image18.svg"/><Relationship Id="rId39" Type="http://schemas.openxmlformats.org/officeDocument/2006/relationships/slide" Target="slide31.xml"/><Relationship Id="rId21" Type="http://schemas.openxmlformats.org/officeDocument/2006/relationships/image" Target="../media/image35.png"/><Relationship Id="rId34" Type="http://schemas.openxmlformats.org/officeDocument/2006/relationships/slide" Target="slide7.xml"/><Relationship Id="rId42" Type="http://schemas.openxmlformats.org/officeDocument/2006/relationships/slide" Target="slide41.xml"/><Relationship Id="rId47" Type="http://schemas.openxmlformats.org/officeDocument/2006/relationships/slide" Target="slide63.xml"/><Relationship Id="rId50" Type="http://schemas.openxmlformats.org/officeDocument/2006/relationships/slide" Target="slide14.xml"/><Relationship Id="rId55" Type="http://schemas.openxmlformats.org/officeDocument/2006/relationships/slide" Target="slide15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31.png"/><Relationship Id="rId25" Type="http://schemas.openxmlformats.org/officeDocument/2006/relationships/image" Target="../media/image17.png"/><Relationship Id="rId33" Type="http://schemas.openxmlformats.org/officeDocument/2006/relationships/image" Target="../media/image24.svg"/><Relationship Id="rId38" Type="http://schemas.openxmlformats.org/officeDocument/2006/relationships/slide" Target="slide27.xml"/><Relationship Id="rId46" Type="http://schemas.openxmlformats.org/officeDocument/2006/relationships/slide" Target="slide61.xml"/><Relationship Id="rId2" Type="http://schemas.openxmlformats.org/officeDocument/2006/relationships/slide" Target="slide5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29" Type="http://schemas.openxmlformats.org/officeDocument/2006/relationships/image" Target="../media/image20.svg"/><Relationship Id="rId41" Type="http://schemas.openxmlformats.org/officeDocument/2006/relationships/slide" Target="slide39.xml"/><Relationship Id="rId54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16.svg"/><Relationship Id="rId32" Type="http://schemas.openxmlformats.org/officeDocument/2006/relationships/image" Target="../media/image23.png"/><Relationship Id="rId37" Type="http://schemas.openxmlformats.org/officeDocument/2006/relationships/slide" Target="slide23.xml"/><Relationship Id="rId40" Type="http://schemas.openxmlformats.org/officeDocument/2006/relationships/slide" Target="slide35.xml"/><Relationship Id="rId45" Type="http://schemas.openxmlformats.org/officeDocument/2006/relationships/slide" Target="slide55.xml"/><Relationship Id="rId53" Type="http://schemas.openxmlformats.org/officeDocument/2006/relationships/image" Target="../media/image39.png"/><Relationship Id="rId58" Type="http://schemas.openxmlformats.org/officeDocument/2006/relationships/image" Target="../media/image26.svg"/><Relationship Id="rId5" Type="http://schemas.openxmlformats.org/officeDocument/2006/relationships/image" Target="../media/image7.png"/><Relationship Id="rId15" Type="http://schemas.openxmlformats.org/officeDocument/2006/relationships/image" Target="../media/image29.png"/><Relationship Id="rId23" Type="http://schemas.openxmlformats.org/officeDocument/2006/relationships/image" Target="../media/image15.png"/><Relationship Id="rId28" Type="http://schemas.openxmlformats.org/officeDocument/2006/relationships/image" Target="../media/image19.png"/><Relationship Id="rId36" Type="http://schemas.openxmlformats.org/officeDocument/2006/relationships/slide" Target="slide19.xml"/><Relationship Id="rId49" Type="http://schemas.openxmlformats.org/officeDocument/2006/relationships/slide" Target="slide68.xml"/><Relationship Id="rId57" Type="http://schemas.openxmlformats.org/officeDocument/2006/relationships/image" Target="../media/image25.png"/><Relationship Id="rId10" Type="http://schemas.openxmlformats.org/officeDocument/2006/relationships/image" Target="../media/image12.svg"/><Relationship Id="rId19" Type="http://schemas.openxmlformats.org/officeDocument/2006/relationships/image" Target="../media/image33.png"/><Relationship Id="rId31" Type="http://schemas.openxmlformats.org/officeDocument/2006/relationships/image" Target="../media/image22.svg"/><Relationship Id="rId44" Type="http://schemas.openxmlformats.org/officeDocument/2006/relationships/slide" Target="slide51.xml"/><Relationship Id="rId52" Type="http://schemas.openxmlformats.org/officeDocument/2006/relationships/image" Target="../media/image38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Relationship Id="rId27" Type="http://schemas.openxmlformats.org/officeDocument/2006/relationships/image" Target="../media/image4.PNG"/><Relationship Id="rId30" Type="http://schemas.openxmlformats.org/officeDocument/2006/relationships/image" Target="../media/image21.png"/><Relationship Id="rId35" Type="http://schemas.openxmlformats.org/officeDocument/2006/relationships/slide" Target="slide13.xml"/><Relationship Id="rId43" Type="http://schemas.openxmlformats.org/officeDocument/2006/relationships/slide" Target="slide45.xml"/><Relationship Id="rId48" Type="http://schemas.openxmlformats.org/officeDocument/2006/relationships/slide" Target="slide66.xml"/><Relationship Id="rId56" Type="http://schemas.openxmlformats.org/officeDocument/2006/relationships/slide" Target="slide70.xml"/><Relationship Id="rId8" Type="http://schemas.openxmlformats.org/officeDocument/2006/relationships/image" Target="../media/image10.svg"/><Relationship Id="rId51" Type="http://schemas.openxmlformats.org/officeDocument/2006/relationships/image" Target="../media/image37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.PNG"/><Relationship Id="rId26" Type="http://schemas.openxmlformats.org/officeDocument/2006/relationships/slide" Target="slide19.xml"/><Relationship Id="rId39" Type="http://schemas.openxmlformats.org/officeDocument/2006/relationships/slide" Target="slide68.xml"/><Relationship Id="rId3" Type="http://schemas.openxmlformats.org/officeDocument/2006/relationships/slide" Target="slide13.xml"/><Relationship Id="rId21" Type="http://schemas.openxmlformats.org/officeDocument/2006/relationships/image" Target="../media/image21.png"/><Relationship Id="rId34" Type="http://schemas.openxmlformats.org/officeDocument/2006/relationships/slide" Target="slide51.xml"/><Relationship Id="rId42" Type="http://schemas.openxmlformats.org/officeDocument/2006/relationships/image" Target="../media/image2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slide" Target="slide7.xml"/><Relationship Id="rId33" Type="http://schemas.openxmlformats.org/officeDocument/2006/relationships/slide" Target="slide45.xml"/><Relationship Id="rId38" Type="http://schemas.openxmlformats.org/officeDocument/2006/relationships/slide" Target="slide66.xml"/><Relationship Id="rId2" Type="http://schemas.openxmlformats.org/officeDocument/2006/relationships/slide" Target="slide5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slide" Target="slide31.xml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svg"/><Relationship Id="rId32" Type="http://schemas.openxmlformats.org/officeDocument/2006/relationships/slide" Target="slide41.xml"/><Relationship Id="rId37" Type="http://schemas.openxmlformats.org/officeDocument/2006/relationships/slide" Target="slide63.xml"/><Relationship Id="rId40" Type="http://schemas.openxmlformats.org/officeDocument/2006/relationships/slide" Target="slide70.xml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3.png"/><Relationship Id="rId28" Type="http://schemas.openxmlformats.org/officeDocument/2006/relationships/slide" Target="slide27.xml"/><Relationship Id="rId36" Type="http://schemas.openxmlformats.org/officeDocument/2006/relationships/slide" Target="slide61.xml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31" Type="http://schemas.openxmlformats.org/officeDocument/2006/relationships/slide" Target="slide39.xml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2.svg"/><Relationship Id="rId27" Type="http://schemas.openxmlformats.org/officeDocument/2006/relationships/slide" Target="slide23.xml"/><Relationship Id="rId30" Type="http://schemas.openxmlformats.org/officeDocument/2006/relationships/slide" Target="slide35.xml"/><Relationship Id="rId35" Type="http://schemas.openxmlformats.org/officeDocument/2006/relationships/slide" Target="slide5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.PNG"/><Relationship Id="rId26" Type="http://schemas.openxmlformats.org/officeDocument/2006/relationships/slide" Target="slide19.xml"/><Relationship Id="rId39" Type="http://schemas.openxmlformats.org/officeDocument/2006/relationships/slide" Target="slide68.xml"/><Relationship Id="rId3" Type="http://schemas.openxmlformats.org/officeDocument/2006/relationships/slide" Target="slide13.xml"/><Relationship Id="rId21" Type="http://schemas.openxmlformats.org/officeDocument/2006/relationships/image" Target="../media/image21.png"/><Relationship Id="rId34" Type="http://schemas.openxmlformats.org/officeDocument/2006/relationships/slide" Target="slide51.xml"/><Relationship Id="rId42" Type="http://schemas.openxmlformats.org/officeDocument/2006/relationships/image" Target="../media/image2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slide" Target="slide7.xml"/><Relationship Id="rId33" Type="http://schemas.openxmlformats.org/officeDocument/2006/relationships/slide" Target="slide45.xml"/><Relationship Id="rId38" Type="http://schemas.openxmlformats.org/officeDocument/2006/relationships/slide" Target="slide66.xml"/><Relationship Id="rId2" Type="http://schemas.openxmlformats.org/officeDocument/2006/relationships/slide" Target="slide5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slide" Target="slide31.xml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svg"/><Relationship Id="rId32" Type="http://schemas.openxmlformats.org/officeDocument/2006/relationships/slide" Target="slide41.xml"/><Relationship Id="rId37" Type="http://schemas.openxmlformats.org/officeDocument/2006/relationships/slide" Target="slide63.xml"/><Relationship Id="rId40" Type="http://schemas.openxmlformats.org/officeDocument/2006/relationships/slide" Target="slide70.xml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3.png"/><Relationship Id="rId28" Type="http://schemas.openxmlformats.org/officeDocument/2006/relationships/slide" Target="slide27.xml"/><Relationship Id="rId36" Type="http://schemas.openxmlformats.org/officeDocument/2006/relationships/slide" Target="slide61.xml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31" Type="http://schemas.openxmlformats.org/officeDocument/2006/relationships/slide" Target="slide39.xml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2.svg"/><Relationship Id="rId27" Type="http://schemas.openxmlformats.org/officeDocument/2006/relationships/slide" Target="slide23.xml"/><Relationship Id="rId30" Type="http://schemas.openxmlformats.org/officeDocument/2006/relationships/slide" Target="slide35.xml"/><Relationship Id="rId35" Type="http://schemas.openxmlformats.org/officeDocument/2006/relationships/slide" Target="slide5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slide" Target="slide7.xml"/><Relationship Id="rId39" Type="http://schemas.openxmlformats.org/officeDocument/2006/relationships/slide" Target="slide66.xml"/><Relationship Id="rId3" Type="http://schemas.openxmlformats.org/officeDocument/2006/relationships/slide" Target="slide13.xml"/><Relationship Id="rId21" Type="http://schemas.openxmlformats.org/officeDocument/2006/relationships/image" Target="../media/image20.svg"/><Relationship Id="rId34" Type="http://schemas.openxmlformats.org/officeDocument/2006/relationships/slide" Target="slide45.xml"/><Relationship Id="rId42" Type="http://schemas.openxmlformats.org/officeDocument/2006/relationships/image" Target="../media/image25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4.svg"/><Relationship Id="rId33" Type="http://schemas.openxmlformats.org/officeDocument/2006/relationships/slide" Target="slide41.xml"/><Relationship Id="rId38" Type="http://schemas.openxmlformats.org/officeDocument/2006/relationships/slide" Target="slide63.xml"/><Relationship Id="rId2" Type="http://schemas.openxmlformats.org/officeDocument/2006/relationships/slide" Target="slide5.xml"/><Relationship Id="rId16" Type="http://schemas.openxmlformats.org/officeDocument/2006/relationships/image" Target="../media/image16.svg"/><Relationship Id="rId20" Type="http://schemas.openxmlformats.org/officeDocument/2006/relationships/image" Target="../media/image19.png"/><Relationship Id="rId29" Type="http://schemas.openxmlformats.org/officeDocument/2006/relationships/slide" Target="slide27.xml"/><Relationship Id="rId41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3.png"/><Relationship Id="rId32" Type="http://schemas.openxmlformats.org/officeDocument/2006/relationships/slide" Target="slide39.xml"/><Relationship Id="rId37" Type="http://schemas.openxmlformats.org/officeDocument/2006/relationships/slide" Target="slide61.xml"/><Relationship Id="rId40" Type="http://schemas.openxmlformats.org/officeDocument/2006/relationships/slide" Target="slide68.xml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2.svg"/><Relationship Id="rId28" Type="http://schemas.openxmlformats.org/officeDocument/2006/relationships/slide" Target="slide23.xml"/><Relationship Id="rId36" Type="http://schemas.openxmlformats.org/officeDocument/2006/relationships/slide" Target="slide55.xml"/><Relationship Id="rId10" Type="http://schemas.openxmlformats.org/officeDocument/2006/relationships/image" Target="../media/image10.svg"/><Relationship Id="rId19" Type="http://schemas.openxmlformats.org/officeDocument/2006/relationships/image" Target="../media/image4.PNG"/><Relationship Id="rId31" Type="http://schemas.openxmlformats.org/officeDocument/2006/relationships/slide" Target="slide35.xml"/><Relationship Id="rId4" Type="http://schemas.openxmlformats.org/officeDocument/2006/relationships/slide" Target="slide15.xml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1.png"/><Relationship Id="rId27" Type="http://schemas.openxmlformats.org/officeDocument/2006/relationships/slide" Target="slide19.xml"/><Relationship Id="rId30" Type="http://schemas.openxmlformats.org/officeDocument/2006/relationships/slide" Target="slide31.xml"/><Relationship Id="rId35" Type="http://schemas.openxmlformats.org/officeDocument/2006/relationships/slide" Target="slide51.xml"/><Relationship Id="rId43" Type="http://schemas.openxmlformats.org/officeDocument/2006/relationships/image" Target="../media/image26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26" Type="http://schemas.openxmlformats.org/officeDocument/2006/relationships/image" Target="../media/image18.svg"/><Relationship Id="rId39" Type="http://schemas.openxmlformats.org/officeDocument/2006/relationships/slide" Target="slide31.xml"/><Relationship Id="rId21" Type="http://schemas.openxmlformats.org/officeDocument/2006/relationships/image" Target="../media/image35.png"/><Relationship Id="rId34" Type="http://schemas.openxmlformats.org/officeDocument/2006/relationships/slide" Target="slide7.xml"/><Relationship Id="rId42" Type="http://schemas.openxmlformats.org/officeDocument/2006/relationships/slide" Target="slide41.xml"/><Relationship Id="rId47" Type="http://schemas.openxmlformats.org/officeDocument/2006/relationships/slide" Target="slide63.xml"/><Relationship Id="rId50" Type="http://schemas.openxmlformats.org/officeDocument/2006/relationships/slide" Target="slide20.xml"/><Relationship Id="rId55" Type="http://schemas.openxmlformats.org/officeDocument/2006/relationships/slide" Target="slide21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31.png"/><Relationship Id="rId25" Type="http://schemas.openxmlformats.org/officeDocument/2006/relationships/image" Target="../media/image17.png"/><Relationship Id="rId33" Type="http://schemas.openxmlformats.org/officeDocument/2006/relationships/image" Target="../media/image24.svg"/><Relationship Id="rId38" Type="http://schemas.openxmlformats.org/officeDocument/2006/relationships/slide" Target="slide27.xml"/><Relationship Id="rId46" Type="http://schemas.openxmlformats.org/officeDocument/2006/relationships/slide" Target="slide61.xml"/><Relationship Id="rId2" Type="http://schemas.openxmlformats.org/officeDocument/2006/relationships/slide" Target="slide5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29" Type="http://schemas.openxmlformats.org/officeDocument/2006/relationships/image" Target="../media/image20.svg"/><Relationship Id="rId41" Type="http://schemas.openxmlformats.org/officeDocument/2006/relationships/slide" Target="slide39.xml"/><Relationship Id="rId54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16.svg"/><Relationship Id="rId32" Type="http://schemas.openxmlformats.org/officeDocument/2006/relationships/image" Target="../media/image23.png"/><Relationship Id="rId37" Type="http://schemas.openxmlformats.org/officeDocument/2006/relationships/slide" Target="slide23.xml"/><Relationship Id="rId40" Type="http://schemas.openxmlformats.org/officeDocument/2006/relationships/slide" Target="slide35.xml"/><Relationship Id="rId45" Type="http://schemas.openxmlformats.org/officeDocument/2006/relationships/slide" Target="slide55.xml"/><Relationship Id="rId53" Type="http://schemas.openxmlformats.org/officeDocument/2006/relationships/image" Target="../media/image39.png"/><Relationship Id="rId58" Type="http://schemas.openxmlformats.org/officeDocument/2006/relationships/image" Target="../media/image26.svg"/><Relationship Id="rId5" Type="http://schemas.openxmlformats.org/officeDocument/2006/relationships/image" Target="../media/image7.png"/><Relationship Id="rId15" Type="http://schemas.openxmlformats.org/officeDocument/2006/relationships/image" Target="../media/image29.png"/><Relationship Id="rId23" Type="http://schemas.openxmlformats.org/officeDocument/2006/relationships/image" Target="../media/image15.png"/><Relationship Id="rId28" Type="http://schemas.openxmlformats.org/officeDocument/2006/relationships/image" Target="../media/image19.png"/><Relationship Id="rId36" Type="http://schemas.openxmlformats.org/officeDocument/2006/relationships/slide" Target="slide19.xml"/><Relationship Id="rId49" Type="http://schemas.openxmlformats.org/officeDocument/2006/relationships/slide" Target="slide68.xml"/><Relationship Id="rId57" Type="http://schemas.openxmlformats.org/officeDocument/2006/relationships/image" Target="../media/image25.png"/><Relationship Id="rId10" Type="http://schemas.openxmlformats.org/officeDocument/2006/relationships/image" Target="../media/image12.svg"/><Relationship Id="rId19" Type="http://schemas.openxmlformats.org/officeDocument/2006/relationships/image" Target="../media/image33.png"/><Relationship Id="rId31" Type="http://schemas.openxmlformats.org/officeDocument/2006/relationships/image" Target="../media/image22.svg"/><Relationship Id="rId44" Type="http://schemas.openxmlformats.org/officeDocument/2006/relationships/slide" Target="slide51.xml"/><Relationship Id="rId52" Type="http://schemas.openxmlformats.org/officeDocument/2006/relationships/image" Target="../media/image38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Relationship Id="rId27" Type="http://schemas.openxmlformats.org/officeDocument/2006/relationships/image" Target="../media/image4.PNG"/><Relationship Id="rId30" Type="http://schemas.openxmlformats.org/officeDocument/2006/relationships/image" Target="../media/image21.png"/><Relationship Id="rId35" Type="http://schemas.openxmlformats.org/officeDocument/2006/relationships/slide" Target="slide13.xml"/><Relationship Id="rId43" Type="http://schemas.openxmlformats.org/officeDocument/2006/relationships/slide" Target="slide45.xml"/><Relationship Id="rId48" Type="http://schemas.openxmlformats.org/officeDocument/2006/relationships/slide" Target="slide66.xml"/><Relationship Id="rId56" Type="http://schemas.openxmlformats.org/officeDocument/2006/relationships/slide" Target="slide70.xml"/><Relationship Id="rId8" Type="http://schemas.openxmlformats.org/officeDocument/2006/relationships/image" Target="../media/image10.svg"/><Relationship Id="rId51" Type="http://schemas.openxmlformats.org/officeDocument/2006/relationships/image" Target="../media/image37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.PNG"/><Relationship Id="rId26" Type="http://schemas.openxmlformats.org/officeDocument/2006/relationships/slide" Target="slide13.xml"/><Relationship Id="rId39" Type="http://schemas.openxmlformats.org/officeDocument/2006/relationships/slide" Target="slide68.xml"/><Relationship Id="rId3" Type="http://schemas.openxmlformats.org/officeDocument/2006/relationships/slide" Target="slide19.xml"/><Relationship Id="rId21" Type="http://schemas.openxmlformats.org/officeDocument/2006/relationships/image" Target="../media/image21.png"/><Relationship Id="rId34" Type="http://schemas.openxmlformats.org/officeDocument/2006/relationships/slide" Target="slide51.xml"/><Relationship Id="rId42" Type="http://schemas.openxmlformats.org/officeDocument/2006/relationships/image" Target="../media/image2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slide" Target="slide7.xml"/><Relationship Id="rId33" Type="http://schemas.openxmlformats.org/officeDocument/2006/relationships/slide" Target="slide45.xml"/><Relationship Id="rId38" Type="http://schemas.openxmlformats.org/officeDocument/2006/relationships/slide" Target="slide66.xml"/><Relationship Id="rId2" Type="http://schemas.openxmlformats.org/officeDocument/2006/relationships/slide" Target="slide5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slide" Target="slide31.xml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svg"/><Relationship Id="rId32" Type="http://schemas.openxmlformats.org/officeDocument/2006/relationships/slide" Target="slide41.xml"/><Relationship Id="rId37" Type="http://schemas.openxmlformats.org/officeDocument/2006/relationships/slide" Target="slide63.xml"/><Relationship Id="rId40" Type="http://schemas.openxmlformats.org/officeDocument/2006/relationships/slide" Target="slide70.xml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3.png"/><Relationship Id="rId28" Type="http://schemas.openxmlformats.org/officeDocument/2006/relationships/slide" Target="slide27.xml"/><Relationship Id="rId36" Type="http://schemas.openxmlformats.org/officeDocument/2006/relationships/slide" Target="slide61.xml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31" Type="http://schemas.openxmlformats.org/officeDocument/2006/relationships/slide" Target="slide39.xml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2.svg"/><Relationship Id="rId27" Type="http://schemas.openxmlformats.org/officeDocument/2006/relationships/slide" Target="slide23.xml"/><Relationship Id="rId30" Type="http://schemas.openxmlformats.org/officeDocument/2006/relationships/slide" Target="slide35.xml"/><Relationship Id="rId35" Type="http://schemas.openxmlformats.org/officeDocument/2006/relationships/slide" Target="slide5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.PNG"/><Relationship Id="rId26" Type="http://schemas.openxmlformats.org/officeDocument/2006/relationships/slide" Target="slide13.xml"/><Relationship Id="rId39" Type="http://schemas.openxmlformats.org/officeDocument/2006/relationships/slide" Target="slide68.xml"/><Relationship Id="rId3" Type="http://schemas.openxmlformats.org/officeDocument/2006/relationships/slide" Target="slide19.xml"/><Relationship Id="rId21" Type="http://schemas.openxmlformats.org/officeDocument/2006/relationships/image" Target="../media/image21.png"/><Relationship Id="rId34" Type="http://schemas.openxmlformats.org/officeDocument/2006/relationships/slide" Target="slide51.xml"/><Relationship Id="rId42" Type="http://schemas.openxmlformats.org/officeDocument/2006/relationships/image" Target="../media/image2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slide" Target="slide7.xml"/><Relationship Id="rId33" Type="http://schemas.openxmlformats.org/officeDocument/2006/relationships/slide" Target="slide45.xml"/><Relationship Id="rId38" Type="http://schemas.openxmlformats.org/officeDocument/2006/relationships/slide" Target="slide66.xml"/><Relationship Id="rId2" Type="http://schemas.openxmlformats.org/officeDocument/2006/relationships/slide" Target="slide5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slide" Target="slide31.xml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svg"/><Relationship Id="rId32" Type="http://schemas.openxmlformats.org/officeDocument/2006/relationships/slide" Target="slide41.xml"/><Relationship Id="rId37" Type="http://schemas.openxmlformats.org/officeDocument/2006/relationships/slide" Target="slide63.xml"/><Relationship Id="rId40" Type="http://schemas.openxmlformats.org/officeDocument/2006/relationships/slide" Target="slide70.xml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3.png"/><Relationship Id="rId28" Type="http://schemas.openxmlformats.org/officeDocument/2006/relationships/slide" Target="slide27.xml"/><Relationship Id="rId36" Type="http://schemas.openxmlformats.org/officeDocument/2006/relationships/slide" Target="slide61.xml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31" Type="http://schemas.openxmlformats.org/officeDocument/2006/relationships/slide" Target="slide39.xml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2.svg"/><Relationship Id="rId27" Type="http://schemas.openxmlformats.org/officeDocument/2006/relationships/slide" Target="slide23.xml"/><Relationship Id="rId30" Type="http://schemas.openxmlformats.org/officeDocument/2006/relationships/slide" Target="slide35.xml"/><Relationship Id="rId35" Type="http://schemas.openxmlformats.org/officeDocument/2006/relationships/slide" Target="slide5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26" Type="http://schemas.openxmlformats.org/officeDocument/2006/relationships/image" Target="../media/image18.svg"/><Relationship Id="rId39" Type="http://schemas.openxmlformats.org/officeDocument/2006/relationships/slide" Target="slide31.xml"/><Relationship Id="rId21" Type="http://schemas.openxmlformats.org/officeDocument/2006/relationships/image" Target="../media/image35.png"/><Relationship Id="rId34" Type="http://schemas.openxmlformats.org/officeDocument/2006/relationships/slide" Target="slide7.xml"/><Relationship Id="rId42" Type="http://schemas.openxmlformats.org/officeDocument/2006/relationships/slide" Target="slide41.xml"/><Relationship Id="rId47" Type="http://schemas.openxmlformats.org/officeDocument/2006/relationships/slide" Target="slide63.xml"/><Relationship Id="rId50" Type="http://schemas.openxmlformats.org/officeDocument/2006/relationships/slide" Target="slide24.xml"/><Relationship Id="rId55" Type="http://schemas.openxmlformats.org/officeDocument/2006/relationships/slide" Target="slide25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31.png"/><Relationship Id="rId25" Type="http://schemas.openxmlformats.org/officeDocument/2006/relationships/image" Target="../media/image17.png"/><Relationship Id="rId33" Type="http://schemas.openxmlformats.org/officeDocument/2006/relationships/image" Target="../media/image24.svg"/><Relationship Id="rId38" Type="http://schemas.openxmlformats.org/officeDocument/2006/relationships/slide" Target="slide27.xml"/><Relationship Id="rId46" Type="http://schemas.openxmlformats.org/officeDocument/2006/relationships/slide" Target="slide61.xml"/><Relationship Id="rId2" Type="http://schemas.openxmlformats.org/officeDocument/2006/relationships/slide" Target="slide5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29" Type="http://schemas.openxmlformats.org/officeDocument/2006/relationships/image" Target="../media/image20.svg"/><Relationship Id="rId41" Type="http://schemas.openxmlformats.org/officeDocument/2006/relationships/slide" Target="slide39.xml"/><Relationship Id="rId54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16.svg"/><Relationship Id="rId32" Type="http://schemas.openxmlformats.org/officeDocument/2006/relationships/image" Target="../media/image23.png"/><Relationship Id="rId37" Type="http://schemas.openxmlformats.org/officeDocument/2006/relationships/slide" Target="slide23.xml"/><Relationship Id="rId40" Type="http://schemas.openxmlformats.org/officeDocument/2006/relationships/slide" Target="slide35.xml"/><Relationship Id="rId45" Type="http://schemas.openxmlformats.org/officeDocument/2006/relationships/slide" Target="slide55.xml"/><Relationship Id="rId53" Type="http://schemas.openxmlformats.org/officeDocument/2006/relationships/image" Target="../media/image39.png"/><Relationship Id="rId58" Type="http://schemas.openxmlformats.org/officeDocument/2006/relationships/image" Target="../media/image26.svg"/><Relationship Id="rId5" Type="http://schemas.openxmlformats.org/officeDocument/2006/relationships/image" Target="../media/image7.png"/><Relationship Id="rId15" Type="http://schemas.openxmlformats.org/officeDocument/2006/relationships/image" Target="../media/image29.png"/><Relationship Id="rId23" Type="http://schemas.openxmlformats.org/officeDocument/2006/relationships/image" Target="../media/image15.png"/><Relationship Id="rId28" Type="http://schemas.openxmlformats.org/officeDocument/2006/relationships/image" Target="../media/image19.png"/><Relationship Id="rId36" Type="http://schemas.openxmlformats.org/officeDocument/2006/relationships/slide" Target="slide19.xml"/><Relationship Id="rId49" Type="http://schemas.openxmlformats.org/officeDocument/2006/relationships/slide" Target="slide68.xml"/><Relationship Id="rId57" Type="http://schemas.openxmlformats.org/officeDocument/2006/relationships/image" Target="../media/image25.png"/><Relationship Id="rId10" Type="http://schemas.openxmlformats.org/officeDocument/2006/relationships/image" Target="../media/image12.svg"/><Relationship Id="rId19" Type="http://schemas.openxmlformats.org/officeDocument/2006/relationships/image" Target="../media/image33.png"/><Relationship Id="rId31" Type="http://schemas.openxmlformats.org/officeDocument/2006/relationships/image" Target="../media/image22.svg"/><Relationship Id="rId44" Type="http://schemas.openxmlformats.org/officeDocument/2006/relationships/slide" Target="slide51.xml"/><Relationship Id="rId52" Type="http://schemas.openxmlformats.org/officeDocument/2006/relationships/image" Target="../media/image38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Relationship Id="rId27" Type="http://schemas.openxmlformats.org/officeDocument/2006/relationships/image" Target="../media/image4.PNG"/><Relationship Id="rId30" Type="http://schemas.openxmlformats.org/officeDocument/2006/relationships/image" Target="../media/image21.png"/><Relationship Id="rId35" Type="http://schemas.openxmlformats.org/officeDocument/2006/relationships/slide" Target="slide13.xml"/><Relationship Id="rId43" Type="http://schemas.openxmlformats.org/officeDocument/2006/relationships/slide" Target="slide45.xml"/><Relationship Id="rId48" Type="http://schemas.openxmlformats.org/officeDocument/2006/relationships/slide" Target="slide66.xml"/><Relationship Id="rId56" Type="http://schemas.openxmlformats.org/officeDocument/2006/relationships/slide" Target="slide70.xml"/><Relationship Id="rId8" Type="http://schemas.openxmlformats.org/officeDocument/2006/relationships/image" Target="../media/image10.svg"/><Relationship Id="rId51" Type="http://schemas.openxmlformats.org/officeDocument/2006/relationships/image" Target="../media/image37.png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.PNG"/><Relationship Id="rId26" Type="http://schemas.openxmlformats.org/officeDocument/2006/relationships/slide" Target="slide13.xml"/><Relationship Id="rId39" Type="http://schemas.openxmlformats.org/officeDocument/2006/relationships/slide" Target="slide68.xml"/><Relationship Id="rId3" Type="http://schemas.openxmlformats.org/officeDocument/2006/relationships/slide" Target="slide23.xml"/><Relationship Id="rId21" Type="http://schemas.openxmlformats.org/officeDocument/2006/relationships/image" Target="../media/image21.png"/><Relationship Id="rId34" Type="http://schemas.openxmlformats.org/officeDocument/2006/relationships/slide" Target="slide51.xml"/><Relationship Id="rId42" Type="http://schemas.openxmlformats.org/officeDocument/2006/relationships/image" Target="../media/image2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slide" Target="slide7.xml"/><Relationship Id="rId33" Type="http://schemas.openxmlformats.org/officeDocument/2006/relationships/slide" Target="slide45.xml"/><Relationship Id="rId38" Type="http://schemas.openxmlformats.org/officeDocument/2006/relationships/slide" Target="slide66.xml"/><Relationship Id="rId2" Type="http://schemas.openxmlformats.org/officeDocument/2006/relationships/slide" Target="slide5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slide" Target="slide31.xml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svg"/><Relationship Id="rId32" Type="http://schemas.openxmlformats.org/officeDocument/2006/relationships/slide" Target="slide41.xml"/><Relationship Id="rId37" Type="http://schemas.openxmlformats.org/officeDocument/2006/relationships/slide" Target="slide63.xml"/><Relationship Id="rId40" Type="http://schemas.openxmlformats.org/officeDocument/2006/relationships/slide" Target="slide70.xml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3.png"/><Relationship Id="rId28" Type="http://schemas.openxmlformats.org/officeDocument/2006/relationships/slide" Target="slide27.xml"/><Relationship Id="rId36" Type="http://schemas.openxmlformats.org/officeDocument/2006/relationships/slide" Target="slide61.xml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31" Type="http://schemas.openxmlformats.org/officeDocument/2006/relationships/slide" Target="slide39.xml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2.svg"/><Relationship Id="rId27" Type="http://schemas.openxmlformats.org/officeDocument/2006/relationships/slide" Target="slide19.xml"/><Relationship Id="rId30" Type="http://schemas.openxmlformats.org/officeDocument/2006/relationships/slide" Target="slide35.xml"/><Relationship Id="rId35" Type="http://schemas.openxmlformats.org/officeDocument/2006/relationships/slide" Target="slide5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.PNG"/><Relationship Id="rId26" Type="http://schemas.openxmlformats.org/officeDocument/2006/relationships/slide" Target="slide13.xml"/><Relationship Id="rId39" Type="http://schemas.openxmlformats.org/officeDocument/2006/relationships/slide" Target="slide68.xml"/><Relationship Id="rId3" Type="http://schemas.openxmlformats.org/officeDocument/2006/relationships/slide" Target="slide23.xml"/><Relationship Id="rId21" Type="http://schemas.openxmlformats.org/officeDocument/2006/relationships/image" Target="../media/image21.png"/><Relationship Id="rId34" Type="http://schemas.openxmlformats.org/officeDocument/2006/relationships/slide" Target="slide51.xml"/><Relationship Id="rId42" Type="http://schemas.openxmlformats.org/officeDocument/2006/relationships/image" Target="../media/image2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slide" Target="slide7.xml"/><Relationship Id="rId33" Type="http://schemas.openxmlformats.org/officeDocument/2006/relationships/slide" Target="slide45.xml"/><Relationship Id="rId38" Type="http://schemas.openxmlformats.org/officeDocument/2006/relationships/slide" Target="slide66.xml"/><Relationship Id="rId2" Type="http://schemas.openxmlformats.org/officeDocument/2006/relationships/slide" Target="slide5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slide" Target="slide31.xml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svg"/><Relationship Id="rId32" Type="http://schemas.openxmlformats.org/officeDocument/2006/relationships/slide" Target="slide41.xml"/><Relationship Id="rId37" Type="http://schemas.openxmlformats.org/officeDocument/2006/relationships/slide" Target="slide63.xml"/><Relationship Id="rId40" Type="http://schemas.openxmlformats.org/officeDocument/2006/relationships/slide" Target="slide70.xml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3.png"/><Relationship Id="rId28" Type="http://schemas.openxmlformats.org/officeDocument/2006/relationships/slide" Target="slide27.xml"/><Relationship Id="rId36" Type="http://schemas.openxmlformats.org/officeDocument/2006/relationships/slide" Target="slide61.xml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31" Type="http://schemas.openxmlformats.org/officeDocument/2006/relationships/slide" Target="slide39.xml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2.svg"/><Relationship Id="rId27" Type="http://schemas.openxmlformats.org/officeDocument/2006/relationships/slide" Target="slide19.xml"/><Relationship Id="rId30" Type="http://schemas.openxmlformats.org/officeDocument/2006/relationships/slide" Target="slide35.xml"/><Relationship Id="rId35" Type="http://schemas.openxmlformats.org/officeDocument/2006/relationships/slide" Target="slide5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26" Type="http://schemas.openxmlformats.org/officeDocument/2006/relationships/image" Target="../media/image18.svg"/><Relationship Id="rId39" Type="http://schemas.openxmlformats.org/officeDocument/2006/relationships/slide" Target="slide31.xml"/><Relationship Id="rId21" Type="http://schemas.openxmlformats.org/officeDocument/2006/relationships/image" Target="../media/image35.png"/><Relationship Id="rId34" Type="http://schemas.openxmlformats.org/officeDocument/2006/relationships/slide" Target="slide7.xml"/><Relationship Id="rId42" Type="http://schemas.openxmlformats.org/officeDocument/2006/relationships/slide" Target="slide41.xml"/><Relationship Id="rId47" Type="http://schemas.openxmlformats.org/officeDocument/2006/relationships/slide" Target="slide63.xml"/><Relationship Id="rId50" Type="http://schemas.openxmlformats.org/officeDocument/2006/relationships/slide" Target="slide28.xml"/><Relationship Id="rId55" Type="http://schemas.openxmlformats.org/officeDocument/2006/relationships/slide" Target="slide29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31.png"/><Relationship Id="rId25" Type="http://schemas.openxmlformats.org/officeDocument/2006/relationships/image" Target="../media/image17.png"/><Relationship Id="rId33" Type="http://schemas.openxmlformats.org/officeDocument/2006/relationships/image" Target="../media/image24.svg"/><Relationship Id="rId38" Type="http://schemas.openxmlformats.org/officeDocument/2006/relationships/slide" Target="slide27.xml"/><Relationship Id="rId46" Type="http://schemas.openxmlformats.org/officeDocument/2006/relationships/slide" Target="slide61.xml"/><Relationship Id="rId2" Type="http://schemas.openxmlformats.org/officeDocument/2006/relationships/slide" Target="slide5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29" Type="http://schemas.openxmlformats.org/officeDocument/2006/relationships/image" Target="../media/image20.svg"/><Relationship Id="rId41" Type="http://schemas.openxmlformats.org/officeDocument/2006/relationships/slide" Target="slide39.xml"/><Relationship Id="rId54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16.svg"/><Relationship Id="rId32" Type="http://schemas.openxmlformats.org/officeDocument/2006/relationships/image" Target="../media/image23.png"/><Relationship Id="rId37" Type="http://schemas.openxmlformats.org/officeDocument/2006/relationships/slide" Target="slide23.xml"/><Relationship Id="rId40" Type="http://schemas.openxmlformats.org/officeDocument/2006/relationships/slide" Target="slide35.xml"/><Relationship Id="rId45" Type="http://schemas.openxmlformats.org/officeDocument/2006/relationships/slide" Target="slide55.xml"/><Relationship Id="rId53" Type="http://schemas.openxmlformats.org/officeDocument/2006/relationships/image" Target="../media/image39.png"/><Relationship Id="rId58" Type="http://schemas.openxmlformats.org/officeDocument/2006/relationships/image" Target="../media/image26.svg"/><Relationship Id="rId5" Type="http://schemas.openxmlformats.org/officeDocument/2006/relationships/image" Target="../media/image7.png"/><Relationship Id="rId15" Type="http://schemas.openxmlformats.org/officeDocument/2006/relationships/image" Target="../media/image29.png"/><Relationship Id="rId23" Type="http://schemas.openxmlformats.org/officeDocument/2006/relationships/image" Target="../media/image15.png"/><Relationship Id="rId28" Type="http://schemas.openxmlformats.org/officeDocument/2006/relationships/image" Target="../media/image19.png"/><Relationship Id="rId36" Type="http://schemas.openxmlformats.org/officeDocument/2006/relationships/slide" Target="slide19.xml"/><Relationship Id="rId49" Type="http://schemas.openxmlformats.org/officeDocument/2006/relationships/slide" Target="slide68.xml"/><Relationship Id="rId57" Type="http://schemas.openxmlformats.org/officeDocument/2006/relationships/image" Target="../media/image25.png"/><Relationship Id="rId10" Type="http://schemas.openxmlformats.org/officeDocument/2006/relationships/image" Target="../media/image12.svg"/><Relationship Id="rId19" Type="http://schemas.openxmlformats.org/officeDocument/2006/relationships/image" Target="../media/image33.png"/><Relationship Id="rId31" Type="http://schemas.openxmlformats.org/officeDocument/2006/relationships/image" Target="../media/image22.svg"/><Relationship Id="rId44" Type="http://schemas.openxmlformats.org/officeDocument/2006/relationships/slide" Target="slide51.xml"/><Relationship Id="rId52" Type="http://schemas.openxmlformats.org/officeDocument/2006/relationships/image" Target="../media/image38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Relationship Id="rId27" Type="http://schemas.openxmlformats.org/officeDocument/2006/relationships/image" Target="../media/image4.PNG"/><Relationship Id="rId30" Type="http://schemas.openxmlformats.org/officeDocument/2006/relationships/image" Target="../media/image21.png"/><Relationship Id="rId35" Type="http://schemas.openxmlformats.org/officeDocument/2006/relationships/slide" Target="slide13.xml"/><Relationship Id="rId43" Type="http://schemas.openxmlformats.org/officeDocument/2006/relationships/slide" Target="slide45.xml"/><Relationship Id="rId48" Type="http://schemas.openxmlformats.org/officeDocument/2006/relationships/slide" Target="slide66.xml"/><Relationship Id="rId56" Type="http://schemas.openxmlformats.org/officeDocument/2006/relationships/slide" Target="slide70.xml"/><Relationship Id="rId8" Type="http://schemas.openxmlformats.org/officeDocument/2006/relationships/image" Target="../media/image10.svg"/><Relationship Id="rId51" Type="http://schemas.openxmlformats.org/officeDocument/2006/relationships/image" Target="../media/image37.png"/><Relationship Id="rId3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.PNG"/><Relationship Id="rId26" Type="http://schemas.openxmlformats.org/officeDocument/2006/relationships/slide" Target="slide13.xml"/><Relationship Id="rId39" Type="http://schemas.openxmlformats.org/officeDocument/2006/relationships/slide" Target="slide68.xml"/><Relationship Id="rId3" Type="http://schemas.openxmlformats.org/officeDocument/2006/relationships/slide" Target="slide27.xml"/><Relationship Id="rId21" Type="http://schemas.openxmlformats.org/officeDocument/2006/relationships/image" Target="../media/image21.png"/><Relationship Id="rId34" Type="http://schemas.openxmlformats.org/officeDocument/2006/relationships/slide" Target="slide51.xml"/><Relationship Id="rId42" Type="http://schemas.openxmlformats.org/officeDocument/2006/relationships/image" Target="../media/image2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slide" Target="slide7.xml"/><Relationship Id="rId33" Type="http://schemas.openxmlformats.org/officeDocument/2006/relationships/slide" Target="slide45.xml"/><Relationship Id="rId38" Type="http://schemas.openxmlformats.org/officeDocument/2006/relationships/slide" Target="slide66.xml"/><Relationship Id="rId2" Type="http://schemas.openxmlformats.org/officeDocument/2006/relationships/slide" Target="slide5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slide" Target="slide31.xml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svg"/><Relationship Id="rId32" Type="http://schemas.openxmlformats.org/officeDocument/2006/relationships/slide" Target="slide41.xml"/><Relationship Id="rId37" Type="http://schemas.openxmlformats.org/officeDocument/2006/relationships/slide" Target="slide63.xml"/><Relationship Id="rId40" Type="http://schemas.openxmlformats.org/officeDocument/2006/relationships/slide" Target="slide70.xml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3.png"/><Relationship Id="rId28" Type="http://schemas.openxmlformats.org/officeDocument/2006/relationships/slide" Target="slide23.xml"/><Relationship Id="rId36" Type="http://schemas.openxmlformats.org/officeDocument/2006/relationships/slide" Target="slide61.xml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31" Type="http://schemas.openxmlformats.org/officeDocument/2006/relationships/slide" Target="slide39.xml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2.svg"/><Relationship Id="rId27" Type="http://schemas.openxmlformats.org/officeDocument/2006/relationships/slide" Target="slide19.xml"/><Relationship Id="rId30" Type="http://schemas.openxmlformats.org/officeDocument/2006/relationships/slide" Target="slide35.xml"/><Relationship Id="rId35" Type="http://schemas.openxmlformats.org/officeDocument/2006/relationships/slide" Target="slide5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.PNG"/><Relationship Id="rId26" Type="http://schemas.openxmlformats.org/officeDocument/2006/relationships/slide" Target="slide13.xml"/><Relationship Id="rId39" Type="http://schemas.openxmlformats.org/officeDocument/2006/relationships/slide" Target="slide68.xml"/><Relationship Id="rId3" Type="http://schemas.openxmlformats.org/officeDocument/2006/relationships/slide" Target="slide27.xml"/><Relationship Id="rId21" Type="http://schemas.openxmlformats.org/officeDocument/2006/relationships/image" Target="../media/image21.png"/><Relationship Id="rId34" Type="http://schemas.openxmlformats.org/officeDocument/2006/relationships/slide" Target="slide51.xml"/><Relationship Id="rId42" Type="http://schemas.openxmlformats.org/officeDocument/2006/relationships/image" Target="../media/image2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slide" Target="slide7.xml"/><Relationship Id="rId33" Type="http://schemas.openxmlformats.org/officeDocument/2006/relationships/slide" Target="slide45.xml"/><Relationship Id="rId38" Type="http://schemas.openxmlformats.org/officeDocument/2006/relationships/slide" Target="slide66.xml"/><Relationship Id="rId2" Type="http://schemas.openxmlformats.org/officeDocument/2006/relationships/slide" Target="slide5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slide" Target="slide31.xml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svg"/><Relationship Id="rId32" Type="http://schemas.openxmlformats.org/officeDocument/2006/relationships/slide" Target="slide41.xml"/><Relationship Id="rId37" Type="http://schemas.openxmlformats.org/officeDocument/2006/relationships/slide" Target="slide63.xml"/><Relationship Id="rId40" Type="http://schemas.openxmlformats.org/officeDocument/2006/relationships/slide" Target="slide70.xml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3.png"/><Relationship Id="rId28" Type="http://schemas.openxmlformats.org/officeDocument/2006/relationships/slide" Target="slide23.xml"/><Relationship Id="rId36" Type="http://schemas.openxmlformats.org/officeDocument/2006/relationships/slide" Target="slide61.xml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31" Type="http://schemas.openxmlformats.org/officeDocument/2006/relationships/slide" Target="slide39.xml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2.svg"/><Relationship Id="rId27" Type="http://schemas.openxmlformats.org/officeDocument/2006/relationships/slide" Target="slide19.xml"/><Relationship Id="rId30" Type="http://schemas.openxmlformats.org/officeDocument/2006/relationships/slide" Target="slide35.xml"/><Relationship Id="rId35" Type="http://schemas.openxmlformats.org/officeDocument/2006/relationships/slide" Target="slide5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26" Type="http://schemas.openxmlformats.org/officeDocument/2006/relationships/image" Target="../media/image18.svg"/><Relationship Id="rId39" Type="http://schemas.openxmlformats.org/officeDocument/2006/relationships/slide" Target="slide31.xml"/><Relationship Id="rId21" Type="http://schemas.openxmlformats.org/officeDocument/2006/relationships/image" Target="../media/image35.png"/><Relationship Id="rId34" Type="http://schemas.openxmlformats.org/officeDocument/2006/relationships/slide" Target="slide7.xml"/><Relationship Id="rId42" Type="http://schemas.openxmlformats.org/officeDocument/2006/relationships/slide" Target="slide41.xml"/><Relationship Id="rId47" Type="http://schemas.openxmlformats.org/officeDocument/2006/relationships/slide" Target="slide63.xml"/><Relationship Id="rId50" Type="http://schemas.openxmlformats.org/officeDocument/2006/relationships/slide" Target="slide32.xml"/><Relationship Id="rId55" Type="http://schemas.openxmlformats.org/officeDocument/2006/relationships/slide" Target="slide33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31.png"/><Relationship Id="rId25" Type="http://schemas.openxmlformats.org/officeDocument/2006/relationships/image" Target="../media/image17.png"/><Relationship Id="rId33" Type="http://schemas.openxmlformats.org/officeDocument/2006/relationships/image" Target="../media/image24.svg"/><Relationship Id="rId38" Type="http://schemas.openxmlformats.org/officeDocument/2006/relationships/slide" Target="slide27.xml"/><Relationship Id="rId46" Type="http://schemas.openxmlformats.org/officeDocument/2006/relationships/slide" Target="slide61.xml"/><Relationship Id="rId2" Type="http://schemas.openxmlformats.org/officeDocument/2006/relationships/slide" Target="slide5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29" Type="http://schemas.openxmlformats.org/officeDocument/2006/relationships/image" Target="../media/image20.svg"/><Relationship Id="rId41" Type="http://schemas.openxmlformats.org/officeDocument/2006/relationships/slide" Target="slide39.xml"/><Relationship Id="rId54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16.svg"/><Relationship Id="rId32" Type="http://schemas.openxmlformats.org/officeDocument/2006/relationships/image" Target="../media/image23.png"/><Relationship Id="rId37" Type="http://schemas.openxmlformats.org/officeDocument/2006/relationships/slide" Target="slide23.xml"/><Relationship Id="rId40" Type="http://schemas.openxmlformats.org/officeDocument/2006/relationships/slide" Target="slide35.xml"/><Relationship Id="rId45" Type="http://schemas.openxmlformats.org/officeDocument/2006/relationships/slide" Target="slide55.xml"/><Relationship Id="rId53" Type="http://schemas.openxmlformats.org/officeDocument/2006/relationships/image" Target="../media/image39.png"/><Relationship Id="rId58" Type="http://schemas.openxmlformats.org/officeDocument/2006/relationships/image" Target="../media/image26.svg"/><Relationship Id="rId5" Type="http://schemas.openxmlformats.org/officeDocument/2006/relationships/image" Target="../media/image7.png"/><Relationship Id="rId15" Type="http://schemas.openxmlformats.org/officeDocument/2006/relationships/image" Target="../media/image29.png"/><Relationship Id="rId23" Type="http://schemas.openxmlformats.org/officeDocument/2006/relationships/image" Target="../media/image15.png"/><Relationship Id="rId28" Type="http://schemas.openxmlformats.org/officeDocument/2006/relationships/image" Target="../media/image19.png"/><Relationship Id="rId36" Type="http://schemas.openxmlformats.org/officeDocument/2006/relationships/slide" Target="slide19.xml"/><Relationship Id="rId49" Type="http://schemas.openxmlformats.org/officeDocument/2006/relationships/slide" Target="slide68.xml"/><Relationship Id="rId57" Type="http://schemas.openxmlformats.org/officeDocument/2006/relationships/image" Target="../media/image25.png"/><Relationship Id="rId10" Type="http://schemas.openxmlformats.org/officeDocument/2006/relationships/image" Target="../media/image12.svg"/><Relationship Id="rId19" Type="http://schemas.openxmlformats.org/officeDocument/2006/relationships/image" Target="../media/image33.png"/><Relationship Id="rId31" Type="http://schemas.openxmlformats.org/officeDocument/2006/relationships/image" Target="../media/image22.svg"/><Relationship Id="rId44" Type="http://schemas.openxmlformats.org/officeDocument/2006/relationships/slide" Target="slide51.xml"/><Relationship Id="rId52" Type="http://schemas.openxmlformats.org/officeDocument/2006/relationships/image" Target="../media/image38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Relationship Id="rId27" Type="http://schemas.openxmlformats.org/officeDocument/2006/relationships/image" Target="../media/image4.PNG"/><Relationship Id="rId30" Type="http://schemas.openxmlformats.org/officeDocument/2006/relationships/image" Target="../media/image21.png"/><Relationship Id="rId35" Type="http://schemas.openxmlformats.org/officeDocument/2006/relationships/slide" Target="slide13.xml"/><Relationship Id="rId43" Type="http://schemas.openxmlformats.org/officeDocument/2006/relationships/slide" Target="slide45.xml"/><Relationship Id="rId48" Type="http://schemas.openxmlformats.org/officeDocument/2006/relationships/slide" Target="slide66.xml"/><Relationship Id="rId56" Type="http://schemas.openxmlformats.org/officeDocument/2006/relationships/slide" Target="slide70.xml"/><Relationship Id="rId8" Type="http://schemas.openxmlformats.org/officeDocument/2006/relationships/image" Target="../media/image10.svg"/><Relationship Id="rId51" Type="http://schemas.openxmlformats.org/officeDocument/2006/relationships/image" Target="../media/image37.png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.PNG"/><Relationship Id="rId26" Type="http://schemas.openxmlformats.org/officeDocument/2006/relationships/slide" Target="slide13.xml"/><Relationship Id="rId39" Type="http://schemas.openxmlformats.org/officeDocument/2006/relationships/slide" Target="slide68.xml"/><Relationship Id="rId3" Type="http://schemas.openxmlformats.org/officeDocument/2006/relationships/slide" Target="slide31.xml"/><Relationship Id="rId21" Type="http://schemas.openxmlformats.org/officeDocument/2006/relationships/image" Target="../media/image21.png"/><Relationship Id="rId34" Type="http://schemas.openxmlformats.org/officeDocument/2006/relationships/slide" Target="slide51.xml"/><Relationship Id="rId42" Type="http://schemas.openxmlformats.org/officeDocument/2006/relationships/image" Target="../media/image2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slide" Target="slide7.xml"/><Relationship Id="rId33" Type="http://schemas.openxmlformats.org/officeDocument/2006/relationships/slide" Target="slide45.xml"/><Relationship Id="rId38" Type="http://schemas.openxmlformats.org/officeDocument/2006/relationships/slide" Target="slide66.xml"/><Relationship Id="rId2" Type="http://schemas.openxmlformats.org/officeDocument/2006/relationships/slide" Target="slide5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slide" Target="slide27.xml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svg"/><Relationship Id="rId32" Type="http://schemas.openxmlformats.org/officeDocument/2006/relationships/slide" Target="slide41.xml"/><Relationship Id="rId37" Type="http://schemas.openxmlformats.org/officeDocument/2006/relationships/slide" Target="slide63.xml"/><Relationship Id="rId40" Type="http://schemas.openxmlformats.org/officeDocument/2006/relationships/slide" Target="slide70.xml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3.png"/><Relationship Id="rId28" Type="http://schemas.openxmlformats.org/officeDocument/2006/relationships/slide" Target="slide23.xml"/><Relationship Id="rId36" Type="http://schemas.openxmlformats.org/officeDocument/2006/relationships/slide" Target="slide61.xml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31" Type="http://schemas.openxmlformats.org/officeDocument/2006/relationships/slide" Target="slide39.xml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2.svg"/><Relationship Id="rId27" Type="http://schemas.openxmlformats.org/officeDocument/2006/relationships/slide" Target="slide19.xml"/><Relationship Id="rId30" Type="http://schemas.openxmlformats.org/officeDocument/2006/relationships/slide" Target="slide35.xml"/><Relationship Id="rId35" Type="http://schemas.openxmlformats.org/officeDocument/2006/relationships/slide" Target="slide5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.PNG"/><Relationship Id="rId26" Type="http://schemas.openxmlformats.org/officeDocument/2006/relationships/slide" Target="slide13.xml"/><Relationship Id="rId39" Type="http://schemas.openxmlformats.org/officeDocument/2006/relationships/slide" Target="slide68.xml"/><Relationship Id="rId3" Type="http://schemas.openxmlformats.org/officeDocument/2006/relationships/slide" Target="slide31.xml"/><Relationship Id="rId21" Type="http://schemas.openxmlformats.org/officeDocument/2006/relationships/image" Target="../media/image21.png"/><Relationship Id="rId34" Type="http://schemas.openxmlformats.org/officeDocument/2006/relationships/slide" Target="slide51.xml"/><Relationship Id="rId42" Type="http://schemas.openxmlformats.org/officeDocument/2006/relationships/image" Target="../media/image2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slide" Target="slide7.xml"/><Relationship Id="rId33" Type="http://schemas.openxmlformats.org/officeDocument/2006/relationships/slide" Target="slide45.xml"/><Relationship Id="rId38" Type="http://schemas.openxmlformats.org/officeDocument/2006/relationships/slide" Target="slide66.xml"/><Relationship Id="rId2" Type="http://schemas.openxmlformats.org/officeDocument/2006/relationships/slide" Target="slide5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slide" Target="slide27.xml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svg"/><Relationship Id="rId32" Type="http://schemas.openxmlformats.org/officeDocument/2006/relationships/slide" Target="slide41.xml"/><Relationship Id="rId37" Type="http://schemas.openxmlformats.org/officeDocument/2006/relationships/slide" Target="slide63.xml"/><Relationship Id="rId40" Type="http://schemas.openxmlformats.org/officeDocument/2006/relationships/slide" Target="slide70.xml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3.png"/><Relationship Id="rId28" Type="http://schemas.openxmlformats.org/officeDocument/2006/relationships/slide" Target="slide23.xml"/><Relationship Id="rId36" Type="http://schemas.openxmlformats.org/officeDocument/2006/relationships/slide" Target="slide61.xml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31" Type="http://schemas.openxmlformats.org/officeDocument/2006/relationships/slide" Target="slide39.xml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2.svg"/><Relationship Id="rId27" Type="http://schemas.openxmlformats.org/officeDocument/2006/relationships/slide" Target="slide19.xml"/><Relationship Id="rId30" Type="http://schemas.openxmlformats.org/officeDocument/2006/relationships/slide" Target="slide35.xml"/><Relationship Id="rId35" Type="http://schemas.openxmlformats.org/officeDocument/2006/relationships/slide" Target="slide5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26" Type="http://schemas.openxmlformats.org/officeDocument/2006/relationships/image" Target="../media/image18.svg"/><Relationship Id="rId39" Type="http://schemas.openxmlformats.org/officeDocument/2006/relationships/slide" Target="slide31.xml"/><Relationship Id="rId21" Type="http://schemas.openxmlformats.org/officeDocument/2006/relationships/image" Target="../media/image35.png"/><Relationship Id="rId34" Type="http://schemas.openxmlformats.org/officeDocument/2006/relationships/slide" Target="slide7.xml"/><Relationship Id="rId42" Type="http://schemas.openxmlformats.org/officeDocument/2006/relationships/slide" Target="slide41.xml"/><Relationship Id="rId47" Type="http://schemas.openxmlformats.org/officeDocument/2006/relationships/slide" Target="slide63.xml"/><Relationship Id="rId50" Type="http://schemas.openxmlformats.org/officeDocument/2006/relationships/slide" Target="slide36.xml"/><Relationship Id="rId55" Type="http://schemas.openxmlformats.org/officeDocument/2006/relationships/slide" Target="slide37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31.png"/><Relationship Id="rId25" Type="http://schemas.openxmlformats.org/officeDocument/2006/relationships/image" Target="../media/image17.png"/><Relationship Id="rId33" Type="http://schemas.openxmlformats.org/officeDocument/2006/relationships/image" Target="../media/image24.svg"/><Relationship Id="rId38" Type="http://schemas.openxmlformats.org/officeDocument/2006/relationships/slide" Target="slide27.xml"/><Relationship Id="rId46" Type="http://schemas.openxmlformats.org/officeDocument/2006/relationships/slide" Target="slide61.xml"/><Relationship Id="rId2" Type="http://schemas.openxmlformats.org/officeDocument/2006/relationships/slide" Target="slide5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29" Type="http://schemas.openxmlformats.org/officeDocument/2006/relationships/image" Target="../media/image20.svg"/><Relationship Id="rId41" Type="http://schemas.openxmlformats.org/officeDocument/2006/relationships/slide" Target="slide39.xml"/><Relationship Id="rId54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16.svg"/><Relationship Id="rId32" Type="http://schemas.openxmlformats.org/officeDocument/2006/relationships/image" Target="../media/image23.png"/><Relationship Id="rId37" Type="http://schemas.openxmlformats.org/officeDocument/2006/relationships/slide" Target="slide23.xml"/><Relationship Id="rId40" Type="http://schemas.openxmlformats.org/officeDocument/2006/relationships/slide" Target="slide35.xml"/><Relationship Id="rId45" Type="http://schemas.openxmlformats.org/officeDocument/2006/relationships/slide" Target="slide55.xml"/><Relationship Id="rId53" Type="http://schemas.openxmlformats.org/officeDocument/2006/relationships/image" Target="../media/image39.png"/><Relationship Id="rId58" Type="http://schemas.openxmlformats.org/officeDocument/2006/relationships/image" Target="../media/image26.svg"/><Relationship Id="rId5" Type="http://schemas.openxmlformats.org/officeDocument/2006/relationships/image" Target="../media/image7.png"/><Relationship Id="rId15" Type="http://schemas.openxmlformats.org/officeDocument/2006/relationships/image" Target="../media/image29.png"/><Relationship Id="rId23" Type="http://schemas.openxmlformats.org/officeDocument/2006/relationships/image" Target="../media/image15.png"/><Relationship Id="rId28" Type="http://schemas.openxmlformats.org/officeDocument/2006/relationships/image" Target="../media/image19.png"/><Relationship Id="rId36" Type="http://schemas.openxmlformats.org/officeDocument/2006/relationships/slide" Target="slide19.xml"/><Relationship Id="rId49" Type="http://schemas.openxmlformats.org/officeDocument/2006/relationships/slide" Target="slide68.xml"/><Relationship Id="rId57" Type="http://schemas.openxmlformats.org/officeDocument/2006/relationships/image" Target="../media/image25.png"/><Relationship Id="rId10" Type="http://schemas.openxmlformats.org/officeDocument/2006/relationships/image" Target="../media/image12.svg"/><Relationship Id="rId19" Type="http://schemas.openxmlformats.org/officeDocument/2006/relationships/image" Target="../media/image33.png"/><Relationship Id="rId31" Type="http://schemas.openxmlformats.org/officeDocument/2006/relationships/image" Target="../media/image22.svg"/><Relationship Id="rId44" Type="http://schemas.openxmlformats.org/officeDocument/2006/relationships/slide" Target="slide51.xml"/><Relationship Id="rId52" Type="http://schemas.openxmlformats.org/officeDocument/2006/relationships/image" Target="../media/image38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Relationship Id="rId27" Type="http://schemas.openxmlformats.org/officeDocument/2006/relationships/image" Target="../media/image4.PNG"/><Relationship Id="rId30" Type="http://schemas.openxmlformats.org/officeDocument/2006/relationships/image" Target="../media/image21.png"/><Relationship Id="rId35" Type="http://schemas.openxmlformats.org/officeDocument/2006/relationships/slide" Target="slide13.xml"/><Relationship Id="rId43" Type="http://schemas.openxmlformats.org/officeDocument/2006/relationships/slide" Target="slide45.xml"/><Relationship Id="rId48" Type="http://schemas.openxmlformats.org/officeDocument/2006/relationships/slide" Target="slide66.xml"/><Relationship Id="rId56" Type="http://schemas.openxmlformats.org/officeDocument/2006/relationships/slide" Target="slide70.xml"/><Relationship Id="rId8" Type="http://schemas.openxmlformats.org/officeDocument/2006/relationships/image" Target="../media/image10.svg"/><Relationship Id="rId51" Type="http://schemas.openxmlformats.org/officeDocument/2006/relationships/image" Target="../media/image37.png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.PNG"/><Relationship Id="rId26" Type="http://schemas.openxmlformats.org/officeDocument/2006/relationships/slide" Target="slide13.xml"/><Relationship Id="rId39" Type="http://schemas.openxmlformats.org/officeDocument/2006/relationships/slide" Target="slide68.xml"/><Relationship Id="rId3" Type="http://schemas.openxmlformats.org/officeDocument/2006/relationships/slide" Target="slide35.xml"/><Relationship Id="rId21" Type="http://schemas.openxmlformats.org/officeDocument/2006/relationships/image" Target="../media/image21.png"/><Relationship Id="rId34" Type="http://schemas.openxmlformats.org/officeDocument/2006/relationships/slide" Target="slide51.xml"/><Relationship Id="rId42" Type="http://schemas.openxmlformats.org/officeDocument/2006/relationships/image" Target="../media/image2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slide" Target="slide7.xml"/><Relationship Id="rId33" Type="http://schemas.openxmlformats.org/officeDocument/2006/relationships/slide" Target="slide45.xml"/><Relationship Id="rId38" Type="http://schemas.openxmlformats.org/officeDocument/2006/relationships/slide" Target="slide66.xml"/><Relationship Id="rId2" Type="http://schemas.openxmlformats.org/officeDocument/2006/relationships/slide" Target="slide5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slide" Target="slide27.xml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svg"/><Relationship Id="rId32" Type="http://schemas.openxmlformats.org/officeDocument/2006/relationships/slide" Target="slide41.xml"/><Relationship Id="rId37" Type="http://schemas.openxmlformats.org/officeDocument/2006/relationships/slide" Target="slide63.xml"/><Relationship Id="rId40" Type="http://schemas.openxmlformats.org/officeDocument/2006/relationships/slide" Target="slide70.xml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3.png"/><Relationship Id="rId28" Type="http://schemas.openxmlformats.org/officeDocument/2006/relationships/slide" Target="slide23.xml"/><Relationship Id="rId36" Type="http://schemas.openxmlformats.org/officeDocument/2006/relationships/slide" Target="slide61.xml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31" Type="http://schemas.openxmlformats.org/officeDocument/2006/relationships/slide" Target="slide39.xml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2.svg"/><Relationship Id="rId27" Type="http://schemas.openxmlformats.org/officeDocument/2006/relationships/slide" Target="slide19.xml"/><Relationship Id="rId30" Type="http://schemas.openxmlformats.org/officeDocument/2006/relationships/slide" Target="slide31.xml"/><Relationship Id="rId35" Type="http://schemas.openxmlformats.org/officeDocument/2006/relationships/slide" Target="slide5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.PNG"/><Relationship Id="rId26" Type="http://schemas.openxmlformats.org/officeDocument/2006/relationships/slide" Target="slide13.xml"/><Relationship Id="rId39" Type="http://schemas.openxmlformats.org/officeDocument/2006/relationships/slide" Target="slide68.xml"/><Relationship Id="rId3" Type="http://schemas.openxmlformats.org/officeDocument/2006/relationships/slide" Target="slide35.xml"/><Relationship Id="rId21" Type="http://schemas.openxmlformats.org/officeDocument/2006/relationships/image" Target="../media/image21.png"/><Relationship Id="rId34" Type="http://schemas.openxmlformats.org/officeDocument/2006/relationships/slide" Target="slide51.xml"/><Relationship Id="rId42" Type="http://schemas.openxmlformats.org/officeDocument/2006/relationships/image" Target="../media/image2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slide" Target="slide7.xml"/><Relationship Id="rId33" Type="http://schemas.openxmlformats.org/officeDocument/2006/relationships/slide" Target="slide45.xml"/><Relationship Id="rId38" Type="http://schemas.openxmlformats.org/officeDocument/2006/relationships/slide" Target="slide66.xml"/><Relationship Id="rId2" Type="http://schemas.openxmlformats.org/officeDocument/2006/relationships/slide" Target="slide5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slide" Target="slide27.xml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svg"/><Relationship Id="rId32" Type="http://schemas.openxmlformats.org/officeDocument/2006/relationships/slide" Target="slide41.xml"/><Relationship Id="rId37" Type="http://schemas.openxmlformats.org/officeDocument/2006/relationships/slide" Target="slide63.xml"/><Relationship Id="rId40" Type="http://schemas.openxmlformats.org/officeDocument/2006/relationships/slide" Target="slide70.xml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3.png"/><Relationship Id="rId28" Type="http://schemas.openxmlformats.org/officeDocument/2006/relationships/slide" Target="slide23.xml"/><Relationship Id="rId36" Type="http://schemas.openxmlformats.org/officeDocument/2006/relationships/slide" Target="slide61.xml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31" Type="http://schemas.openxmlformats.org/officeDocument/2006/relationships/slide" Target="slide39.xml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2.svg"/><Relationship Id="rId27" Type="http://schemas.openxmlformats.org/officeDocument/2006/relationships/slide" Target="slide19.xml"/><Relationship Id="rId30" Type="http://schemas.openxmlformats.org/officeDocument/2006/relationships/slide" Target="slide31.xml"/><Relationship Id="rId35" Type="http://schemas.openxmlformats.org/officeDocument/2006/relationships/slide" Target="slide5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4.PNG"/><Relationship Id="rId3" Type="http://schemas.openxmlformats.org/officeDocument/2006/relationships/image" Target="../media/image6.svg"/><Relationship Id="rId21" Type="http://schemas.openxmlformats.org/officeDocument/2006/relationships/image" Target="../media/image21.png"/><Relationship Id="rId7" Type="http://schemas.openxmlformats.org/officeDocument/2006/relationships/image" Target="../media/image42.svg"/><Relationship Id="rId12" Type="http://schemas.openxmlformats.org/officeDocument/2006/relationships/image" Target="../media/image15.png"/><Relationship Id="rId17" Type="http://schemas.openxmlformats.org/officeDocument/2006/relationships/image" Target="../media/image18.sv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14.svg"/><Relationship Id="rId24" Type="http://schemas.openxmlformats.org/officeDocument/2006/relationships/image" Target="../media/image24.svg"/><Relationship Id="rId5" Type="http://schemas.openxmlformats.org/officeDocument/2006/relationships/image" Target="../media/image8.svg"/><Relationship Id="rId15" Type="http://schemas.openxmlformats.org/officeDocument/2006/relationships/image" Target="../media/image26.svg"/><Relationship Id="rId23" Type="http://schemas.openxmlformats.org/officeDocument/2006/relationships/image" Target="../media/image23.png"/><Relationship Id="rId10" Type="http://schemas.openxmlformats.org/officeDocument/2006/relationships/image" Target="../media/image13.png"/><Relationship Id="rId19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5.png"/><Relationship Id="rId22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26" Type="http://schemas.openxmlformats.org/officeDocument/2006/relationships/image" Target="../media/image18.svg"/><Relationship Id="rId39" Type="http://schemas.openxmlformats.org/officeDocument/2006/relationships/slide" Target="slide31.xml"/><Relationship Id="rId21" Type="http://schemas.openxmlformats.org/officeDocument/2006/relationships/image" Target="../media/image35.png"/><Relationship Id="rId34" Type="http://schemas.openxmlformats.org/officeDocument/2006/relationships/slide" Target="slide7.xml"/><Relationship Id="rId42" Type="http://schemas.openxmlformats.org/officeDocument/2006/relationships/slide" Target="slide41.xml"/><Relationship Id="rId47" Type="http://schemas.openxmlformats.org/officeDocument/2006/relationships/slide" Target="slide63.xml"/><Relationship Id="rId50" Type="http://schemas.openxmlformats.org/officeDocument/2006/relationships/slide" Target="slide42.xml"/><Relationship Id="rId55" Type="http://schemas.openxmlformats.org/officeDocument/2006/relationships/slide" Target="slide43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31.png"/><Relationship Id="rId25" Type="http://schemas.openxmlformats.org/officeDocument/2006/relationships/image" Target="../media/image17.png"/><Relationship Id="rId33" Type="http://schemas.openxmlformats.org/officeDocument/2006/relationships/image" Target="../media/image24.svg"/><Relationship Id="rId38" Type="http://schemas.openxmlformats.org/officeDocument/2006/relationships/slide" Target="slide27.xml"/><Relationship Id="rId46" Type="http://schemas.openxmlformats.org/officeDocument/2006/relationships/slide" Target="slide61.xml"/><Relationship Id="rId2" Type="http://schemas.openxmlformats.org/officeDocument/2006/relationships/slide" Target="slide5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29" Type="http://schemas.openxmlformats.org/officeDocument/2006/relationships/image" Target="../media/image20.svg"/><Relationship Id="rId41" Type="http://schemas.openxmlformats.org/officeDocument/2006/relationships/slide" Target="slide39.xml"/><Relationship Id="rId54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16.svg"/><Relationship Id="rId32" Type="http://schemas.openxmlformats.org/officeDocument/2006/relationships/image" Target="../media/image23.png"/><Relationship Id="rId37" Type="http://schemas.openxmlformats.org/officeDocument/2006/relationships/slide" Target="slide23.xml"/><Relationship Id="rId40" Type="http://schemas.openxmlformats.org/officeDocument/2006/relationships/slide" Target="slide35.xml"/><Relationship Id="rId45" Type="http://schemas.openxmlformats.org/officeDocument/2006/relationships/slide" Target="slide55.xml"/><Relationship Id="rId53" Type="http://schemas.openxmlformats.org/officeDocument/2006/relationships/image" Target="../media/image39.png"/><Relationship Id="rId58" Type="http://schemas.openxmlformats.org/officeDocument/2006/relationships/image" Target="../media/image26.svg"/><Relationship Id="rId5" Type="http://schemas.openxmlformats.org/officeDocument/2006/relationships/image" Target="../media/image7.png"/><Relationship Id="rId15" Type="http://schemas.openxmlformats.org/officeDocument/2006/relationships/image" Target="../media/image29.png"/><Relationship Id="rId23" Type="http://schemas.openxmlformats.org/officeDocument/2006/relationships/image" Target="../media/image15.png"/><Relationship Id="rId28" Type="http://schemas.openxmlformats.org/officeDocument/2006/relationships/image" Target="../media/image19.png"/><Relationship Id="rId36" Type="http://schemas.openxmlformats.org/officeDocument/2006/relationships/slide" Target="slide19.xml"/><Relationship Id="rId49" Type="http://schemas.openxmlformats.org/officeDocument/2006/relationships/slide" Target="slide68.xml"/><Relationship Id="rId57" Type="http://schemas.openxmlformats.org/officeDocument/2006/relationships/image" Target="../media/image25.png"/><Relationship Id="rId10" Type="http://schemas.openxmlformats.org/officeDocument/2006/relationships/image" Target="../media/image12.svg"/><Relationship Id="rId19" Type="http://schemas.openxmlformats.org/officeDocument/2006/relationships/image" Target="../media/image33.png"/><Relationship Id="rId31" Type="http://schemas.openxmlformats.org/officeDocument/2006/relationships/image" Target="../media/image22.svg"/><Relationship Id="rId44" Type="http://schemas.openxmlformats.org/officeDocument/2006/relationships/slide" Target="slide51.xml"/><Relationship Id="rId52" Type="http://schemas.openxmlformats.org/officeDocument/2006/relationships/image" Target="../media/image38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Relationship Id="rId27" Type="http://schemas.openxmlformats.org/officeDocument/2006/relationships/image" Target="../media/image4.PNG"/><Relationship Id="rId30" Type="http://schemas.openxmlformats.org/officeDocument/2006/relationships/image" Target="../media/image21.png"/><Relationship Id="rId35" Type="http://schemas.openxmlformats.org/officeDocument/2006/relationships/slide" Target="slide13.xml"/><Relationship Id="rId43" Type="http://schemas.openxmlformats.org/officeDocument/2006/relationships/slide" Target="slide45.xml"/><Relationship Id="rId48" Type="http://schemas.openxmlformats.org/officeDocument/2006/relationships/slide" Target="slide66.xml"/><Relationship Id="rId56" Type="http://schemas.openxmlformats.org/officeDocument/2006/relationships/slide" Target="slide70.xml"/><Relationship Id="rId8" Type="http://schemas.openxmlformats.org/officeDocument/2006/relationships/image" Target="../media/image10.svg"/><Relationship Id="rId51" Type="http://schemas.openxmlformats.org/officeDocument/2006/relationships/image" Target="../media/image37.png"/><Relationship Id="rId3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.PNG"/><Relationship Id="rId26" Type="http://schemas.openxmlformats.org/officeDocument/2006/relationships/slide" Target="slide13.xml"/><Relationship Id="rId39" Type="http://schemas.openxmlformats.org/officeDocument/2006/relationships/slide" Target="slide68.xml"/><Relationship Id="rId3" Type="http://schemas.openxmlformats.org/officeDocument/2006/relationships/slide" Target="slide41.xml"/><Relationship Id="rId21" Type="http://schemas.openxmlformats.org/officeDocument/2006/relationships/image" Target="../media/image21.png"/><Relationship Id="rId34" Type="http://schemas.openxmlformats.org/officeDocument/2006/relationships/slide" Target="slide51.xml"/><Relationship Id="rId42" Type="http://schemas.openxmlformats.org/officeDocument/2006/relationships/image" Target="../media/image2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slide" Target="slide7.xml"/><Relationship Id="rId33" Type="http://schemas.openxmlformats.org/officeDocument/2006/relationships/slide" Target="slide45.xml"/><Relationship Id="rId38" Type="http://schemas.openxmlformats.org/officeDocument/2006/relationships/slide" Target="slide66.xml"/><Relationship Id="rId2" Type="http://schemas.openxmlformats.org/officeDocument/2006/relationships/slide" Target="slide5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slide" Target="slide27.xml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svg"/><Relationship Id="rId32" Type="http://schemas.openxmlformats.org/officeDocument/2006/relationships/slide" Target="slide39.xml"/><Relationship Id="rId37" Type="http://schemas.openxmlformats.org/officeDocument/2006/relationships/slide" Target="slide63.xml"/><Relationship Id="rId40" Type="http://schemas.openxmlformats.org/officeDocument/2006/relationships/slide" Target="slide70.xml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3.png"/><Relationship Id="rId28" Type="http://schemas.openxmlformats.org/officeDocument/2006/relationships/slide" Target="slide23.xml"/><Relationship Id="rId36" Type="http://schemas.openxmlformats.org/officeDocument/2006/relationships/slide" Target="slide61.xml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31" Type="http://schemas.openxmlformats.org/officeDocument/2006/relationships/slide" Target="slide35.xml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2.svg"/><Relationship Id="rId27" Type="http://schemas.openxmlformats.org/officeDocument/2006/relationships/slide" Target="slide19.xml"/><Relationship Id="rId30" Type="http://schemas.openxmlformats.org/officeDocument/2006/relationships/slide" Target="slide31.xml"/><Relationship Id="rId35" Type="http://schemas.openxmlformats.org/officeDocument/2006/relationships/slide" Target="slide55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.PNG"/><Relationship Id="rId26" Type="http://schemas.openxmlformats.org/officeDocument/2006/relationships/slide" Target="slide13.xml"/><Relationship Id="rId39" Type="http://schemas.openxmlformats.org/officeDocument/2006/relationships/slide" Target="slide68.xml"/><Relationship Id="rId3" Type="http://schemas.openxmlformats.org/officeDocument/2006/relationships/slide" Target="slide41.xml"/><Relationship Id="rId21" Type="http://schemas.openxmlformats.org/officeDocument/2006/relationships/image" Target="../media/image21.png"/><Relationship Id="rId34" Type="http://schemas.openxmlformats.org/officeDocument/2006/relationships/slide" Target="slide51.xml"/><Relationship Id="rId42" Type="http://schemas.openxmlformats.org/officeDocument/2006/relationships/image" Target="../media/image2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slide" Target="slide7.xml"/><Relationship Id="rId33" Type="http://schemas.openxmlformats.org/officeDocument/2006/relationships/slide" Target="slide45.xml"/><Relationship Id="rId38" Type="http://schemas.openxmlformats.org/officeDocument/2006/relationships/slide" Target="slide66.xml"/><Relationship Id="rId2" Type="http://schemas.openxmlformats.org/officeDocument/2006/relationships/slide" Target="slide5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slide" Target="slide27.xml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svg"/><Relationship Id="rId32" Type="http://schemas.openxmlformats.org/officeDocument/2006/relationships/slide" Target="slide39.xml"/><Relationship Id="rId37" Type="http://schemas.openxmlformats.org/officeDocument/2006/relationships/slide" Target="slide63.xml"/><Relationship Id="rId40" Type="http://schemas.openxmlformats.org/officeDocument/2006/relationships/slide" Target="slide70.xml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3.png"/><Relationship Id="rId28" Type="http://schemas.openxmlformats.org/officeDocument/2006/relationships/slide" Target="slide23.xml"/><Relationship Id="rId36" Type="http://schemas.openxmlformats.org/officeDocument/2006/relationships/slide" Target="slide61.xml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31" Type="http://schemas.openxmlformats.org/officeDocument/2006/relationships/slide" Target="slide35.xml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2.svg"/><Relationship Id="rId27" Type="http://schemas.openxmlformats.org/officeDocument/2006/relationships/slide" Target="slide19.xml"/><Relationship Id="rId30" Type="http://schemas.openxmlformats.org/officeDocument/2006/relationships/slide" Target="slide31.xml"/><Relationship Id="rId35" Type="http://schemas.openxmlformats.org/officeDocument/2006/relationships/slide" Target="slide5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26" Type="http://schemas.openxmlformats.org/officeDocument/2006/relationships/image" Target="../media/image18.svg"/><Relationship Id="rId39" Type="http://schemas.openxmlformats.org/officeDocument/2006/relationships/slide" Target="slide31.xml"/><Relationship Id="rId21" Type="http://schemas.openxmlformats.org/officeDocument/2006/relationships/image" Target="../media/image35.png"/><Relationship Id="rId34" Type="http://schemas.openxmlformats.org/officeDocument/2006/relationships/slide" Target="slide7.xml"/><Relationship Id="rId42" Type="http://schemas.openxmlformats.org/officeDocument/2006/relationships/slide" Target="slide41.xml"/><Relationship Id="rId47" Type="http://schemas.openxmlformats.org/officeDocument/2006/relationships/slide" Target="slide63.xml"/><Relationship Id="rId50" Type="http://schemas.openxmlformats.org/officeDocument/2006/relationships/slide" Target="slide46.xml"/><Relationship Id="rId55" Type="http://schemas.openxmlformats.org/officeDocument/2006/relationships/slide" Target="slide47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31.png"/><Relationship Id="rId25" Type="http://schemas.openxmlformats.org/officeDocument/2006/relationships/image" Target="../media/image17.png"/><Relationship Id="rId33" Type="http://schemas.openxmlformats.org/officeDocument/2006/relationships/image" Target="../media/image24.svg"/><Relationship Id="rId38" Type="http://schemas.openxmlformats.org/officeDocument/2006/relationships/slide" Target="slide27.xml"/><Relationship Id="rId46" Type="http://schemas.openxmlformats.org/officeDocument/2006/relationships/slide" Target="slide61.xml"/><Relationship Id="rId2" Type="http://schemas.openxmlformats.org/officeDocument/2006/relationships/slide" Target="slide5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29" Type="http://schemas.openxmlformats.org/officeDocument/2006/relationships/image" Target="../media/image20.svg"/><Relationship Id="rId41" Type="http://schemas.openxmlformats.org/officeDocument/2006/relationships/slide" Target="slide39.xml"/><Relationship Id="rId54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16.svg"/><Relationship Id="rId32" Type="http://schemas.openxmlformats.org/officeDocument/2006/relationships/image" Target="../media/image23.png"/><Relationship Id="rId37" Type="http://schemas.openxmlformats.org/officeDocument/2006/relationships/slide" Target="slide23.xml"/><Relationship Id="rId40" Type="http://schemas.openxmlformats.org/officeDocument/2006/relationships/slide" Target="slide35.xml"/><Relationship Id="rId45" Type="http://schemas.openxmlformats.org/officeDocument/2006/relationships/slide" Target="slide55.xml"/><Relationship Id="rId53" Type="http://schemas.openxmlformats.org/officeDocument/2006/relationships/image" Target="../media/image39.png"/><Relationship Id="rId58" Type="http://schemas.openxmlformats.org/officeDocument/2006/relationships/image" Target="../media/image26.svg"/><Relationship Id="rId5" Type="http://schemas.openxmlformats.org/officeDocument/2006/relationships/image" Target="../media/image7.png"/><Relationship Id="rId15" Type="http://schemas.openxmlformats.org/officeDocument/2006/relationships/image" Target="../media/image29.png"/><Relationship Id="rId23" Type="http://schemas.openxmlformats.org/officeDocument/2006/relationships/image" Target="../media/image15.png"/><Relationship Id="rId28" Type="http://schemas.openxmlformats.org/officeDocument/2006/relationships/image" Target="../media/image19.png"/><Relationship Id="rId36" Type="http://schemas.openxmlformats.org/officeDocument/2006/relationships/slide" Target="slide19.xml"/><Relationship Id="rId49" Type="http://schemas.openxmlformats.org/officeDocument/2006/relationships/slide" Target="slide68.xml"/><Relationship Id="rId57" Type="http://schemas.openxmlformats.org/officeDocument/2006/relationships/image" Target="../media/image25.png"/><Relationship Id="rId10" Type="http://schemas.openxmlformats.org/officeDocument/2006/relationships/image" Target="../media/image12.svg"/><Relationship Id="rId19" Type="http://schemas.openxmlformats.org/officeDocument/2006/relationships/image" Target="../media/image33.png"/><Relationship Id="rId31" Type="http://schemas.openxmlformats.org/officeDocument/2006/relationships/image" Target="../media/image22.svg"/><Relationship Id="rId44" Type="http://schemas.openxmlformats.org/officeDocument/2006/relationships/slide" Target="slide51.xml"/><Relationship Id="rId52" Type="http://schemas.openxmlformats.org/officeDocument/2006/relationships/image" Target="../media/image38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Relationship Id="rId27" Type="http://schemas.openxmlformats.org/officeDocument/2006/relationships/image" Target="../media/image4.PNG"/><Relationship Id="rId30" Type="http://schemas.openxmlformats.org/officeDocument/2006/relationships/image" Target="../media/image21.png"/><Relationship Id="rId35" Type="http://schemas.openxmlformats.org/officeDocument/2006/relationships/slide" Target="slide13.xml"/><Relationship Id="rId43" Type="http://schemas.openxmlformats.org/officeDocument/2006/relationships/slide" Target="slide45.xml"/><Relationship Id="rId48" Type="http://schemas.openxmlformats.org/officeDocument/2006/relationships/slide" Target="slide66.xml"/><Relationship Id="rId56" Type="http://schemas.openxmlformats.org/officeDocument/2006/relationships/slide" Target="slide70.xml"/><Relationship Id="rId8" Type="http://schemas.openxmlformats.org/officeDocument/2006/relationships/image" Target="../media/image10.svg"/><Relationship Id="rId51" Type="http://schemas.openxmlformats.org/officeDocument/2006/relationships/image" Target="../media/image37.png"/><Relationship Id="rId3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.PNG"/><Relationship Id="rId26" Type="http://schemas.openxmlformats.org/officeDocument/2006/relationships/slide" Target="slide13.xml"/><Relationship Id="rId39" Type="http://schemas.openxmlformats.org/officeDocument/2006/relationships/slide" Target="slide68.xml"/><Relationship Id="rId3" Type="http://schemas.openxmlformats.org/officeDocument/2006/relationships/slide" Target="slide45.xml"/><Relationship Id="rId21" Type="http://schemas.openxmlformats.org/officeDocument/2006/relationships/image" Target="../media/image21.png"/><Relationship Id="rId34" Type="http://schemas.openxmlformats.org/officeDocument/2006/relationships/slide" Target="slide51.xml"/><Relationship Id="rId42" Type="http://schemas.openxmlformats.org/officeDocument/2006/relationships/image" Target="../media/image2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slide" Target="slide7.xml"/><Relationship Id="rId33" Type="http://schemas.openxmlformats.org/officeDocument/2006/relationships/slide" Target="slide41.xml"/><Relationship Id="rId38" Type="http://schemas.openxmlformats.org/officeDocument/2006/relationships/slide" Target="slide66.xml"/><Relationship Id="rId2" Type="http://schemas.openxmlformats.org/officeDocument/2006/relationships/slide" Target="slide5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slide" Target="slide27.xml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svg"/><Relationship Id="rId32" Type="http://schemas.openxmlformats.org/officeDocument/2006/relationships/slide" Target="slide39.xml"/><Relationship Id="rId37" Type="http://schemas.openxmlformats.org/officeDocument/2006/relationships/slide" Target="slide63.xml"/><Relationship Id="rId40" Type="http://schemas.openxmlformats.org/officeDocument/2006/relationships/slide" Target="slide70.xml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3.png"/><Relationship Id="rId28" Type="http://schemas.openxmlformats.org/officeDocument/2006/relationships/slide" Target="slide23.xml"/><Relationship Id="rId36" Type="http://schemas.openxmlformats.org/officeDocument/2006/relationships/slide" Target="slide61.xml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31" Type="http://schemas.openxmlformats.org/officeDocument/2006/relationships/slide" Target="slide35.xml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2.svg"/><Relationship Id="rId27" Type="http://schemas.openxmlformats.org/officeDocument/2006/relationships/slide" Target="slide19.xml"/><Relationship Id="rId30" Type="http://schemas.openxmlformats.org/officeDocument/2006/relationships/slide" Target="slide31.xml"/><Relationship Id="rId35" Type="http://schemas.openxmlformats.org/officeDocument/2006/relationships/slide" Target="slide5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.PNG"/><Relationship Id="rId26" Type="http://schemas.openxmlformats.org/officeDocument/2006/relationships/slide" Target="slide13.xml"/><Relationship Id="rId39" Type="http://schemas.openxmlformats.org/officeDocument/2006/relationships/slide" Target="slide68.xml"/><Relationship Id="rId3" Type="http://schemas.openxmlformats.org/officeDocument/2006/relationships/slide" Target="slide45.xml"/><Relationship Id="rId21" Type="http://schemas.openxmlformats.org/officeDocument/2006/relationships/image" Target="../media/image21.png"/><Relationship Id="rId34" Type="http://schemas.openxmlformats.org/officeDocument/2006/relationships/slide" Target="slide51.xml"/><Relationship Id="rId42" Type="http://schemas.openxmlformats.org/officeDocument/2006/relationships/image" Target="../media/image2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slide" Target="slide7.xml"/><Relationship Id="rId33" Type="http://schemas.openxmlformats.org/officeDocument/2006/relationships/slide" Target="slide41.xml"/><Relationship Id="rId38" Type="http://schemas.openxmlformats.org/officeDocument/2006/relationships/slide" Target="slide66.xml"/><Relationship Id="rId2" Type="http://schemas.openxmlformats.org/officeDocument/2006/relationships/slide" Target="slide5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slide" Target="slide27.xml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svg"/><Relationship Id="rId32" Type="http://schemas.openxmlformats.org/officeDocument/2006/relationships/slide" Target="slide39.xml"/><Relationship Id="rId37" Type="http://schemas.openxmlformats.org/officeDocument/2006/relationships/slide" Target="slide63.xml"/><Relationship Id="rId40" Type="http://schemas.openxmlformats.org/officeDocument/2006/relationships/slide" Target="slide70.xml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3.png"/><Relationship Id="rId28" Type="http://schemas.openxmlformats.org/officeDocument/2006/relationships/slide" Target="slide23.xml"/><Relationship Id="rId36" Type="http://schemas.openxmlformats.org/officeDocument/2006/relationships/slide" Target="slide61.xml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31" Type="http://schemas.openxmlformats.org/officeDocument/2006/relationships/slide" Target="slide35.xml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2.svg"/><Relationship Id="rId27" Type="http://schemas.openxmlformats.org/officeDocument/2006/relationships/slide" Target="slide19.xml"/><Relationship Id="rId30" Type="http://schemas.openxmlformats.org/officeDocument/2006/relationships/slide" Target="slide31.xml"/><Relationship Id="rId35" Type="http://schemas.openxmlformats.org/officeDocument/2006/relationships/slide" Target="slide5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.PNG"/><Relationship Id="rId26" Type="http://schemas.openxmlformats.org/officeDocument/2006/relationships/slide" Target="slide13.xml"/><Relationship Id="rId39" Type="http://schemas.openxmlformats.org/officeDocument/2006/relationships/slide" Target="slide66.xml"/><Relationship Id="rId3" Type="http://schemas.openxmlformats.org/officeDocument/2006/relationships/slide" Target="slide5.xml"/><Relationship Id="rId21" Type="http://schemas.openxmlformats.org/officeDocument/2006/relationships/image" Target="../media/image21.png"/><Relationship Id="rId34" Type="http://schemas.openxmlformats.org/officeDocument/2006/relationships/slide" Target="slide45.xml"/><Relationship Id="rId42" Type="http://schemas.openxmlformats.org/officeDocument/2006/relationships/image" Target="../media/image25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slide" Target="slide7.xml"/><Relationship Id="rId33" Type="http://schemas.openxmlformats.org/officeDocument/2006/relationships/slide" Target="slide41.xml"/><Relationship Id="rId38" Type="http://schemas.openxmlformats.org/officeDocument/2006/relationships/slide" Target="slide63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slide" Target="slide27.xml"/><Relationship Id="rId41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svg"/><Relationship Id="rId32" Type="http://schemas.openxmlformats.org/officeDocument/2006/relationships/slide" Target="slide39.xml"/><Relationship Id="rId37" Type="http://schemas.openxmlformats.org/officeDocument/2006/relationships/slide" Target="slide61.xml"/><Relationship Id="rId40" Type="http://schemas.openxmlformats.org/officeDocument/2006/relationships/slide" Target="slide68.xml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3.png"/><Relationship Id="rId28" Type="http://schemas.openxmlformats.org/officeDocument/2006/relationships/slide" Target="slide23.xml"/><Relationship Id="rId36" Type="http://schemas.openxmlformats.org/officeDocument/2006/relationships/slide" Target="slide55.xml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31" Type="http://schemas.openxmlformats.org/officeDocument/2006/relationships/slide" Target="slide35.xml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2.svg"/><Relationship Id="rId27" Type="http://schemas.openxmlformats.org/officeDocument/2006/relationships/slide" Target="slide19.xml"/><Relationship Id="rId30" Type="http://schemas.openxmlformats.org/officeDocument/2006/relationships/slide" Target="slide31.xml"/><Relationship Id="rId35" Type="http://schemas.openxmlformats.org/officeDocument/2006/relationships/slide" Target="slide51.xml"/><Relationship Id="rId43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26" Type="http://schemas.openxmlformats.org/officeDocument/2006/relationships/slide" Target="slide19.xml"/><Relationship Id="rId39" Type="http://schemas.openxmlformats.org/officeDocument/2006/relationships/slide" Target="slide68.xml"/><Relationship Id="rId3" Type="http://schemas.openxmlformats.org/officeDocument/2006/relationships/image" Target="../media/image6.svg"/><Relationship Id="rId21" Type="http://schemas.openxmlformats.org/officeDocument/2006/relationships/image" Target="../media/image22.svg"/><Relationship Id="rId34" Type="http://schemas.openxmlformats.org/officeDocument/2006/relationships/slide" Target="slide51.xml"/><Relationship Id="rId42" Type="http://schemas.openxmlformats.org/officeDocument/2006/relationships/image" Target="../media/image26.svg"/><Relationship Id="rId7" Type="http://schemas.openxmlformats.org/officeDocument/2006/relationships/image" Target="../media/image10.svg"/><Relationship Id="rId12" Type="http://schemas.openxmlformats.org/officeDocument/2006/relationships/slide" Target="slide5.xml"/><Relationship Id="rId17" Type="http://schemas.openxmlformats.org/officeDocument/2006/relationships/image" Target="../media/image4.PNG"/><Relationship Id="rId25" Type="http://schemas.openxmlformats.org/officeDocument/2006/relationships/slide" Target="slide13.xml"/><Relationship Id="rId33" Type="http://schemas.openxmlformats.org/officeDocument/2006/relationships/slide" Target="slide45.xml"/><Relationship Id="rId38" Type="http://schemas.openxmlformats.org/officeDocument/2006/relationships/slide" Target="slide66.xml"/><Relationship Id="rId2" Type="http://schemas.openxmlformats.org/officeDocument/2006/relationships/image" Target="../media/image5.png"/><Relationship Id="rId16" Type="http://schemas.openxmlformats.org/officeDocument/2006/relationships/image" Target="../media/image18.svg"/><Relationship Id="rId20" Type="http://schemas.openxmlformats.org/officeDocument/2006/relationships/image" Target="../media/image21.png"/><Relationship Id="rId29" Type="http://schemas.openxmlformats.org/officeDocument/2006/relationships/slide" Target="slide31.xml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slide" Target="slide7.xml"/><Relationship Id="rId32" Type="http://schemas.openxmlformats.org/officeDocument/2006/relationships/slide" Target="slide41.xml"/><Relationship Id="rId37" Type="http://schemas.openxmlformats.org/officeDocument/2006/relationships/slide" Target="slide63.xml"/><Relationship Id="rId40" Type="http://schemas.openxmlformats.org/officeDocument/2006/relationships/slide" Target="slide70.xml"/><Relationship Id="rId5" Type="http://schemas.openxmlformats.org/officeDocument/2006/relationships/image" Target="../media/image8.svg"/><Relationship Id="rId15" Type="http://schemas.openxmlformats.org/officeDocument/2006/relationships/image" Target="../media/image17.png"/><Relationship Id="rId23" Type="http://schemas.openxmlformats.org/officeDocument/2006/relationships/image" Target="../media/image24.svg"/><Relationship Id="rId28" Type="http://schemas.openxmlformats.org/officeDocument/2006/relationships/slide" Target="slide27.xml"/><Relationship Id="rId36" Type="http://schemas.openxmlformats.org/officeDocument/2006/relationships/slide" Target="slide61.xml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31" Type="http://schemas.openxmlformats.org/officeDocument/2006/relationships/slide" Target="slide39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6.svg"/><Relationship Id="rId22" Type="http://schemas.openxmlformats.org/officeDocument/2006/relationships/image" Target="../media/image23.png"/><Relationship Id="rId27" Type="http://schemas.openxmlformats.org/officeDocument/2006/relationships/slide" Target="slide23.xml"/><Relationship Id="rId30" Type="http://schemas.openxmlformats.org/officeDocument/2006/relationships/slide" Target="slide35.xml"/><Relationship Id="rId35" Type="http://schemas.openxmlformats.org/officeDocument/2006/relationships/slide" Target="slide5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26" Type="http://schemas.openxmlformats.org/officeDocument/2006/relationships/image" Target="../media/image18.svg"/><Relationship Id="rId39" Type="http://schemas.openxmlformats.org/officeDocument/2006/relationships/slide" Target="slide31.xml"/><Relationship Id="rId21" Type="http://schemas.openxmlformats.org/officeDocument/2006/relationships/image" Target="../media/image35.png"/><Relationship Id="rId34" Type="http://schemas.openxmlformats.org/officeDocument/2006/relationships/slide" Target="slide7.xml"/><Relationship Id="rId42" Type="http://schemas.openxmlformats.org/officeDocument/2006/relationships/slide" Target="slide41.xml"/><Relationship Id="rId47" Type="http://schemas.openxmlformats.org/officeDocument/2006/relationships/slide" Target="slide63.xml"/><Relationship Id="rId50" Type="http://schemas.openxmlformats.org/officeDocument/2006/relationships/slide" Target="slide52.xml"/><Relationship Id="rId55" Type="http://schemas.openxmlformats.org/officeDocument/2006/relationships/slide" Target="slide53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31.png"/><Relationship Id="rId25" Type="http://schemas.openxmlformats.org/officeDocument/2006/relationships/image" Target="../media/image17.png"/><Relationship Id="rId33" Type="http://schemas.openxmlformats.org/officeDocument/2006/relationships/image" Target="../media/image24.svg"/><Relationship Id="rId38" Type="http://schemas.openxmlformats.org/officeDocument/2006/relationships/slide" Target="slide27.xml"/><Relationship Id="rId46" Type="http://schemas.openxmlformats.org/officeDocument/2006/relationships/slide" Target="slide61.xml"/><Relationship Id="rId2" Type="http://schemas.openxmlformats.org/officeDocument/2006/relationships/slide" Target="slide5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29" Type="http://schemas.openxmlformats.org/officeDocument/2006/relationships/image" Target="../media/image20.svg"/><Relationship Id="rId41" Type="http://schemas.openxmlformats.org/officeDocument/2006/relationships/slide" Target="slide39.xml"/><Relationship Id="rId54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16.svg"/><Relationship Id="rId32" Type="http://schemas.openxmlformats.org/officeDocument/2006/relationships/image" Target="../media/image23.png"/><Relationship Id="rId37" Type="http://schemas.openxmlformats.org/officeDocument/2006/relationships/slide" Target="slide23.xml"/><Relationship Id="rId40" Type="http://schemas.openxmlformats.org/officeDocument/2006/relationships/slide" Target="slide35.xml"/><Relationship Id="rId45" Type="http://schemas.openxmlformats.org/officeDocument/2006/relationships/slide" Target="slide55.xml"/><Relationship Id="rId53" Type="http://schemas.openxmlformats.org/officeDocument/2006/relationships/image" Target="../media/image39.png"/><Relationship Id="rId58" Type="http://schemas.openxmlformats.org/officeDocument/2006/relationships/image" Target="../media/image26.svg"/><Relationship Id="rId5" Type="http://schemas.openxmlformats.org/officeDocument/2006/relationships/image" Target="../media/image7.png"/><Relationship Id="rId15" Type="http://schemas.openxmlformats.org/officeDocument/2006/relationships/image" Target="../media/image29.png"/><Relationship Id="rId23" Type="http://schemas.openxmlformats.org/officeDocument/2006/relationships/image" Target="../media/image15.png"/><Relationship Id="rId28" Type="http://schemas.openxmlformats.org/officeDocument/2006/relationships/image" Target="../media/image19.png"/><Relationship Id="rId36" Type="http://schemas.openxmlformats.org/officeDocument/2006/relationships/slide" Target="slide19.xml"/><Relationship Id="rId49" Type="http://schemas.openxmlformats.org/officeDocument/2006/relationships/slide" Target="slide68.xml"/><Relationship Id="rId57" Type="http://schemas.openxmlformats.org/officeDocument/2006/relationships/image" Target="../media/image25.png"/><Relationship Id="rId10" Type="http://schemas.openxmlformats.org/officeDocument/2006/relationships/image" Target="../media/image12.svg"/><Relationship Id="rId19" Type="http://schemas.openxmlformats.org/officeDocument/2006/relationships/image" Target="../media/image33.png"/><Relationship Id="rId31" Type="http://schemas.openxmlformats.org/officeDocument/2006/relationships/image" Target="../media/image22.svg"/><Relationship Id="rId44" Type="http://schemas.openxmlformats.org/officeDocument/2006/relationships/slide" Target="slide51.xml"/><Relationship Id="rId52" Type="http://schemas.openxmlformats.org/officeDocument/2006/relationships/image" Target="../media/image38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Relationship Id="rId27" Type="http://schemas.openxmlformats.org/officeDocument/2006/relationships/image" Target="../media/image4.PNG"/><Relationship Id="rId30" Type="http://schemas.openxmlformats.org/officeDocument/2006/relationships/image" Target="../media/image21.png"/><Relationship Id="rId35" Type="http://schemas.openxmlformats.org/officeDocument/2006/relationships/slide" Target="slide13.xml"/><Relationship Id="rId43" Type="http://schemas.openxmlformats.org/officeDocument/2006/relationships/slide" Target="slide45.xml"/><Relationship Id="rId48" Type="http://schemas.openxmlformats.org/officeDocument/2006/relationships/slide" Target="slide66.xml"/><Relationship Id="rId56" Type="http://schemas.openxmlformats.org/officeDocument/2006/relationships/slide" Target="slide70.xml"/><Relationship Id="rId8" Type="http://schemas.openxmlformats.org/officeDocument/2006/relationships/image" Target="../media/image10.svg"/><Relationship Id="rId51" Type="http://schemas.openxmlformats.org/officeDocument/2006/relationships/image" Target="../media/image37.png"/><Relationship Id="rId3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.PNG"/><Relationship Id="rId26" Type="http://schemas.openxmlformats.org/officeDocument/2006/relationships/slide" Target="slide13.xml"/><Relationship Id="rId39" Type="http://schemas.openxmlformats.org/officeDocument/2006/relationships/slide" Target="slide68.xml"/><Relationship Id="rId3" Type="http://schemas.openxmlformats.org/officeDocument/2006/relationships/slide" Target="slide51.xml"/><Relationship Id="rId21" Type="http://schemas.openxmlformats.org/officeDocument/2006/relationships/image" Target="../media/image21.png"/><Relationship Id="rId34" Type="http://schemas.openxmlformats.org/officeDocument/2006/relationships/slide" Target="slide45.xml"/><Relationship Id="rId42" Type="http://schemas.openxmlformats.org/officeDocument/2006/relationships/image" Target="../media/image2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slide" Target="slide7.xml"/><Relationship Id="rId33" Type="http://schemas.openxmlformats.org/officeDocument/2006/relationships/slide" Target="slide41.xml"/><Relationship Id="rId38" Type="http://schemas.openxmlformats.org/officeDocument/2006/relationships/slide" Target="slide66.xml"/><Relationship Id="rId2" Type="http://schemas.openxmlformats.org/officeDocument/2006/relationships/slide" Target="slide5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slide" Target="slide27.xml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svg"/><Relationship Id="rId32" Type="http://schemas.openxmlformats.org/officeDocument/2006/relationships/slide" Target="slide39.xml"/><Relationship Id="rId37" Type="http://schemas.openxmlformats.org/officeDocument/2006/relationships/slide" Target="slide63.xml"/><Relationship Id="rId40" Type="http://schemas.openxmlformats.org/officeDocument/2006/relationships/slide" Target="slide70.xml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3.png"/><Relationship Id="rId28" Type="http://schemas.openxmlformats.org/officeDocument/2006/relationships/slide" Target="slide23.xml"/><Relationship Id="rId36" Type="http://schemas.openxmlformats.org/officeDocument/2006/relationships/slide" Target="slide61.xml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31" Type="http://schemas.openxmlformats.org/officeDocument/2006/relationships/slide" Target="slide35.xml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2.svg"/><Relationship Id="rId27" Type="http://schemas.openxmlformats.org/officeDocument/2006/relationships/slide" Target="slide19.xml"/><Relationship Id="rId30" Type="http://schemas.openxmlformats.org/officeDocument/2006/relationships/slide" Target="slide31.xml"/><Relationship Id="rId35" Type="http://schemas.openxmlformats.org/officeDocument/2006/relationships/slide" Target="slide5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.PNG"/><Relationship Id="rId26" Type="http://schemas.openxmlformats.org/officeDocument/2006/relationships/slide" Target="slide13.xml"/><Relationship Id="rId39" Type="http://schemas.openxmlformats.org/officeDocument/2006/relationships/slide" Target="slide68.xml"/><Relationship Id="rId3" Type="http://schemas.openxmlformats.org/officeDocument/2006/relationships/slide" Target="slide51.xml"/><Relationship Id="rId21" Type="http://schemas.openxmlformats.org/officeDocument/2006/relationships/image" Target="../media/image21.png"/><Relationship Id="rId34" Type="http://schemas.openxmlformats.org/officeDocument/2006/relationships/slide" Target="slide45.xml"/><Relationship Id="rId42" Type="http://schemas.openxmlformats.org/officeDocument/2006/relationships/image" Target="../media/image2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slide" Target="slide7.xml"/><Relationship Id="rId33" Type="http://schemas.openxmlformats.org/officeDocument/2006/relationships/slide" Target="slide41.xml"/><Relationship Id="rId38" Type="http://schemas.openxmlformats.org/officeDocument/2006/relationships/slide" Target="slide66.xml"/><Relationship Id="rId2" Type="http://schemas.openxmlformats.org/officeDocument/2006/relationships/slide" Target="slide5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slide" Target="slide27.xml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svg"/><Relationship Id="rId32" Type="http://schemas.openxmlformats.org/officeDocument/2006/relationships/slide" Target="slide39.xml"/><Relationship Id="rId37" Type="http://schemas.openxmlformats.org/officeDocument/2006/relationships/slide" Target="slide63.xml"/><Relationship Id="rId40" Type="http://schemas.openxmlformats.org/officeDocument/2006/relationships/slide" Target="slide70.xml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3.png"/><Relationship Id="rId28" Type="http://schemas.openxmlformats.org/officeDocument/2006/relationships/slide" Target="slide23.xml"/><Relationship Id="rId36" Type="http://schemas.openxmlformats.org/officeDocument/2006/relationships/slide" Target="slide61.xml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31" Type="http://schemas.openxmlformats.org/officeDocument/2006/relationships/slide" Target="slide35.xml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2.svg"/><Relationship Id="rId27" Type="http://schemas.openxmlformats.org/officeDocument/2006/relationships/slide" Target="slide19.xml"/><Relationship Id="rId30" Type="http://schemas.openxmlformats.org/officeDocument/2006/relationships/slide" Target="slide31.xml"/><Relationship Id="rId35" Type="http://schemas.openxmlformats.org/officeDocument/2006/relationships/slide" Target="slide5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26" Type="http://schemas.openxmlformats.org/officeDocument/2006/relationships/image" Target="../media/image40.svg"/><Relationship Id="rId39" Type="http://schemas.openxmlformats.org/officeDocument/2006/relationships/slide" Target="slide13.xml"/><Relationship Id="rId21" Type="http://schemas.openxmlformats.org/officeDocument/2006/relationships/image" Target="../media/image35.png"/><Relationship Id="rId34" Type="http://schemas.openxmlformats.org/officeDocument/2006/relationships/image" Target="../media/image21.png"/><Relationship Id="rId42" Type="http://schemas.openxmlformats.org/officeDocument/2006/relationships/slide" Target="slide27.xml"/><Relationship Id="rId47" Type="http://schemas.openxmlformats.org/officeDocument/2006/relationships/slide" Target="slide45.xml"/><Relationship Id="rId50" Type="http://schemas.openxmlformats.org/officeDocument/2006/relationships/slide" Target="slide61.xml"/><Relationship Id="rId55" Type="http://schemas.openxmlformats.org/officeDocument/2006/relationships/slide" Target="slide57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20.svg"/><Relationship Id="rId38" Type="http://schemas.openxmlformats.org/officeDocument/2006/relationships/slide" Target="slide7.xml"/><Relationship Id="rId46" Type="http://schemas.openxmlformats.org/officeDocument/2006/relationships/slide" Target="slide41.xml"/><Relationship Id="rId2" Type="http://schemas.openxmlformats.org/officeDocument/2006/relationships/slide" Target="slide5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29" Type="http://schemas.openxmlformats.org/officeDocument/2006/relationships/image" Target="../media/image17.png"/><Relationship Id="rId41" Type="http://schemas.openxmlformats.org/officeDocument/2006/relationships/slide" Target="slide23.xml"/><Relationship Id="rId54" Type="http://schemas.openxmlformats.org/officeDocument/2006/relationships/slide" Target="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38.svg"/><Relationship Id="rId32" Type="http://schemas.openxmlformats.org/officeDocument/2006/relationships/image" Target="../media/image19.png"/><Relationship Id="rId37" Type="http://schemas.openxmlformats.org/officeDocument/2006/relationships/image" Target="../media/image24.svg"/><Relationship Id="rId40" Type="http://schemas.openxmlformats.org/officeDocument/2006/relationships/slide" Target="slide19.xml"/><Relationship Id="rId45" Type="http://schemas.openxmlformats.org/officeDocument/2006/relationships/slide" Target="slide39.xml"/><Relationship Id="rId53" Type="http://schemas.openxmlformats.org/officeDocument/2006/relationships/slide" Target="slide68.xml"/><Relationship Id="rId58" Type="http://schemas.openxmlformats.org/officeDocument/2006/relationships/image" Target="../media/image26.svg"/><Relationship Id="rId5" Type="http://schemas.openxmlformats.org/officeDocument/2006/relationships/image" Target="../media/image7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16.svg"/><Relationship Id="rId36" Type="http://schemas.openxmlformats.org/officeDocument/2006/relationships/image" Target="../media/image23.png"/><Relationship Id="rId49" Type="http://schemas.openxmlformats.org/officeDocument/2006/relationships/slide" Target="slide55.xml"/><Relationship Id="rId57" Type="http://schemas.openxmlformats.org/officeDocument/2006/relationships/image" Target="../media/image25.png"/><Relationship Id="rId10" Type="http://schemas.openxmlformats.org/officeDocument/2006/relationships/image" Target="../media/image12.svg"/><Relationship Id="rId19" Type="http://schemas.openxmlformats.org/officeDocument/2006/relationships/image" Target="../media/image33.png"/><Relationship Id="rId31" Type="http://schemas.openxmlformats.org/officeDocument/2006/relationships/image" Target="../media/image4.PNG"/><Relationship Id="rId44" Type="http://schemas.openxmlformats.org/officeDocument/2006/relationships/slide" Target="slide35.xml"/><Relationship Id="rId52" Type="http://schemas.openxmlformats.org/officeDocument/2006/relationships/slide" Target="slide66.xml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Relationship Id="rId27" Type="http://schemas.openxmlformats.org/officeDocument/2006/relationships/image" Target="../media/image15.png"/><Relationship Id="rId30" Type="http://schemas.openxmlformats.org/officeDocument/2006/relationships/image" Target="../media/image18.svg"/><Relationship Id="rId35" Type="http://schemas.openxmlformats.org/officeDocument/2006/relationships/image" Target="../media/image22.svg"/><Relationship Id="rId43" Type="http://schemas.openxmlformats.org/officeDocument/2006/relationships/slide" Target="slide31.xml"/><Relationship Id="rId48" Type="http://schemas.openxmlformats.org/officeDocument/2006/relationships/slide" Target="slide51.xml"/><Relationship Id="rId56" Type="http://schemas.openxmlformats.org/officeDocument/2006/relationships/slide" Target="slide70.xml"/><Relationship Id="rId8" Type="http://schemas.openxmlformats.org/officeDocument/2006/relationships/image" Target="../media/image10.svg"/><Relationship Id="rId51" Type="http://schemas.openxmlformats.org/officeDocument/2006/relationships/slide" Target="slide63.xml"/><Relationship Id="rId3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4.svg"/><Relationship Id="rId18" Type="http://schemas.openxmlformats.org/officeDocument/2006/relationships/image" Target="../media/image25.png"/><Relationship Id="rId26" Type="http://schemas.openxmlformats.org/officeDocument/2006/relationships/image" Target="../media/image22.svg"/><Relationship Id="rId3" Type="http://schemas.openxmlformats.org/officeDocument/2006/relationships/image" Target="../media/image6.svg"/><Relationship Id="rId21" Type="http://schemas.openxmlformats.org/officeDocument/2006/relationships/image" Target="../media/image18.svg"/><Relationship Id="rId7" Type="http://schemas.openxmlformats.org/officeDocument/2006/relationships/image" Target="../media/image42.svg"/><Relationship Id="rId12" Type="http://schemas.openxmlformats.org/officeDocument/2006/relationships/image" Target="../media/image43.png"/><Relationship Id="rId17" Type="http://schemas.openxmlformats.org/officeDocument/2006/relationships/image" Target="../media/image16.svg"/><Relationship Id="rId25" Type="http://schemas.openxmlformats.org/officeDocument/2006/relationships/image" Target="../media/image21.png"/><Relationship Id="rId2" Type="http://schemas.openxmlformats.org/officeDocument/2006/relationships/image" Target="../media/image5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14.svg"/><Relationship Id="rId24" Type="http://schemas.openxmlformats.org/officeDocument/2006/relationships/image" Target="../media/image20.svg"/><Relationship Id="rId5" Type="http://schemas.openxmlformats.org/officeDocument/2006/relationships/image" Target="../media/image8.svg"/><Relationship Id="rId15" Type="http://schemas.openxmlformats.org/officeDocument/2006/relationships/image" Target="../media/image46.svg"/><Relationship Id="rId23" Type="http://schemas.openxmlformats.org/officeDocument/2006/relationships/image" Target="../media/image19.png"/><Relationship Id="rId28" Type="http://schemas.openxmlformats.org/officeDocument/2006/relationships/image" Target="../media/image24.svg"/><Relationship Id="rId10" Type="http://schemas.openxmlformats.org/officeDocument/2006/relationships/image" Target="../media/image13.png"/><Relationship Id="rId19" Type="http://schemas.openxmlformats.org/officeDocument/2006/relationships/image" Target="../media/image26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45.png"/><Relationship Id="rId22" Type="http://schemas.openxmlformats.org/officeDocument/2006/relationships/image" Target="../media/image4.PNG"/><Relationship Id="rId27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8.svg"/><Relationship Id="rId18" Type="http://schemas.openxmlformats.org/officeDocument/2006/relationships/image" Target="../media/image13.png"/><Relationship Id="rId26" Type="http://schemas.openxmlformats.org/officeDocument/2006/relationships/image" Target="../media/image4.PNG"/><Relationship Id="rId3" Type="http://schemas.openxmlformats.org/officeDocument/2006/relationships/image" Target="../media/image6.svg"/><Relationship Id="rId21" Type="http://schemas.openxmlformats.org/officeDocument/2006/relationships/image" Target="../media/image16.svg"/><Relationship Id="rId7" Type="http://schemas.openxmlformats.org/officeDocument/2006/relationships/image" Target="../media/image48.svg"/><Relationship Id="rId12" Type="http://schemas.openxmlformats.org/officeDocument/2006/relationships/image" Target="../media/image7.png"/><Relationship Id="rId17" Type="http://schemas.openxmlformats.org/officeDocument/2006/relationships/image" Target="../media/image12.svg"/><Relationship Id="rId25" Type="http://schemas.openxmlformats.org/officeDocument/2006/relationships/image" Target="../media/image18.svg"/><Relationship Id="rId2" Type="http://schemas.openxmlformats.org/officeDocument/2006/relationships/image" Target="../media/image5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svg"/><Relationship Id="rId24" Type="http://schemas.openxmlformats.org/officeDocument/2006/relationships/image" Target="../media/image17.png"/><Relationship Id="rId32" Type="http://schemas.openxmlformats.org/officeDocument/2006/relationships/image" Target="../media/image24.svg"/><Relationship Id="rId5" Type="http://schemas.openxmlformats.org/officeDocument/2006/relationships/image" Target="../media/image44.svg"/><Relationship Id="rId15" Type="http://schemas.openxmlformats.org/officeDocument/2006/relationships/image" Target="../media/image42.svg"/><Relationship Id="rId23" Type="http://schemas.openxmlformats.org/officeDocument/2006/relationships/image" Target="../media/image26.svg"/><Relationship Id="rId28" Type="http://schemas.openxmlformats.org/officeDocument/2006/relationships/image" Target="../media/image20.svg"/><Relationship Id="rId10" Type="http://schemas.openxmlformats.org/officeDocument/2006/relationships/image" Target="../media/image51.png"/><Relationship Id="rId19" Type="http://schemas.openxmlformats.org/officeDocument/2006/relationships/image" Target="../media/image14.svg"/><Relationship Id="rId31" Type="http://schemas.openxmlformats.org/officeDocument/2006/relationships/image" Target="../media/image23.png"/><Relationship Id="rId4" Type="http://schemas.openxmlformats.org/officeDocument/2006/relationships/image" Target="../media/image43.png"/><Relationship Id="rId9" Type="http://schemas.openxmlformats.org/officeDocument/2006/relationships/image" Target="../media/image50.svg"/><Relationship Id="rId14" Type="http://schemas.openxmlformats.org/officeDocument/2006/relationships/image" Target="../media/image41.png"/><Relationship Id="rId22" Type="http://schemas.openxmlformats.org/officeDocument/2006/relationships/image" Target="../media/image25.png"/><Relationship Id="rId27" Type="http://schemas.openxmlformats.org/officeDocument/2006/relationships/image" Target="../media/image19.png"/><Relationship Id="rId30" Type="http://schemas.openxmlformats.org/officeDocument/2006/relationships/image" Target="../media/image22.sv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58.svg"/><Relationship Id="rId26" Type="http://schemas.openxmlformats.org/officeDocument/2006/relationships/image" Target="../media/image19.png"/><Relationship Id="rId3" Type="http://schemas.openxmlformats.org/officeDocument/2006/relationships/image" Target="../media/image6.svg"/><Relationship Id="rId21" Type="http://schemas.openxmlformats.org/officeDocument/2006/relationships/image" Target="../media/image25.png"/><Relationship Id="rId7" Type="http://schemas.openxmlformats.org/officeDocument/2006/relationships/image" Target="../media/image56.svg"/><Relationship Id="rId12" Type="http://schemas.openxmlformats.org/officeDocument/2006/relationships/image" Target="../media/image11.png"/><Relationship Id="rId17" Type="http://schemas.openxmlformats.org/officeDocument/2006/relationships/image" Target="../media/image57.svg"/><Relationship Id="rId25" Type="http://schemas.openxmlformats.org/officeDocument/2006/relationships/image" Target="../media/image4.PNG"/><Relationship Id="rId2" Type="http://schemas.openxmlformats.org/officeDocument/2006/relationships/image" Target="../media/image5.png"/><Relationship Id="rId16" Type="http://schemas.openxmlformats.org/officeDocument/2006/relationships/image" Target="../media/image49.png"/><Relationship Id="rId20" Type="http://schemas.openxmlformats.org/officeDocument/2006/relationships/image" Target="../media/image16.svg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42.svg"/><Relationship Id="rId24" Type="http://schemas.openxmlformats.org/officeDocument/2006/relationships/image" Target="../media/image18.svg"/><Relationship Id="rId5" Type="http://schemas.openxmlformats.org/officeDocument/2006/relationships/image" Target="../media/image54.svg"/><Relationship Id="rId15" Type="http://schemas.openxmlformats.org/officeDocument/2006/relationships/image" Target="../media/image14.svg"/><Relationship Id="rId23" Type="http://schemas.openxmlformats.org/officeDocument/2006/relationships/image" Target="../media/image17.png"/><Relationship Id="rId28" Type="http://schemas.openxmlformats.org/officeDocument/2006/relationships/image" Target="../media/image21.png"/><Relationship Id="rId10" Type="http://schemas.openxmlformats.org/officeDocument/2006/relationships/image" Target="../media/image41.png"/><Relationship Id="rId19" Type="http://schemas.openxmlformats.org/officeDocument/2006/relationships/image" Target="../media/image15.png"/><Relationship Id="rId31" Type="http://schemas.openxmlformats.org/officeDocument/2006/relationships/image" Target="../media/image24.svg"/><Relationship Id="rId4" Type="http://schemas.openxmlformats.org/officeDocument/2006/relationships/image" Target="../media/image5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6.svg"/><Relationship Id="rId27" Type="http://schemas.openxmlformats.org/officeDocument/2006/relationships/image" Target="../media/image20.svg"/><Relationship Id="rId30" Type="http://schemas.openxmlformats.org/officeDocument/2006/relationships/image" Target="../media/image2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5.png"/><Relationship Id="rId26" Type="http://schemas.openxmlformats.org/officeDocument/2006/relationships/image" Target="../media/image22.svg"/><Relationship Id="rId3" Type="http://schemas.openxmlformats.org/officeDocument/2006/relationships/image" Target="../media/image6.svg"/><Relationship Id="rId21" Type="http://schemas.openxmlformats.org/officeDocument/2006/relationships/image" Target="../media/image18.svg"/><Relationship Id="rId7" Type="http://schemas.openxmlformats.org/officeDocument/2006/relationships/image" Target="../media/image5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1.png"/><Relationship Id="rId2" Type="http://schemas.openxmlformats.org/officeDocument/2006/relationships/image" Target="../media/image5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42.svg"/><Relationship Id="rId24" Type="http://schemas.openxmlformats.org/officeDocument/2006/relationships/image" Target="../media/image20.svg"/><Relationship Id="rId5" Type="http://schemas.openxmlformats.org/officeDocument/2006/relationships/image" Target="../media/image54.svg"/><Relationship Id="rId15" Type="http://schemas.openxmlformats.org/officeDocument/2006/relationships/image" Target="../media/image14.svg"/><Relationship Id="rId23" Type="http://schemas.openxmlformats.org/officeDocument/2006/relationships/image" Target="../media/image19.png"/><Relationship Id="rId28" Type="http://schemas.openxmlformats.org/officeDocument/2006/relationships/image" Target="../media/image24.svg"/><Relationship Id="rId10" Type="http://schemas.openxmlformats.org/officeDocument/2006/relationships/image" Target="../media/image41.png"/><Relationship Id="rId19" Type="http://schemas.openxmlformats.org/officeDocument/2006/relationships/image" Target="../media/image26.svg"/><Relationship Id="rId4" Type="http://schemas.openxmlformats.org/officeDocument/2006/relationships/image" Target="../media/image5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4.PNG"/><Relationship Id="rId27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26" Type="http://schemas.openxmlformats.org/officeDocument/2006/relationships/image" Target="../media/image18.svg"/><Relationship Id="rId39" Type="http://schemas.openxmlformats.org/officeDocument/2006/relationships/slide" Target="slide31.xml"/><Relationship Id="rId21" Type="http://schemas.openxmlformats.org/officeDocument/2006/relationships/image" Target="../media/image35.png"/><Relationship Id="rId34" Type="http://schemas.openxmlformats.org/officeDocument/2006/relationships/slide" Target="slide7.xml"/><Relationship Id="rId42" Type="http://schemas.openxmlformats.org/officeDocument/2006/relationships/slide" Target="slide41.xml"/><Relationship Id="rId47" Type="http://schemas.openxmlformats.org/officeDocument/2006/relationships/slide" Target="slide63.xml"/><Relationship Id="rId50" Type="http://schemas.openxmlformats.org/officeDocument/2006/relationships/slide" Target="slide56.xml"/><Relationship Id="rId55" Type="http://schemas.openxmlformats.org/officeDocument/2006/relationships/image" Target="../media/image59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31.png"/><Relationship Id="rId25" Type="http://schemas.openxmlformats.org/officeDocument/2006/relationships/image" Target="../media/image17.png"/><Relationship Id="rId33" Type="http://schemas.openxmlformats.org/officeDocument/2006/relationships/image" Target="../media/image24.svg"/><Relationship Id="rId38" Type="http://schemas.openxmlformats.org/officeDocument/2006/relationships/slide" Target="slide27.xml"/><Relationship Id="rId46" Type="http://schemas.openxmlformats.org/officeDocument/2006/relationships/slide" Target="slide61.xml"/><Relationship Id="rId59" Type="http://schemas.openxmlformats.org/officeDocument/2006/relationships/image" Target="../media/image26.svg"/><Relationship Id="rId2" Type="http://schemas.openxmlformats.org/officeDocument/2006/relationships/slide" Target="slide5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29" Type="http://schemas.openxmlformats.org/officeDocument/2006/relationships/image" Target="../media/image20.svg"/><Relationship Id="rId41" Type="http://schemas.openxmlformats.org/officeDocument/2006/relationships/slide" Target="slide39.xml"/><Relationship Id="rId54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16.svg"/><Relationship Id="rId32" Type="http://schemas.openxmlformats.org/officeDocument/2006/relationships/image" Target="../media/image23.png"/><Relationship Id="rId37" Type="http://schemas.openxmlformats.org/officeDocument/2006/relationships/slide" Target="slide23.xml"/><Relationship Id="rId40" Type="http://schemas.openxmlformats.org/officeDocument/2006/relationships/slide" Target="slide35.xml"/><Relationship Id="rId45" Type="http://schemas.openxmlformats.org/officeDocument/2006/relationships/slide" Target="slide55.xml"/><Relationship Id="rId53" Type="http://schemas.openxmlformats.org/officeDocument/2006/relationships/image" Target="../media/image39.png"/><Relationship Id="rId58" Type="http://schemas.openxmlformats.org/officeDocument/2006/relationships/image" Target="../media/image25.png"/><Relationship Id="rId5" Type="http://schemas.openxmlformats.org/officeDocument/2006/relationships/image" Target="../media/image7.png"/><Relationship Id="rId15" Type="http://schemas.openxmlformats.org/officeDocument/2006/relationships/image" Target="../media/image29.png"/><Relationship Id="rId23" Type="http://schemas.openxmlformats.org/officeDocument/2006/relationships/image" Target="../media/image15.png"/><Relationship Id="rId28" Type="http://schemas.openxmlformats.org/officeDocument/2006/relationships/image" Target="../media/image19.png"/><Relationship Id="rId36" Type="http://schemas.openxmlformats.org/officeDocument/2006/relationships/slide" Target="slide19.xml"/><Relationship Id="rId49" Type="http://schemas.openxmlformats.org/officeDocument/2006/relationships/slide" Target="slide68.xml"/><Relationship Id="rId57" Type="http://schemas.openxmlformats.org/officeDocument/2006/relationships/slide" Target="slide70.xml"/><Relationship Id="rId10" Type="http://schemas.openxmlformats.org/officeDocument/2006/relationships/image" Target="../media/image12.svg"/><Relationship Id="rId19" Type="http://schemas.openxmlformats.org/officeDocument/2006/relationships/image" Target="../media/image33.png"/><Relationship Id="rId31" Type="http://schemas.openxmlformats.org/officeDocument/2006/relationships/image" Target="../media/image22.svg"/><Relationship Id="rId44" Type="http://schemas.openxmlformats.org/officeDocument/2006/relationships/slide" Target="slide51.xml"/><Relationship Id="rId52" Type="http://schemas.openxmlformats.org/officeDocument/2006/relationships/image" Target="../media/image38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Relationship Id="rId27" Type="http://schemas.openxmlformats.org/officeDocument/2006/relationships/image" Target="../media/image4.PNG"/><Relationship Id="rId30" Type="http://schemas.openxmlformats.org/officeDocument/2006/relationships/image" Target="../media/image21.png"/><Relationship Id="rId35" Type="http://schemas.openxmlformats.org/officeDocument/2006/relationships/slide" Target="slide13.xml"/><Relationship Id="rId43" Type="http://schemas.openxmlformats.org/officeDocument/2006/relationships/slide" Target="slide45.xml"/><Relationship Id="rId48" Type="http://schemas.openxmlformats.org/officeDocument/2006/relationships/slide" Target="slide66.xml"/><Relationship Id="rId56" Type="http://schemas.openxmlformats.org/officeDocument/2006/relationships/image" Target="../media/image60.svg"/><Relationship Id="rId8" Type="http://schemas.openxmlformats.org/officeDocument/2006/relationships/image" Target="../media/image10.svg"/><Relationship Id="rId51" Type="http://schemas.openxmlformats.org/officeDocument/2006/relationships/image" Target="../media/image37.png"/><Relationship Id="rId3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4.svg"/><Relationship Id="rId26" Type="http://schemas.openxmlformats.org/officeDocument/2006/relationships/image" Target="../media/image19.png"/><Relationship Id="rId39" Type="http://schemas.openxmlformats.org/officeDocument/2006/relationships/slide" Target="slide39.xml"/><Relationship Id="rId3" Type="http://schemas.openxmlformats.org/officeDocument/2006/relationships/image" Target="../media/image5.png"/><Relationship Id="rId21" Type="http://schemas.openxmlformats.org/officeDocument/2006/relationships/image" Target="../media/image15.png"/><Relationship Id="rId34" Type="http://schemas.openxmlformats.org/officeDocument/2006/relationships/slide" Target="slide19.xml"/><Relationship Id="rId42" Type="http://schemas.openxmlformats.org/officeDocument/2006/relationships/slide" Target="slide51.xml"/><Relationship Id="rId47" Type="http://schemas.openxmlformats.org/officeDocument/2006/relationships/slide" Target="slide68.xml"/><Relationship Id="rId50" Type="http://schemas.openxmlformats.org/officeDocument/2006/relationships/slide" Target="slide64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33.png"/><Relationship Id="rId25" Type="http://schemas.openxmlformats.org/officeDocument/2006/relationships/image" Target="../media/image4.PNG"/><Relationship Id="rId33" Type="http://schemas.openxmlformats.org/officeDocument/2006/relationships/slide" Target="slide13.xml"/><Relationship Id="rId38" Type="http://schemas.openxmlformats.org/officeDocument/2006/relationships/slide" Target="slide35.xml"/><Relationship Id="rId46" Type="http://schemas.openxmlformats.org/officeDocument/2006/relationships/slide" Target="slide66.xml"/><Relationship Id="rId2" Type="http://schemas.openxmlformats.org/officeDocument/2006/relationships/slide" Target="slide5.xml"/><Relationship Id="rId16" Type="http://schemas.openxmlformats.org/officeDocument/2006/relationships/image" Target="../media/image32.svg"/><Relationship Id="rId20" Type="http://schemas.openxmlformats.org/officeDocument/2006/relationships/image" Target="../media/image36.svg"/><Relationship Id="rId29" Type="http://schemas.openxmlformats.org/officeDocument/2006/relationships/image" Target="../media/image22.svg"/><Relationship Id="rId41" Type="http://schemas.openxmlformats.org/officeDocument/2006/relationships/slide" Target="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18.svg"/><Relationship Id="rId32" Type="http://schemas.openxmlformats.org/officeDocument/2006/relationships/slide" Target="slide7.xml"/><Relationship Id="rId37" Type="http://schemas.openxmlformats.org/officeDocument/2006/relationships/slide" Target="slide31.xml"/><Relationship Id="rId40" Type="http://schemas.openxmlformats.org/officeDocument/2006/relationships/slide" Target="slide41.xml"/><Relationship Id="rId45" Type="http://schemas.openxmlformats.org/officeDocument/2006/relationships/slide" Target="slide63.xml"/><Relationship Id="rId53" Type="http://schemas.openxmlformats.org/officeDocument/2006/relationships/image" Target="../media/image26.sv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23" Type="http://schemas.openxmlformats.org/officeDocument/2006/relationships/image" Target="../media/image17.png"/><Relationship Id="rId28" Type="http://schemas.openxmlformats.org/officeDocument/2006/relationships/image" Target="../media/image21.png"/><Relationship Id="rId36" Type="http://schemas.openxmlformats.org/officeDocument/2006/relationships/slide" Target="slide27.xml"/><Relationship Id="rId49" Type="http://schemas.openxmlformats.org/officeDocument/2006/relationships/image" Target="../media/image40.svg"/><Relationship Id="rId10" Type="http://schemas.openxmlformats.org/officeDocument/2006/relationships/image" Target="../media/image12.svg"/><Relationship Id="rId19" Type="http://schemas.openxmlformats.org/officeDocument/2006/relationships/image" Target="../media/image35.png"/><Relationship Id="rId31" Type="http://schemas.openxmlformats.org/officeDocument/2006/relationships/image" Target="../media/image24.svg"/><Relationship Id="rId44" Type="http://schemas.openxmlformats.org/officeDocument/2006/relationships/slide" Target="slide61.xml"/><Relationship Id="rId52" Type="http://schemas.openxmlformats.org/officeDocument/2006/relationships/image" Target="../media/image25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28.svg"/><Relationship Id="rId22" Type="http://schemas.openxmlformats.org/officeDocument/2006/relationships/image" Target="../media/image16.svg"/><Relationship Id="rId27" Type="http://schemas.openxmlformats.org/officeDocument/2006/relationships/image" Target="../media/image20.svg"/><Relationship Id="rId30" Type="http://schemas.openxmlformats.org/officeDocument/2006/relationships/image" Target="../media/image23.png"/><Relationship Id="rId35" Type="http://schemas.openxmlformats.org/officeDocument/2006/relationships/slide" Target="slide23.xml"/><Relationship Id="rId43" Type="http://schemas.openxmlformats.org/officeDocument/2006/relationships/slide" Target="slide55.xml"/><Relationship Id="rId48" Type="http://schemas.openxmlformats.org/officeDocument/2006/relationships/image" Target="../media/image39.png"/><Relationship Id="rId8" Type="http://schemas.openxmlformats.org/officeDocument/2006/relationships/image" Target="../media/image10.svg"/><Relationship Id="rId51" Type="http://schemas.openxmlformats.org/officeDocument/2006/relationships/slide" Target="slide70.xml"/></Relationships>
</file>

<file path=ppt/slides/_rels/slide6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svg"/><Relationship Id="rId18" Type="http://schemas.openxmlformats.org/officeDocument/2006/relationships/image" Target="../media/image4.PNG"/><Relationship Id="rId26" Type="http://schemas.openxmlformats.org/officeDocument/2006/relationships/slide" Target="slide13.xml"/><Relationship Id="rId39" Type="http://schemas.openxmlformats.org/officeDocument/2006/relationships/slide" Target="slide68.xml"/><Relationship Id="rId3" Type="http://schemas.openxmlformats.org/officeDocument/2006/relationships/slide" Target="slide63.xml"/><Relationship Id="rId21" Type="http://schemas.openxmlformats.org/officeDocument/2006/relationships/image" Target="../media/image21.png"/><Relationship Id="rId34" Type="http://schemas.openxmlformats.org/officeDocument/2006/relationships/slide" Target="slide45.xml"/><Relationship Id="rId42" Type="http://schemas.openxmlformats.org/officeDocument/2006/relationships/slide" Target="slide70.xml"/><Relationship Id="rId47" Type="http://schemas.openxmlformats.org/officeDocument/2006/relationships/image" Target="../media/image63.png"/><Relationship Id="rId50" Type="http://schemas.openxmlformats.org/officeDocument/2006/relationships/image" Target="../media/image65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slide" Target="slide7.xml"/><Relationship Id="rId33" Type="http://schemas.openxmlformats.org/officeDocument/2006/relationships/slide" Target="slide41.xml"/><Relationship Id="rId38" Type="http://schemas.openxmlformats.org/officeDocument/2006/relationships/slide" Target="slide66.xml"/><Relationship Id="rId46" Type="http://schemas.openxmlformats.org/officeDocument/2006/relationships/image" Target="../media/image62.svg"/><Relationship Id="rId2" Type="http://schemas.openxmlformats.org/officeDocument/2006/relationships/slide" Target="slide5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slide" Target="slide27.xml"/><Relationship Id="rId41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svg"/><Relationship Id="rId32" Type="http://schemas.openxmlformats.org/officeDocument/2006/relationships/slide" Target="slide39.xml"/><Relationship Id="rId37" Type="http://schemas.openxmlformats.org/officeDocument/2006/relationships/slide" Target="slide61.xml"/><Relationship Id="rId40" Type="http://schemas.openxmlformats.org/officeDocument/2006/relationships/image" Target="../media/image27.png"/><Relationship Id="rId45" Type="http://schemas.openxmlformats.org/officeDocument/2006/relationships/image" Target="../media/image61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3.png"/><Relationship Id="rId28" Type="http://schemas.openxmlformats.org/officeDocument/2006/relationships/slide" Target="slide23.xml"/><Relationship Id="rId36" Type="http://schemas.openxmlformats.org/officeDocument/2006/relationships/slide" Target="slide55.xml"/><Relationship Id="rId49" Type="http://schemas.openxmlformats.org/officeDocument/2006/relationships/slide" Target="slide73.xml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31" Type="http://schemas.openxmlformats.org/officeDocument/2006/relationships/slide" Target="slide35.xml"/><Relationship Id="rId44" Type="http://schemas.openxmlformats.org/officeDocument/2006/relationships/image" Target="../media/image2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2.svg"/><Relationship Id="rId27" Type="http://schemas.openxmlformats.org/officeDocument/2006/relationships/slide" Target="slide19.xml"/><Relationship Id="rId30" Type="http://schemas.openxmlformats.org/officeDocument/2006/relationships/slide" Target="slide31.xml"/><Relationship Id="rId35" Type="http://schemas.openxmlformats.org/officeDocument/2006/relationships/slide" Target="slide51.xml"/><Relationship Id="rId43" Type="http://schemas.openxmlformats.org/officeDocument/2006/relationships/image" Target="../media/image25.png"/><Relationship Id="rId48" Type="http://schemas.openxmlformats.org/officeDocument/2006/relationships/image" Target="../media/image64.svg"/><Relationship Id="rId8" Type="http://schemas.openxmlformats.org/officeDocument/2006/relationships/image" Target="../media/image9.png"/><Relationship Id="rId51" Type="http://schemas.openxmlformats.org/officeDocument/2006/relationships/image" Target="../media/image66.sv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26" Type="http://schemas.openxmlformats.org/officeDocument/2006/relationships/slide" Target="slide19.xml"/><Relationship Id="rId39" Type="http://schemas.openxmlformats.org/officeDocument/2006/relationships/slide" Target="slide68.xml"/><Relationship Id="rId3" Type="http://schemas.openxmlformats.org/officeDocument/2006/relationships/image" Target="../media/image5.png"/><Relationship Id="rId21" Type="http://schemas.openxmlformats.org/officeDocument/2006/relationships/image" Target="../media/image22.svg"/><Relationship Id="rId34" Type="http://schemas.openxmlformats.org/officeDocument/2006/relationships/slide" Target="slide51.xml"/><Relationship Id="rId42" Type="http://schemas.openxmlformats.org/officeDocument/2006/relationships/image" Target="../media/image31.png"/><Relationship Id="rId47" Type="http://schemas.openxmlformats.org/officeDocument/2006/relationships/image" Target="../media/image36.svg"/><Relationship Id="rId50" Type="http://schemas.openxmlformats.org/officeDocument/2006/relationships/slide" Target="slide70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4.PNG"/><Relationship Id="rId25" Type="http://schemas.openxmlformats.org/officeDocument/2006/relationships/slide" Target="slide13.xml"/><Relationship Id="rId33" Type="http://schemas.openxmlformats.org/officeDocument/2006/relationships/slide" Target="slide45.xml"/><Relationship Id="rId38" Type="http://schemas.openxmlformats.org/officeDocument/2006/relationships/slide" Target="slide66.xml"/><Relationship Id="rId46" Type="http://schemas.openxmlformats.org/officeDocument/2006/relationships/image" Target="../media/image35.png"/><Relationship Id="rId2" Type="http://schemas.openxmlformats.org/officeDocument/2006/relationships/slide" Target="slide5.xml"/><Relationship Id="rId16" Type="http://schemas.openxmlformats.org/officeDocument/2006/relationships/image" Target="../media/image18.svg"/><Relationship Id="rId20" Type="http://schemas.openxmlformats.org/officeDocument/2006/relationships/image" Target="../media/image21.png"/><Relationship Id="rId29" Type="http://schemas.openxmlformats.org/officeDocument/2006/relationships/slide" Target="slide31.xml"/><Relationship Id="rId41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slide" Target="slide7.xml"/><Relationship Id="rId32" Type="http://schemas.openxmlformats.org/officeDocument/2006/relationships/slide" Target="slide41.xml"/><Relationship Id="rId37" Type="http://schemas.openxmlformats.org/officeDocument/2006/relationships/slide" Target="slide63.xml"/><Relationship Id="rId40" Type="http://schemas.openxmlformats.org/officeDocument/2006/relationships/image" Target="../media/image27.png"/><Relationship Id="rId45" Type="http://schemas.openxmlformats.org/officeDocument/2006/relationships/image" Target="../media/image34.sv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4.svg"/><Relationship Id="rId28" Type="http://schemas.openxmlformats.org/officeDocument/2006/relationships/slide" Target="slide27.xml"/><Relationship Id="rId36" Type="http://schemas.openxmlformats.org/officeDocument/2006/relationships/slide" Target="slide61.xml"/><Relationship Id="rId49" Type="http://schemas.openxmlformats.org/officeDocument/2006/relationships/image" Target="../media/image40.svg"/><Relationship Id="rId10" Type="http://schemas.openxmlformats.org/officeDocument/2006/relationships/image" Target="../media/image12.svg"/><Relationship Id="rId19" Type="http://schemas.openxmlformats.org/officeDocument/2006/relationships/image" Target="../media/image20.svg"/><Relationship Id="rId31" Type="http://schemas.openxmlformats.org/officeDocument/2006/relationships/slide" Target="slide39.xml"/><Relationship Id="rId44" Type="http://schemas.openxmlformats.org/officeDocument/2006/relationships/image" Target="../media/image33.png"/><Relationship Id="rId52" Type="http://schemas.openxmlformats.org/officeDocument/2006/relationships/image" Target="../media/image26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23.png"/><Relationship Id="rId27" Type="http://schemas.openxmlformats.org/officeDocument/2006/relationships/slide" Target="slide23.xml"/><Relationship Id="rId30" Type="http://schemas.openxmlformats.org/officeDocument/2006/relationships/slide" Target="slide35.xml"/><Relationship Id="rId35" Type="http://schemas.openxmlformats.org/officeDocument/2006/relationships/slide" Target="slide55.xml"/><Relationship Id="rId43" Type="http://schemas.openxmlformats.org/officeDocument/2006/relationships/image" Target="../media/image32.svg"/><Relationship Id="rId48" Type="http://schemas.openxmlformats.org/officeDocument/2006/relationships/image" Target="../media/image39.png"/><Relationship Id="rId8" Type="http://schemas.openxmlformats.org/officeDocument/2006/relationships/image" Target="../media/image10.svg"/><Relationship Id="rId51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17.png"/><Relationship Id="rId26" Type="http://schemas.openxmlformats.org/officeDocument/2006/relationships/image" Target="../media/image24.svg"/><Relationship Id="rId39" Type="http://schemas.openxmlformats.org/officeDocument/2006/relationships/slide" Target="slide61.xml"/><Relationship Id="rId3" Type="http://schemas.openxmlformats.org/officeDocument/2006/relationships/image" Target="../media/image5.png"/><Relationship Id="rId21" Type="http://schemas.openxmlformats.org/officeDocument/2006/relationships/image" Target="../media/image19.png"/><Relationship Id="rId34" Type="http://schemas.openxmlformats.org/officeDocument/2006/relationships/slide" Target="slide39.xml"/><Relationship Id="rId42" Type="http://schemas.openxmlformats.org/officeDocument/2006/relationships/slide" Target="slide68.xml"/><Relationship Id="rId47" Type="http://schemas.openxmlformats.org/officeDocument/2006/relationships/image" Target="../media/image33.png"/><Relationship Id="rId50" Type="http://schemas.openxmlformats.org/officeDocument/2006/relationships/image" Target="../media/image36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26.svg"/><Relationship Id="rId25" Type="http://schemas.openxmlformats.org/officeDocument/2006/relationships/image" Target="../media/image23.png"/><Relationship Id="rId33" Type="http://schemas.openxmlformats.org/officeDocument/2006/relationships/slide" Target="slide35.xml"/><Relationship Id="rId38" Type="http://schemas.openxmlformats.org/officeDocument/2006/relationships/slide" Target="slide55.xml"/><Relationship Id="rId46" Type="http://schemas.openxmlformats.org/officeDocument/2006/relationships/image" Target="../media/image32.svg"/><Relationship Id="rId2" Type="http://schemas.openxmlformats.org/officeDocument/2006/relationships/slide" Target="slide5.xml"/><Relationship Id="rId16" Type="http://schemas.openxmlformats.org/officeDocument/2006/relationships/image" Target="../media/image25.png"/><Relationship Id="rId20" Type="http://schemas.openxmlformats.org/officeDocument/2006/relationships/image" Target="../media/image4.PNG"/><Relationship Id="rId29" Type="http://schemas.openxmlformats.org/officeDocument/2006/relationships/slide" Target="slide19.xml"/><Relationship Id="rId41" Type="http://schemas.openxmlformats.org/officeDocument/2006/relationships/slide" Target="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22.svg"/><Relationship Id="rId32" Type="http://schemas.openxmlformats.org/officeDocument/2006/relationships/slide" Target="slide31.xml"/><Relationship Id="rId37" Type="http://schemas.openxmlformats.org/officeDocument/2006/relationships/slide" Target="slide51.xml"/><Relationship Id="rId40" Type="http://schemas.openxmlformats.org/officeDocument/2006/relationships/slide" Target="slide63.xml"/><Relationship Id="rId45" Type="http://schemas.openxmlformats.org/officeDocument/2006/relationships/image" Target="../media/image31.png"/><Relationship Id="rId5" Type="http://schemas.openxmlformats.org/officeDocument/2006/relationships/image" Target="../media/image7.png"/><Relationship Id="rId15" Type="http://schemas.openxmlformats.org/officeDocument/2006/relationships/slide" Target="slide70.xml"/><Relationship Id="rId23" Type="http://schemas.openxmlformats.org/officeDocument/2006/relationships/image" Target="../media/image21.png"/><Relationship Id="rId28" Type="http://schemas.openxmlformats.org/officeDocument/2006/relationships/slide" Target="slide13.xml"/><Relationship Id="rId36" Type="http://schemas.openxmlformats.org/officeDocument/2006/relationships/slide" Target="slide45.xml"/><Relationship Id="rId49" Type="http://schemas.openxmlformats.org/officeDocument/2006/relationships/image" Target="../media/image35.png"/><Relationship Id="rId10" Type="http://schemas.openxmlformats.org/officeDocument/2006/relationships/image" Target="../media/image12.svg"/><Relationship Id="rId19" Type="http://schemas.openxmlformats.org/officeDocument/2006/relationships/image" Target="../media/image18.svg"/><Relationship Id="rId31" Type="http://schemas.openxmlformats.org/officeDocument/2006/relationships/slide" Target="slide27.xml"/><Relationship Id="rId44" Type="http://schemas.openxmlformats.org/officeDocument/2006/relationships/image" Target="../media/image28.svg"/><Relationship Id="rId52" Type="http://schemas.openxmlformats.org/officeDocument/2006/relationships/image" Target="../media/image40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20.svg"/><Relationship Id="rId27" Type="http://schemas.openxmlformats.org/officeDocument/2006/relationships/slide" Target="slide7.xml"/><Relationship Id="rId30" Type="http://schemas.openxmlformats.org/officeDocument/2006/relationships/slide" Target="slide23.xml"/><Relationship Id="rId35" Type="http://schemas.openxmlformats.org/officeDocument/2006/relationships/slide" Target="slide41.xml"/><Relationship Id="rId43" Type="http://schemas.openxmlformats.org/officeDocument/2006/relationships/image" Target="../media/image27.png"/><Relationship Id="rId48" Type="http://schemas.openxmlformats.org/officeDocument/2006/relationships/image" Target="../media/image34.svg"/><Relationship Id="rId8" Type="http://schemas.openxmlformats.org/officeDocument/2006/relationships/image" Target="../media/image10.svg"/><Relationship Id="rId51" Type="http://schemas.openxmlformats.org/officeDocument/2006/relationships/image" Target="../media/image3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26" Type="http://schemas.openxmlformats.org/officeDocument/2006/relationships/image" Target="../media/image18.svg"/><Relationship Id="rId39" Type="http://schemas.openxmlformats.org/officeDocument/2006/relationships/slide" Target="slide31.xml"/><Relationship Id="rId21" Type="http://schemas.openxmlformats.org/officeDocument/2006/relationships/image" Target="../media/image35.png"/><Relationship Id="rId34" Type="http://schemas.openxmlformats.org/officeDocument/2006/relationships/slide" Target="slide7.xml"/><Relationship Id="rId42" Type="http://schemas.openxmlformats.org/officeDocument/2006/relationships/slide" Target="slide41.xml"/><Relationship Id="rId47" Type="http://schemas.openxmlformats.org/officeDocument/2006/relationships/slide" Target="slide63.xml"/><Relationship Id="rId50" Type="http://schemas.openxmlformats.org/officeDocument/2006/relationships/slide" Target="slide8.xml"/><Relationship Id="rId55" Type="http://schemas.openxmlformats.org/officeDocument/2006/relationships/slide" Target="slide9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31.png"/><Relationship Id="rId25" Type="http://schemas.openxmlformats.org/officeDocument/2006/relationships/image" Target="../media/image17.png"/><Relationship Id="rId33" Type="http://schemas.openxmlformats.org/officeDocument/2006/relationships/image" Target="../media/image24.svg"/><Relationship Id="rId38" Type="http://schemas.openxmlformats.org/officeDocument/2006/relationships/slide" Target="slide27.xml"/><Relationship Id="rId46" Type="http://schemas.openxmlformats.org/officeDocument/2006/relationships/slide" Target="slide61.xml"/><Relationship Id="rId2" Type="http://schemas.openxmlformats.org/officeDocument/2006/relationships/slide" Target="slide5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29" Type="http://schemas.openxmlformats.org/officeDocument/2006/relationships/image" Target="../media/image20.svg"/><Relationship Id="rId41" Type="http://schemas.openxmlformats.org/officeDocument/2006/relationships/slide" Target="slide39.xml"/><Relationship Id="rId54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16.svg"/><Relationship Id="rId32" Type="http://schemas.openxmlformats.org/officeDocument/2006/relationships/image" Target="../media/image23.png"/><Relationship Id="rId37" Type="http://schemas.openxmlformats.org/officeDocument/2006/relationships/slide" Target="slide23.xml"/><Relationship Id="rId40" Type="http://schemas.openxmlformats.org/officeDocument/2006/relationships/slide" Target="slide35.xml"/><Relationship Id="rId45" Type="http://schemas.openxmlformats.org/officeDocument/2006/relationships/slide" Target="slide55.xml"/><Relationship Id="rId53" Type="http://schemas.openxmlformats.org/officeDocument/2006/relationships/image" Target="../media/image39.png"/><Relationship Id="rId58" Type="http://schemas.openxmlformats.org/officeDocument/2006/relationships/image" Target="../media/image26.svg"/><Relationship Id="rId5" Type="http://schemas.openxmlformats.org/officeDocument/2006/relationships/image" Target="../media/image7.png"/><Relationship Id="rId15" Type="http://schemas.openxmlformats.org/officeDocument/2006/relationships/image" Target="../media/image29.png"/><Relationship Id="rId23" Type="http://schemas.openxmlformats.org/officeDocument/2006/relationships/image" Target="../media/image15.png"/><Relationship Id="rId28" Type="http://schemas.openxmlformats.org/officeDocument/2006/relationships/image" Target="../media/image19.png"/><Relationship Id="rId36" Type="http://schemas.openxmlformats.org/officeDocument/2006/relationships/slide" Target="slide19.xml"/><Relationship Id="rId49" Type="http://schemas.openxmlformats.org/officeDocument/2006/relationships/slide" Target="slide68.xml"/><Relationship Id="rId57" Type="http://schemas.openxmlformats.org/officeDocument/2006/relationships/image" Target="../media/image25.png"/><Relationship Id="rId10" Type="http://schemas.openxmlformats.org/officeDocument/2006/relationships/image" Target="../media/image12.svg"/><Relationship Id="rId19" Type="http://schemas.openxmlformats.org/officeDocument/2006/relationships/image" Target="../media/image33.png"/><Relationship Id="rId31" Type="http://schemas.openxmlformats.org/officeDocument/2006/relationships/image" Target="../media/image22.svg"/><Relationship Id="rId44" Type="http://schemas.openxmlformats.org/officeDocument/2006/relationships/slide" Target="slide51.xml"/><Relationship Id="rId52" Type="http://schemas.openxmlformats.org/officeDocument/2006/relationships/image" Target="../media/image38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Relationship Id="rId27" Type="http://schemas.openxmlformats.org/officeDocument/2006/relationships/image" Target="../media/image4.PNG"/><Relationship Id="rId30" Type="http://schemas.openxmlformats.org/officeDocument/2006/relationships/image" Target="../media/image21.png"/><Relationship Id="rId35" Type="http://schemas.openxmlformats.org/officeDocument/2006/relationships/slide" Target="slide13.xml"/><Relationship Id="rId43" Type="http://schemas.openxmlformats.org/officeDocument/2006/relationships/slide" Target="slide45.xml"/><Relationship Id="rId48" Type="http://schemas.openxmlformats.org/officeDocument/2006/relationships/slide" Target="slide66.xml"/><Relationship Id="rId56" Type="http://schemas.openxmlformats.org/officeDocument/2006/relationships/slide" Target="slide70.xml"/><Relationship Id="rId8" Type="http://schemas.openxmlformats.org/officeDocument/2006/relationships/image" Target="../media/image10.svg"/><Relationship Id="rId51" Type="http://schemas.openxmlformats.org/officeDocument/2006/relationships/image" Target="../media/image37.png"/><Relationship Id="rId3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3" Type="http://schemas.openxmlformats.org/officeDocument/2006/relationships/image" Target="../media/image6.svg"/><Relationship Id="rId21" Type="http://schemas.openxmlformats.org/officeDocument/2006/relationships/image" Target="../media/image22.svg"/><Relationship Id="rId7" Type="http://schemas.openxmlformats.org/officeDocument/2006/relationships/image" Target="../media/image10.svg"/><Relationship Id="rId12" Type="http://schemas.openxmlformats.org/officeDocument/2006/relationships/slide" Target="slide5.xml"/><Relationship Id="rId17" Type="http://schemas.openxmlformats.org/officeDocument/2006/relationships/image" Target="../media/image4.PNG"/><Relationship Id="rId2" Type="http://schemas.openxmlformats.org/officeDocument/2006/relationships/image" Target="../media/image5.png"/><Relationship Id="rId16" Type="http://schemas.openxmlformats.org/officeDocument/2006/relationships/image" Target="../media/image26.sv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25.png"/><Relationship Id="rId23" Type="http://schemas.openxmlformats.org/officeDocument/2006/relationships/image" Target="../media/image24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6.svg"/><Relationship Id="rId22" Type="http://schemas.openxmlformats.org/officeDocument/2006/relationships/image" Target="../media/image2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6.svg"/><Relationship Id="rId21" Type="http://schemas.openxmlformats.org/officeDocument/2006/relationships/image" Target="../media/image23.png"/><Relationship Id="rId7" Type="http://schemas.openxmlformats.org/officeDocument/2006/relationships/image" Target="../media/image42.svg"/><Relationship Id="rId12" Type="http://schemas.openxmlformats.org/officeDocument/2006/relationships/image" Target="../media/image4.PNG"/><Relationship Id="rId17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26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14.svg"/><Relationship Id="rId24" Type="http://schemas.openxmlformats.org/officeDocument/2006/relationships/image" Target="../media/image18.svg"/><Relationship Id="rId5" Type="http://schemas.openxmlformats.org/officeDocument/2006/relationships/image" Target="../media/image8.svg"/><Relationship Id="rId15" Type="http://schemas.openxmlformats.org/officeDocument/2006/relationships/image" Target="../media/image25.png"/><Relationship Id="rId23" Type="http://schemas.openxmlformats.org/officeDocument/2006/relationships/image" Target="../media/image17.pn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6.svg"/><Relationship Id="rId22" Type="http://schemas.openxmlformats.org/officeDocument/2006/relationships/image" Target="../media/image24.sv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68.png"/><Relationship Id="rId7" Type="http://schemas.openxmlformats.org/officeDocument/2006/relationships/image" Target="../media/image5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slides/_rels/slide7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svg"/><Relationship Id="rId18" Type="http://schemas.openxmlformats.org/officeDocument/2006/relationships/image" Target="../media/image4.PNG"/><Relationship Id="rId26" Type="http://schemas.openxmlformats.org/officeDocument/2006/relationships/slide" Target="slide13.xml"/><Relationship Id="rId39" Type="http://schemas.openxmlformats.org/officeDocument/2006/relationships/slide" Target="slide68.xml"/><Relationship Id="rId3" Type="http://schemas.openxmlformats.org/officeDocument/2006/relationships/slide" Target="slide63.xml"/><Relationship Id="rId21" Type="http://schemas.openxmlformats.org/officeDocument/2006/relationships/image" Target="../media/image21.png"/><Relationship Id="rId34" Type="http://schemas.openxmlformats.org/officeDocument/2006/relationships/slide" Target="slide45.xml"/><Relationship Id="rId42" Type="http://schemas.openxmlformats.org/officeDocument/2006/relationships/image" Target="../media/image61.png"/><Relationship Id="rId47" Type="http://schemas.openxmlformats.org/officeDocument/2006/relationships/image" Target="../media/image25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slide" Target="slide7.xml"/><Relationship Id="rId33" Type="http://schemas.openxmlformats.org/officeDocument/2006/relationships/slide" Target="slide41.xml"/><Relationship Id="rId38" Type="http://schemas.openxmlformats.org/officeDocument/2006/relationships/slide" Target="slide66.xml"/><Relationship Id="rId46" Type="http://schemas.openxmlformats.org/officeDocument/2006/relationships/slide" Target="slide70.xml"/><Relationship Id="rId2" Type="http://schemas.openxmlformats.org/officeDocument/2006/relationships/slide" Target="slide5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slide" Target="slide27.xml"/><Relationship Id="rId41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svg"/><Relationship Id="rId32" Type="http://schemas.openxmlformats.org/officeDocument/2006/relationships/slide" Target="slide39.xml"/><Relationship Id="rId37" Type="http://schemas.openxmlformats.org/officeDocument/2006/relationships/slide" Target="slide61.xml"/><Relationship Id="rId40" Type="http://schemas.openxmlformats.org/officeDocument/2006/relationships/image" Target="../media/image27.png"/><Relationship Id="rId45" Type="http://schemas.openxmlformats.org/officeDocument/2006/relationships/image" Target="../media/image64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3.png"/><Relationship Id="rId28" Type="http://schemas.openxmlformats.org/officeDocument/2006/relationships/slide" Target="slide23.xml"/><Relationship Id="rId36" Type="http://schemas.openxmlformats.org/officeDocument/2006/relationships/slide" Target="slide55.xml"/><Relationship Id="rId49" Type="http://schemas.openxmlformats.org/officeDocument/2006/relationships/slide" Target="slide64.xml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31" Type="http://schemas.openxmlformats.org/officeDocument/2006/relationships/slide" Target="slide35.xml"/><Relationship Id="rId44" Type="http://schemas.openxmlformats.org/officeDocument/2006/relationships/image" Target="../media/image63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2.svg"/><Relationship Id="rId27" Type="http://schemas.openxmlformats.org/officeDocument/2006/relationships/slide" Target="slide19.xml"/><Relationship Id="rId30" Type="http://schemas.openxmlformats.org/officeDocument/2006/relationships/slide" Target="slide31.xml"/><Relationship Id="rId35" Type="http://schemas.openxmlformats.org/officeDocument/2006/relationships/slide" Target="slide51.xml"/><Relationship Id="rId43" Type="http://schemas.openxmlformats.org/officeDocument/2006/relationships/image" Target="../media/image62.svg"/><Relationship Id="rId48" Type="http://schemas.openxmlformats.org/officeDocument/2006/relationships/image" Target="../media/image26.svg"/><Relationship Id="rId8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.PNG"/><Relationship Id="rId26" Type="http://schemas.openxmlformats.org/officeDocument/2006/relationships/slide" Target="slide19.xml"/><Relationship Id="rId39" Type="http://schemas.openxmlformats.org/officeDocument/2006/relationships/slide" Target="slide68.xml"/><Relationship Id="rId3" Type="http://schemas.openxmlformats.org/officeDocument/2006/relationships/slide" Target="slide7.xml"/><Relationship Id="rId21" Type="http://schemas.openxmlformats.org/officeDocument/2006/relationships/image" Target="../media/image21.png"/><Relationship Id="rId34" Type="http://schemas.openxmlformats.org/officeDocument/2006/relationships/slide" Target="slide51.xml"/><Relationship Id="rId42" Type="http://schemas.openxmlformats.org/officeDocument/2006/relationships/image" Target="../media/image2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slide" Target="slide13.xml"/><Relationship Id="rId33" Type="http://schemas.openxmlformats.org/officeDocument/2006/relationships/slide" Target="slide45.xml"/><Relationship Id="rId38" Type="http://schemas.openxmlformats.org/officeDocument/2006/relationships/slide" Target="slide66.xml"/><Relationship Id="rId2" Type="http://schemas.openxmlformats.org/officeDocument/2006/relationships/slide" Target="slide5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slide" Target="slide31.xml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svg"/><Relationship Id="rId32" Type="http://schemas.openxmlformats.org/officeDocument/2006/relationships/slide" Target="slide41.xml"/><Relationship Id="rId37" Type="http://schemas.openxmlformats.org/officeDocument/2006/relationships/slide" Target="slide63.xml"/><Relationship Id="rId40" Type="http://schemas.openxmlformats.org/officeDocument/2006/relationships/slide" Target="slide70.xml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3.png"/><Relationship Id="rId28" Type="http://schemas.openxmlformats.org/officeDocument/2006/relationships/slide" Target="slide27.xml"/><Relationship Id="rId36" Type="http://schemas.openxmlformats.org/officeDocument/2006/relationships/slide" Target="slide61.xml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31" Type="http://schemas.openxmlformats.org/officeDocument/2006/relationships/slide" Target="slide39.xml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2.svg"/><Relationship Id="rId27" Type="http://schemas.openxmlformats.org/officeDocument/2006/relationships/slide" Target="slide23.xml"/><Relationship Id="rId30" Type="http://schemas.openxmlformats.org/officeDocument/2006/relationships/slide" Target="slide35.xml"/><Relationship Id="rId35" Type="http://schemas.openxmlformats.org/officeDocument/2006/relationships/slide" Target="slide5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.PNG"/><Relationship Id="rId26" Type="http://schemas.openxmlformats.org/officeDocument/2006/relationships/slide" Target="slide19.xml"/><Relationship Id="rId39" Type="http://schemas.openxmlformats.org/officeDocument/2006/relationships/slide" Target="slide68.xml"/><Relationship Id="rId3" Type="http://schemas.openxmlformats.org/officeDocument/2006/relationships/slide" Target="slide7.xml"/><Relationship Id="rId21" Type="http://schemas.openxmlformats.org/officeDocument/2006/relationships/image" Target="../media/image21.png"/><Relationship Id="rId34" Type="http://schemas.openxmlformats.org/officeDocument/2006/relationships/slide" Target="slide51.xml"/><Relationship Id="rId42" Type="http://schemas.openxmlformats.org/officeDocument/2006/relationships/image" Target="../media/image2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slide" Target="slide13.xml"/><Relationship Id="rId33" Type="http://schemas.openxmlformats.org/officeDocument/2006/relationships/slide" Target="slide45.xml"/><Relationship Id="rId38" Type="http://schemas.openxmlformats.org/officeDocument/2006/relationships/slide" Target="slide66.xml"/><Relationship Id="rId2" Type="http://schemas.openxmlformats.org/officeDocument/2006/relationships/slide" Target="slide5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slide" Target="slide31.xml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svg"/><Relationship Id="rId32" Type="http://schemas.openxmlformats.org/officeDocument/2006/relationships/slide" Target="slide41.xml"/><Relationship Id="rId37" Type="http://schemas.openxmlformats.org/officeDocument/2006/relationships/slide" Target="slide63.xml"/><Relationship Id="rId40" Type="http://schemas.openxmlformats.org/officeDocument/2006/relationships/slide" Target="slide70.xml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3.png"/><Relationship Id="rId28" Type="http://schemas.openxmlformats.org/officeDocument/2006/relationships/slide" Target="slide27.xml"/><Relationship Id="rId36" Type="http://schemas.openxmlformats.org/officeDocument/2006/relationships/slide" Target="slide61.xml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31" Type="http://schemas.openxmlformats.org/officeDocument/2006/relationships/slide" Target="slide39.xml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2.svg"/><Relationship Id="rId27" Type="http://schemas.openxmlformats.org/officeDocument/2006/relationships/slide" Target="slide23.xml"/><Relationship Id="rId30" Type="http://schemas.openxmlformats.org/officeDocument/2006/relationships/slide" Target="slide35.xml"/><Relationship Id="rId35" Type="http://schemas.openxmlformats.org/officeDocument/2006/relationships/slide" Target="slide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D4AA72-7365-486E-8035-9183CB4DA6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70000"/>
                      </a14:imgEffect>
                      <a14:imgEffect>
                        <a14:brightnessContrast contrast="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E612B-E16B-4D4C-8301-0315C0D025A8}"/>
              </a:ext>
            </a:extLst>
          </p:cNvPr>
          <p:cNvSpPr/>
          <p:nvPr/>
        </p:nvSpPr>
        <p:spPr>
          <a:xfrm>
            <a:off x="0" y="6238129"/>
            <a:ext cx="12192000" cy="619871"/>
          </a:xfrm>
          <a:prstGeom prst="rect">
            <a:avLst/>
          </a:prstGeom>
          <a:solidFill>
            <a:srgbClr val="4C94AC"/>
          </a:solidFill>
          <a:ln>
            <a:noFill/>
          </a:ln>
          <a:effectLst>
            <a:outerShdw blurRad="127000" dist="12700" dir="16200000" sx="101000" sy="101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DE0F2CD-DEDB-48D1-86AD-592461C458A8}"/>
              </a:ext>
            </a:extLst>
          </p:cNvPr>
          <p:cNvSpPr txBox="1"/>
          <p:nvPr/>
        </p:nvSpPr>
        <p:spPr>
          <a:xfrm>
            <a:off x="5434221" y="2570971"/>
            <a:ext cx="2853447" cy="1015663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</a:rPr>
              <a:t>Any</a:t>
            </a:r>
            <a:r>
              <a:rPr lang="fr-FR" sz="6000" b="1" dirty="0">
                <a:solidFill>
                  <a:srgbClr val="4C94AC"/>
                </a:solidFill>
              </a:rPr>
              <a:t>Way</a:t>
            </a:r>
          </a:p>
        </p:txBody>
      </p:sp>
      <p:pic>
        <p:nvPicPr>
          <p:cNvPr id="1026" name="Picture 2" descr="Covage lève 156 millions d'euros pour fibrer 100% des entreprises en France  - FIBRE.guide">
            <a:extLst>
              <a:ext uri="{FF2B5EF4-FFF2-40B4-BE49-F238E27FC236}">
                <a16:creationId xmlns:a16="http://schemas.microsoft.com/office/drawing/2014/main" id="{63668E7D-F158-41CB-B5F8-2BB1AFEB9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8167" r="94000">
                        <a14:foregroundMark x1="43167" y1="71250" x2="43167" y2="71250"/>
                        <a14:foregroundMark x1="44167" y1="53750" x2="44167" y2="53750"/>
                        <a14:foregroundMark x1="56667" y1="47000" x2="56667" y2="47000"/>
                        <a14:foregroundMark x1="68500" y1="48000" x2="68500" y2="48000"/>
                        <a14:foregroundMark x1="84333" y1="48750" x2="84333" y2="48750"/>
                        <a14:foregroundMark x1="33000" y1="51250" x2="33000" y2="51250"/>
                        <a14:foregroundMark x1="8333" y1="55500" x2="8333" y2="55500"/>
                        <a14:foregroundMark x1="47167" y1="48250" x2="47167" y2="48250"/>
                        <a14:foregroundMark x1="53667" y1="50750" x2="53667" y2="50750"/>
                        <a14:foregroundMark x1="65333" y1="57250" x2="65667" y2="57250"/>
                        <a14:foregroundMark x1="49167" y1="57750" x2="49167" y2="57750"/>
                        <a14:foregroundMark x1="94000" y1="56000" x2="94000" y2="5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14" y="6200421"/>
            <a:ext cx="1035185" cy="69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itude Infrastructure - Nos offres d'emploi">
            <a:extLst>
              <a:ext uri="{FF2B5EF4-FFF2-40B4-BE49-F238E27FC236}">
                <a16:creationId xmlns:a16="http://schemas.microsoft.com/office/drawing/2014/main" id="{86B534E5-E93C-4855-BEBC-5CD2B3D63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205" y="6371734"/>
            <a:ext cx="174337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B068C1C-FACC-43A7-B384-EA397410AE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52" y="2843583"/>
            <a:ext cx="997955" cy="528808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394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9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2AC3DD68-A2D9-4148-8F22-A821FA7AB2DD}"/>
              </a:ext>
            </a:extLst>
          </p:cNvPr>
          <p:cNvSpPr txBox="1"/>
          <p:nvPr/>
        </p:nvSpPr>
        <p:spPr>
          <a:xfrm>
            <a:off x="0" y="2901712"/>
            <a:ext cx="12191999" cy="1015663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353A3E"/>
                </a:solidFill>
              </a:rPr>
              <a:t>Slots</a:t>
            </a:r>
          </a:p>
        </p:txBody>
      </p:sp>
    </p:spTree>
    <p:extLst>
      <p:ext uri="{BB962C8B-B14F-4D97-AF65-F5344CB8AC3E}">
        <p14:creationId xmlns:p14="http://schemas.microsoft.com/office/powerpoint/2010/main" val="2083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765C5A1-B637-4907-819D-F938801D50D7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C5B24B-962B-4450-BA18-1F5309D6E59D}"/>
              </a:ext>
            </a:extLst>
          </p:cNvPr>
          <p:cNvSpPr/>
          <p:nvPr/>
        </p:nvSpPr>
        <p:spPr>
          <a:xfrm>
            <a:off x="2493054" y="598706"/>
            <a:ext cx="3285176" cy="231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Modèles d’équipements</a:t>
            </a:r>
            <a:r>
              <a:rPr lang="fr-FR" sz="1050" spc="30" dirty="0">
                <a:solidFill>
                  <a:srgbClr val="4C94AC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 </a:t>
            </a:r>
            <a:r>
              <a:rPr lang="fr-FR" sz="1050" spc="30" dirty="0">
                <a:solidFill>
                  <a:srgbClr val="4C94AC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Modèle 1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Slot 1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2" name="Graphique 41" descr="Point d’insertion vers la gauche avec un remplissage uni">
            <a:extLst>
              <a:ext uri="{FF2B5EF4-FFF2-40B4-BE49-F238E27FC236}">
                <a16:creationId xmlns:a16="http://schemas.microsoft.com/office/drawing/2014/main" id="{9F95E6FE-7583-4A8E-BC82-A2BDB089C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BDAC3E8-654B-49C5-BAA8-929C79DE8442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4B06F66-F713-4A8F-A569-6690A789D222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E1F1CE0A-3711-4326-85CC-86ECCA687994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47" name="Graphique 46" descr="Loupe contour">
            <a:extLst>
              <a:ext uri="{FF2B5EF4-FFF2-40B4-BE49-F238E27FC236}">
                <a16:creationId xmlns:a16="http://schemas.microsoft.com/office/drawing/2014/main" id="{3D380340-31CF-4901-B2E7-8614AFB1FB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0" name="Graphique 49" descr="Jouer avec un remplissage uni">
            <a:extLst>
              <a:ext uri="{FF2B5EF4-FFF2-40B4-BE49-F238E27FC236}">
                <a16:creationId xmlns:a16="http://schemas.microsoft.com/office/drawing/2014/main" id="{AAA0A82D-D5EA-4C29-89E5-7C1350E961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1" name="Graphique 50" descr="Cloche contour">
            <a:extLst>
              <a:ext uri="{FF2B5EF4-FFF2-40B4-BE49-F238E27FC236}">
                <a16:creationId xmlns:a16="http://schemas.microsoft.com/office/drawing/2014/main" id="{AACFE810-2881-432C-89D1-A8E8DDD820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2" name="Graphique 51" descr="Sablier plein contour">
            <a:extLst>
              <a:ext uri="{FF2B5EF4-FFF2-40B4-BE49-F238E27FC236}">
                <a16:creationId xmlns:a16="http://schemas.microsoft.com/office/drawing/2014/main" id="{D3977A83-7D3A-4408-A007-B2BAC29969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0F4DDE12-D1AC-4230-83D5-BCCC871D2950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F31D2D4-164F-4FD0-ACDE-F20A0841BD2E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B82179-1633-405E-A899-C149F1DA0BF2}"/>
              </a:ext>
            </a:extLst>
          </p:cNvPr>
          <p:cNvSpPr/>
          <p:nvPr/>
        </p:nvSpPr>
        <p:spPr>
          <a:xfrm>
            <a:off x="403262" y="1288296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ZoneTexte 59">
            <a:hlinkClick r:id="rId2" action="ppaction://hlinksldjump"/>
            <a:extLst>
              <a:ext uri="{FF2B5EF4-FFF2-40B4-BE49-F238E27FC236}">
                <a16:creationId xmlns:a16="http://schemas.microsoft.com/office/drawing/2014/main" id="{7F3A6D32-ED68-418C-AB4B-168079EA154D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61" name="Graphique 60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269843EC-8231-4BA1-AB7B-458D85879A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6DE18F59-C6A3-4EAE-ADBA-6917B2128FA2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0F572AD-A447-4695-989F-2F11939F51AA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EC26635-F254-4898-887D-3D1555D5CDD6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67" name="Graphique 66" descr="Point d’insertion vers la gauche avec un remplissage uni">
            <a:extLst>
              <a:ext uri="{FF2B5EF4-FFF2-40B4-BE49-F238E27FC236}">
                <a16:creationId xmlns:a16="http://schemas.microsoft.com/office/drawing/2014/main" id="{FE55A453-360A-4BCA-BE1B-1844D126E98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68" name="Image 67">
            <a:hlinkClick r:id="rId2" action="ppaction://hlinksldjump"/>
            <a:extLst>
              <a:ext uri="{FF2B5EF4-FFF2-40B4-BE49-F238E27FC236}">
                <a16:creationId xmlns:a16="http://schemas.microsoft.com/office/drawing/2014/main" id="{916EBACE-4EFD-4A2E-8E9C-329C7D7663B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1B5B0376-9B4D-4CCD-B27D-7C794996819B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70" name="Graphique 69" descr="Point d’insertion vers la gauche avec un remplissage uni">
            <a:extLst>
              <a:ext uri="{FF2B5EF4-FFF2-40B4-BE49-F238E27FC236}">
                <a16:creationId xmlns:a16="http://schemas.microsoft.com/office/drawing/2014/main" id="{4A186E49-BE42-4352-98D0-840FAD401A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BA33642E-30B3-4BA3-9520-1EC549C75E5D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72" name="Graphique 71" descr="Engrenage contour">
            <a:extLst>
              <a:ext uri="{FF2B5EF4-FFF2-40B4-BE49-F238E27FC236}">
                <a16:creationId xmlns:a16="http://schemas.microsoft.com/office/drawing/2014/main" id="{F1D73D58-AC7F-4A9E-954F-AB2A3C99349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73" name="Graphique 72" descr="Livre ouvert contour">
            <a:extLst>
              <a:ext uri="{FF2B5EF4-FFF2-40B4-BE49-F238E27FC236}">
                <a16:creationId xmlns:a16="http://schemas.microsoft.com/office/drawing/2014/main" id="{3627C42B-B868-4FA7-9A86-4AD44D8CBAD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99" name="Graphique 98" descr="Boîte contour">
            <a:extLst>
              <a:ext uri="{FF2B5EF4-FFF2-40B4-BE49-F238E27FC236}">
                <a16:creationId xmlns:a16="http://schemas.microsoft.com/office/drawing/2014/main" id="{E05ABA11-CC7D-4A94-AD0C-8EE482EF936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100" name="Graphique 99" descr="Point d’insertion vers la gauche avec un remplissage uni">
            <a:extLst>
              <a:ext uri="{FF2B5EF4-FFF2-40B4-BE49-F238E27FC236}">
                <a16:creationId xmlns:a16="http://schemas.microsoft.com/office/drawing/2014/main" id="{16030DBC-54F8-4575-8F29-9DC40B95807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01" name="ZoneTexte 100">
            <a:extLst>
              <a:ext uri="{FF2B5EF4-FFF2-40B4-BE49-F238E27FC236}">
                <a16:creationId xmlns:a16="http://schemas.microsoft.com/office/drawing/2014/main" id="{4F057D0A-7965-432B-A433-A8C10980AB0F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3402E84-FB13-4F97-B1A0-DCD2CFABE1E3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7542431-240A-486E-B884-3FB4E69EACCC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F9A4E1B7-FFAB-4CE9-88A3-5B0F198AFD66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45BCA722-80AC-4C9E-A77A-0B1E4644751E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C7763EC4-5974-4018-B4D6-F11FB14C92B2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que 109" descr="Icône de menu d'hamburger contour">
            <a:hlinkClick r:id="rId41" action="ppaction://hlinksldjump"/>
            <a:extLst>
              <a:ext uri="{FF2B5EF4-FFF2-40B4-BE49-F238E27FC236}">
                <a16:creationId xmlns:a16="http://schemas.microsoft.com/office/drawing/2014/main" id="{41E6AC93-0FE2-4D34-8475-32F835EA2EE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0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9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2AC3DD68-A2D9-4148-8F22-A821FA7AB2DD}"/>
              </a:ext>
            </a:extLst>
          </p:cNvPr>
          <p:cNvSpPr txBox="1"/>
          <p:nvPr/>
        </p:nvSpPr>
        <p:spPr>
          <a:xfrm>
            <a:off x="0" y="2901712"/>
            <a:ext cx="12191999" cy="1015663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353A3E"/>
                </a:solidFill>
              </a:rPr>
              <a:t>Modèles de cartes</a:t>
            </a:r>
          </a:p>
        </p:txBody>
      </p:sp>
    </p:spTree>
    <p:extLst>
      <p:ext uri="{BB962C8B-B14F-4D97-AF65-F5344CB8AC3E}">
        <p14:creationId xmlns:p14="http://schemas.microsoft.com/office/powerpoint/2010/main" val="136241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3336A43-970D-463B-83C9-EE50F0A4CC74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8A14AD-7969-4312-A162-5796FEC01F0E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Modèles de cartes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5" name="Graphique 44" descr="Point d’insertion vers la gauche avec un remplissage uni">
            <a:extLst>
              <a:ext uri="{FF2B5EF4-FFF2-40B4-BE49-F238E27FC236}">
                <a16:creationId xmlns:a16="http://schemas.microsoft.com/office/drawing/2014/main" id="{DA4FD61E-9377-4F76-89C0-591EDE984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22967BB-8993-4284-8EBD-B6B0D76B1469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81BB1E8-87A5-499B-A842-09E48B17459E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F82B67D4-1270-4D2B-8A49-181C727CB7D6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50" name="Graphique 49" descr="Loupe contour">
            <a:extLst>
              <a:ext uri="{FF2B5EF4-FFF2-40B4-BE49-F238E27FC236}">
                <a16:creationId xmlns:a16="http://schemas.microsoft.com/office/drawing/2014/main" id="{EF5C8682-52A5-4D7B-A5B1-D31AEF3F9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1" name="Graphique 50" descr="Jouer avec un remplissage uni">
            <a:extLst>
              <a:ext uri="{FF2B5EF4-FFF2-40B4-BE49-F238E27FC236}">
                <a16:creationId xmlns:a16="http://schemas.microsoft.com/office/drawing/2014/main" id="{09B363DE-89B3-4DCA-AFDD-71FE3DD5A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2" name="Graphique 51" descr="Cloche contour">
            <a:extLst>
              <a:ext uri="{FF2B5EF4-FFF2-40B4-BE49-F238E27FC236}">
                <a16:creationId xmlns:a16="http://schemas.microsoft.com/office/drawing/2014/main" id="{441EABBA-82C2-4CD1-99AA-353CF875F6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4" name="Graphique 53" descr="Sablier plein contour">
            <a:extLst>
              <a:ext uri="{FF2B5EF4-FFF2-40B4-BE49-F238E27FC236}">
                <a16:creationId xmlns:a16="http://schemas.microsoft.com/office/drawing/2014/main" id="{12915537-DD51-4054-AB9E-C2DA4C3C66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109" name="ZoneTexte 108">
            <a:extLst>
              <a:ext uri="{FF2B5EF4-FFF2-40B4-BE49-F238E27FC236}">
                <a16:creationId xmlns:a16="http://schemas.microsoft.com/office/drawing/2014/main" id="{04D472A0-63ED-4F59-B2B3-1E9C9A71DE75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27CC76C6-E73B-42AA-A8C0-AA382877BFBF}"/>
              </a:ext>
            </a:extLst>
          </p:cNvPr>
          <p:cNvSpPr/>
          <p:nvPr/>
        </p:nvSpPr>
        <p:spPr>
          <a:xfrm>
            <a:off x="2276165" y="1742568"/>
            <a:ext cx="9798806" cy="2903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A060EEF3-44D0-4BA7-8951-12647BDF44A9}"/>
              </a:ext>
            </a:extLst>
          </p:cNvPr>
          <p:cNvSpPr/>
          <p:nvPr/>
        </p:nvSpPr>
        <p:spPr>
          <a:xfrm>
            <a:off x="2276593" y="1425810"/>
            <a:ext cx="9798806" cy="310854"/>
          </a:xfrm>
          <a:prstGeom prst="roundRect">
            <a:avLst>
              <a:gd name="adj" fmla="val 0"/>
            </a:avLst>
          </a:prstGeom>
          <a:solidFill>
            <a:srgbClr val="353A3E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D9E3AAEA-365E-4221-826E-3EF6EF1EAD36}"/>
              </a:ext>
            </a:extLst>
          </p:cNvPr>
          <p:cNvSpPr/>
          <p:nvPr/>
        </p:nvSpPr>
        <p:spPr>
          <a:xfrm>
            <a:off x="2374961" y="1506717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CE348C4-1C40-4206-A2B8-5FB3FF02D28A}"/>
              </a:ext>
            </a:extLst>
          </p:cNvPr>
          <p:cNvSpPr txBox="1"/>
          <p:nvPr/>
        </p:nvSpPr>
        <p:spPr>
          <a:xfrm>
            <a:off x="2617329" y="1455866"/>
            <a:ext cx="3028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3187F1ED-D00D-4363-A1F7-B5E78E6DD952}"/>
              </a:ext>
            </a:extLst>
          </p:cNvPr>
          <p:cNvSpPr txBox="1"/>
          <p:nvPr/>
        </p:nvSpPr>
        <p:spPr>
          <a:xfrm>
            <a:off x="3260815" y="1455866"/>
            <a:ext cx="923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Constructeur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4FDB01A9-7703-478D-9B68-2F4B4A319450}"/>
              </a:ext>
            </a:extLst>
          </p:cNvPr>
          <p:cNvSpPr txBox="1"/>
          <p:nvPr/>
        </p:nvSpPr>
        <p:spPr>
          <a:xfrm>
            <a:off x="5565278" y="1452075"/>
            <a:ext cx="475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B8825C48-102A-495E-B8EA-05777A90A604}"/>
              </a:ext>
            </a:extLst>
          </p:cNvPr>
          <p:cNvSpPr txBox="1"/>
          <p:nvPr/>
        </p:nvSpPr>
        <p:spPr>
          <a:xfrm>
            <a:off x="4492073" y="1458128"/>
            <a:ext cx="77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Référence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D680C2E7-D222-4D38-9260-677D6DB09E4B}"/>
              </a:ext>
            </a:extLst>
          </p:cNvPr>
          <p:cNvSpPr/>
          <p:nvPr/>
        </p:nvSpPr>
        <p:spPr>
          <a:xfrm>
            <a:off x="2276165" y="205743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37519B7-C5B4-4124-AA77-7C58AEAFE2E1}"/>
              </a:ext>
            </a:extLst>
          </p:cNvPr>
          <p:cNvSpPr txBox="1"/>
          <p:nvPr/>
        </p:nvSpPr>
        <p:spPr>
          <a:xfrm>
            <a:off x="2619777" y="208365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D7114805-4F56-4A32-846D-C07FDD61FE5D}"/>
              </a:ext>
            </a:extLst>
          </p:cNvPr>
          <p:cNvSpPr txBox="1"/>
          <p:nvPr/>
        </p:nvSpPr>
        <p:spPr>
          <a:xfrm>
            <a:off x="3273947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ED318DC0-31D3-4FC0-B8AF-CD0233170FE3}"/>
              </a:ext>
            </a:extLst>
          </p:cNvPr>
          <p:cNvSpPr txBox="1"/>
          <p:nvPr/>
        </p:nvSpPr>
        <p:spPr>
          <a:xfrm>
            <a:off x="4500018" y="208643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743B6EE3-1551-4BD1-AF3F-D9D66AF21AEB}"/>
              </a:ext>
            </a:extLst>
          </p:cNvPr>
          <p:cNvSpPr txBox="1"/>
          <p:nvPr/>
        </p:nvSpPr>
        <p:spPr>
          <a:xfrm>
            <a:off x="5565278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15BEC596-61EC-4CA3-9C6A-BECFD5210849}"/>
              </a:ext>
            </a:extLst>
          </p:cNvPr>
          <p:cNvSpPr/>
          <p:nvPr/>
        </p:nvSpPr>
        <p:spPr>
          <a:xfrm>
            <a:off x="3269063" y="1793513"/>
            <a:ext cx="114037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Huawei</a:t>
            </a:r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63EE0AEF-2316-45FB-8B58-0C6210DF4A30}"/>
              </a:ext>
            </a:extLst>
          </p:cNvPr>
          <p:cNvSpPr/>
          <p:nvPr/>
        </p:nvSpPr>
        <p:spPr>
          <a:xfrm>
            <a:off x="12016752" y="2083648"/>
            <a:ext cx="57581" cy="44647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4AB1E4A0-6B65-493D-91BC-B65593D6966B}"/>
              </a:ext>
            </a:extLst>
          </p:cNvPr>
          <p:cNvSpPr/>
          <p:nvPr/>
        </p:nvSpPr>
        <p:spPr>
          <a:xfrm>
            <a:off x="12022682" y="2082139"/>
            <a:ext cx="51651" cy="2686431"/>
          </a:xfrm>
          <a:prstGeom prst="roundRect">
            <a:avLst>
              <a:gd name="adj" fmla="val 50000"/>
            </a:avLst>
          </a:prstGeom>
          <a:solidFill>
            <a:srgbClr val="D6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5" name="Graphique 124" descr="Trier contour">
            <a:extLst>
              <a:ext uri="{FF2B5EF4-FFF2-40B4-BE49-F238E27FC236}">
                <a16:creationId xmlns:a16="http://schemas.microsoft.com/office/drawing/2014/main" id="{7B789374-D81D-4430-8C42-0AD0552D8A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21432" y="1508517"/>
            <a:ext cx="144000" cy="144000"/>
          </a:xfrm>
          <a:prstGeom prst="rect">
            <a:avLst/>
          </a:prstGeom>
        </p:spPr>
      </p:pic>
      <p:pic>
        <p:nvPicPr>
          <p:cNvPr id="126" name="Graphique 125" descr="Trier contour">
            <a:extLst>
              <a:ext uri="{FF2B5EF4-FFF2-40B4-BE49-F238E27FC236}">
                <a16:creationId xmlns:a16="http://schemas.microsoft.com/office/drawing/2014/main" id="{71043188-1476-4CE0-BC3A-29EFD116D7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60164" y="1508978"/>
            <a:ext cx="144000" cy="144000"/>
          </a:xfrm>
          <a:prstGeom prst="rect">
            <a:avLst/>
          </a:prstGeom>
        </p:spPr>
      </p:pic>
      <p:pic>
        <p:nvPicPr>
          <p:cNvPr id="127" name="Graphique 126" descr="Trier contour">
            <a:extLst>
              <a:ext uri="{FF2B5EF4-FFF2-40B4-BE49-F238E27FC236}">
                <a16:creationId xmlns:a16="http://schemas.microsoft.com/office/drawing/2014/main" id="{2F120398-8192-4AEE-8260-6B936105FE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39682" y="1510610"/>
            <a:ext cx="144000" cy="144000"/>
          </a:xfrm>
          <a:prstGeom prst="rect">
            <a:avLst/>
          </a:prstGeom>
        </p:spPr>
      </p:pic>
      <p:pic>
        <p:nvPicPr>
          <p:cNvPr id="128" name="Graphique 127" descr="Trier contour">
            <a:extLst>
              <a:ext uri="{FF2B5EF4-FFF2-40B4-BE49-F238E27FC236}">
                <a16:creationId xmlns:a16="http://schemas.microsoft.com/office/drawing/2014/main" id="{029A5766-BFEC-4F74-BCAD-FAA1D76D54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10897" y="1506085"/>
            <a:ext cx="144000" cy="144000"/>
          </a:xfrm>
          <a:prstGeom prst="rect">
            <a:avLst/>
          </a:prstGeom>
        </p:spPr>
      </p:pic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01A8AAB6-0F6A-4D03-9B55-31F7F8EBF870}"/>
              </a:ext>
            </a:extLst>
          </p:cNvPr>
          <p:cNvSpPr/>
          <p:nvPr/>
        </p:nvSpPr>
        <p:spPr>
          <a:xfrm>
            <a:off x="11198988" y="1003451"/>
            <a:ext cx="875345" cy="297288"/>
          </a:xfrm>
          <a:prstGeom prst="roundRect">
            <a:avLst>
              <a:gd name="adj" fmla="val 9697"/>
            </a:avLst>
          </a:prstGeom>
          <a:solidFill>
            <a:srgbClr val="4C94AC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FB95BB13-770E-44D0-BB03-0BE26F284E68}"/>
              </a:ext>
            </a:extLst>
          </p:cNvPr>
          <p:cNvSpPr txBox="1"/>
          <p:nvPr/>
        </p:nvSpPr>
        <p:spPr>
          <a:xfrm>
            <a:off x="11428024" y="1022779"/>
            <a:ext cx="646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40" dirty="0">
                <a:solidFill>
                  <a:srgbClr val="FAFAFA"/>
                </a:solidFill>
              </a:rPr>
              <a:t>Ajouter</a:t>
            </a:r>
          </a:p>
        </p:txBody>
      </p:sp>
      <p:pic>
        <p:nvPicPr>
          <p:cNvPr id="131" name="Graphique 130" descr="Ajouter avec un remplissage uni">
            <a:extLst>
              <a:ext uri="{FF2B5EF4-FFF2-40B4-BE49-F238E27FC236}">
                <a16:creationId xmlns:a16="http://schemas.microsoft.com/office/drawing/2014/main" id="{78D638B4-BF7C-498C-902F-F24481A60A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66024" y="1074592"/>
            <a:ext cx="162000" cy="162000"/>
          </a:xfrm>
          <a:prstGeom prst="rect">
            <a:avLst/>
          </a:prstGeom>
        </p:spPr>
      </p:pic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02F1DB5C-BB33-47AC-944F-C3D234E65269}"/>
              </a:ext>
            </a:extLst>
          </p:cNvPr>
          <p:cNvSpPr/>
          <p:nvPr/>
        </p:nvSpPr>
        <p:spPr>
          <a:xfrm>
            <a:off x="2276165" y="1000215"/>
            <a:ext cx="829926" cy="300524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816E00A6-BF9F-4EC7-BF1A-8AD590F1E3E6}"/>
              </a:ext>
            </a:extLst>
          </p:cNvPr>
          <p:cNvSpPr txBox="1"/>
          <p:nvPr/>
        </p:nvSpPr>
        <p:spPr>
          <a:xfrm>
            <a:off x="2505170" y="1023785"/>
            <a:ext cx="530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Filtres</a:t>
            </a:r>
          </a:p>
        </p:txBody>
      </p:sp>
      <p:pic>
        <p:nvPicPr>
          <p:cNvPr id="134" name="Graphique 133" descr="Filtrer contour">
            <a:extLst>
              <a:ext uri="{FF2B5EF4-FFF2-40B4-BE49-F238E27FC236}">
                <a16:creationId xmlns:a16="http://schemas.microsoft.com/office/drawing/2014/main" id="{14527859-F0B5-42EB-BF04-524E9FEC035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38961" y="1062095"/>
            <a:ext cx="180000" cy="180000"/>
          </a:xfrm>
          <a:prstGeom prst="rect">
            <a:avLst/>
          </a:prstGeom>
        </p:spPr>
      </p:pic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D9FFB33B-6500-49F2-A7EF-58950F648A0F}"/>
              </a:ext>
            </a:extLst>
          </p:cNvPr>
          <p:cNvSpPr/>
          <p:nvPr/>
        </p:nvSpPr>
        <p:spPr>
          <a:xfrm>
            <a:off x="3224395" y="998448"/>
            <a:ext cx="1002139" cy="308780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E6DE8887-7555-4792-B5DD-FF0C0641EB0B}"/>
              </a:ext>
            </a:extLst>
          </p:cNvPr>
          <p:cNvSpPr/>
          <p:nvPr/>
        </p:nvSpPr>
        <p:spPr>
          <a:xfrm>
            <a:off x="4339767" y="1007214"/>
            <a:ext cx="951163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501708CC-5457-4C8A-8530-428D98802C17}"/>
              </a:ext>
            </a:extLst>
          </p:cNvPr>
          <p:cNvSpPr/>
          <p:nvPr/>
        </p:nvSpPr>
        <p:spPr>
          <a:xfrm>
            <a:off x="5404163" y="1004749"/>
            <a:ext cx="1002139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8" name="Graphique 137" descr="Télécharger contour">
            <a:extLst>
              <a:ext uri="{FF2B5EF4-FFF2-40B4-BE49-F238E27FC236}">
                <a16:creationId xmlns:a16="http://schemas.microsoft.com/office/drawing/2014/main" id="{575F20CA-1DA8-465A-A408-E76AD275DA6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409441" y="1054847"/>
            <a:ext cx="180000" cy="180000"/>
          </a:xfrm>
          <a:prstGeom prst="rect">
            <a:avLst/>
          </a:prstGeom>
        </p:spPr>
      </p:pic>
      <p:sp>
        <p:nvSpPr>
          <p:cNvPr id="139" name="ZoneTexte 138">
            <a:extLst>
              <a:ext uri="{FF2B5EF4-FFF2-40B4-BE49-F238E27FC236}">
                <a16:creationId xmlns:a16="http://schemas.microsoft.com/office/drawing/2014/main" id="{6852D785-FCB9-49D9-A0FB-616DD27BD4A1}"/>
              </a:ext>
            </a:extLst>
          </p:cNvPr>
          <p:cNvSpPr txBox="1"/>
          <p:nvPr/>
        </p:nvSpPr>
        <p:spPr>
          <a:xfrm>
            <a:off x="4587798" y="1026924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Exporter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FDFA39A7-E481-44DF-8F1C-0A74E9B8DB54}"/>
              </a:ext>
            </a:extLst>
          </p:cNvPr>
          <p:cNvSpPr txBox="1"/>
          <p:nvPr/>
        </p:nvSpPr>
        <p:spPr>
          <a:xfrm>
            <a:off x="3470798" y="1026419"/>
            <a:ext cx="713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Colonnes</a:t>
            </a:r>
          </a:p>
        </p:txBody>
      </p:sp>
      <p:pic>
        <p:nvPicPr>
          <p:cNvPr id="141" name="Graphique 140" descr="Engrenage contour">
            <a:extLst>
              <a:ext uri="{FF2B5EF4-FFF2-40B4-BE49-F238E27FC236}">
                <a16:creationId xmlns:a16="http://schemas.microsoft.com/office/drawing/2014/main" id="{813302F5-854F-45F3-899C-839A917A029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88856" y="1056610"/>
            <a:ext cx="180000" cy="180000"/>
          </a:xfrm>
          <a:prstGeom prst="rect">
            <a:avLst/>
          </a:prstGeom>
        </p:spPr>
      </p:pic>
      <p:pic>
        <p:nvPicPr>
          <p:cNvPr id="142" name="Graphique 141" descr="Télécharger contour">
            <a:extLst>
              <a:ext uri="{FF2B5EF4-FFF2-40B4-BE49-F238E27FC236}">
                <a16:creationId xmlns:a16="http://schemas.microsoft.com/office/drawing/2014/main" id="{81CE8507-A62E-483A-BF7F-BD1F18C8248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482169" y="1057250"/>
            <a:ext cx="180000" cy="180000"/>
          </a:xfrm>
          <a:prstGeom prst="rect">
            <a:avLst/>
          </a:prstGeom>
        </p:spPr>
      </p:pic>
      <p:sp>
        <p:nvSpPr>
          <p:cNvPr id="143" name="ZoneTexte 142">
            <a:extLst>
              <a:ext uri="{FF2B5EF4-FFF2-40B4-BE49-F238E27FC236}">
                <a16:creationId xmlns:a16="http://schemas.microsoft.com/office/drawing/2014/main" id="{6390F550-289B-46AC-B45D-C331EB439306}"/>
              </a:ext>
            </a:extLst>
          </p:cNvPr>
          <p:cNvSpPr txBox="1"/>
          <p:nvPr/>
        </p:nvSpPr>
        <p:spPr>
          <a:xfrm>
            <a:off x="5662169" y="1028737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Importer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8B98C4DB-F2AF-48ED-B110-30226E506F0E}"/>
              </a:ext>
            </a:extLst>
          </p:cNvPr>
          <p:cNvSpPr/>
          <p:nvPr/>
        </p:nvSpPr>
        <p:spPr>
          <a:xfrm>
            <a:off x="2611416" y="1793513"/>
            <a:ext cx="565192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rgbClr val="D6D9DC"/>
                </a:solidFill>
              </a:rPr>
              <a:t>ID</a:t>
            </a:r>
            <a:endParaRPr lang="fr-FR" sz="1050" dirty="0">
              <a:solidFill>
                <a:srgbClr val="D6D9DC"/>
              </a:solidFill>
            </a:endParaRPr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AEC042AD-9E6F-41F5-824D-E47D3032B9FC}"/>
              </a:ext>
            </a:extLst>
          </p:cNvPr>
          <p:cNvSpPr/>
          <p:nvPr/>
        </p:nvSpPr>
        <p:spPr>
          <a:xfrm>
            <a:off x="4499441" y="1787120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ETX</a:t>
            </a: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87ACF939-3818-4057-A847-7BE2D6E6A5D4}"/>
              </a:ext>
            </a:extLst>
          </p:cNvPr>
          <p:cNvSpPr/>
          <p:nvPr/>
        </p:nvSpPr>
        <p:spPr>
          <a:xfrm>
            <a:off x="5572169" y="1786118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147" name="Rectangle : coins arrondis 146">
            <a:extLst>
              <a:ext uri="{FF2B5EF4-FFF2-40B4-BE49-F238E27FC236}">
                <a16:creationId xmlns:a16="http://schemas.microsoft.com/office/drawing/2014/main" id="{F598820F-344A-43DE-B1C6-71304C3E9819}"/>
              </a:ext>
            </a:extLst>
          </p:cNvPr>
          <p:cNvSpPr/>
          <p:nvPr/>
        </p:nvSpPr>
        <p:spPr>
          <a:xfrm>
            <a:off x="2374961" y="213861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CCF874D4-D9C1-4CFE-B015-9750D64A4F8A}"/>
              </a:ext>
            </a:extLst>
          </p:cNvPr>
          <p:cNvSpPr/>
          <p:nvPr/>
        </p:nvSpPr>
        <p:spPr>
          <a:xfrm>
            <a:off x="2276165" y="2385210"/>
            <a:ext cx="9655014" cy="310854"/>
          </a:xfrm>
          <a:prstGeom prst="roundRect">
            <a:avLst>
              <a:gd name="adj" fmla="val 0"/>
            </a:avLst>
          </a:prstGeom>
          <a:solidFill>
            <a:srgbClr val="DCEAEF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E42EB259-069A-4BF9-9E18-42E9D75AD12E}"/>
              </a:ext>
            </a:extLst>
          </p:cNvPr>
          <p:cNvSpPr txBox="1"/>
          <p:nvPr/>
        </p:nvSpPr>
        <p:spPr>
          <a:xfrm>
            <a:off x="2619777" y="2411432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B55333E9-95B9-4DAA-BCB8-B6271AEF4385}"/>
              </a:ext>
            </a:extLst>
          </p:cNvPr>
          <p:cNvSpPr txBox="1"/>
          <p:nvPr/>
        </p:nvSpPr>
        <p:spPr>
          <a:xfrm>
            <a:off x="3273947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FD3B1FA4-41D9-47AE-B283-9DDBA4730C86}"/>
              </a:ext>
            </a:extLst>
          </p:cNvPr>
          <p:cNvSpPr txBox="1"/>
          <p:nvPr/>
        </p:nvSpPr>
        <p:spPr>
          <a:xfrm>
            <a:off x="4500018" y="2414213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4540D8A-96BD-472C-B552-7C9085C06E31}"/>
              </a:ext>
            </a:extLst>
          </p:cNvPr>
          <p:cNvSpPr txBox="1"/>
          <p:nvPr/>
        </p:nvSpPr>
        <p:spPr>
          <a:xfrm>
            <a:off x="5565278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43440329-1A84-4551-8967-90ACCBAAC390}"/>
              </a:ext>
            </a:extLst>
          </p:cNvPr>
          <p:cNvSpPr/>
          <p:nvPr/>
        </p:nvSpPr>
        <p:spPr>
          <a:xfrm>
            <a:off x="2374961" y="2466390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22B271A5-ED7E-407F-82FC-3F4A9D034660}"/>
              </a:ext>
            </a:extLst>
          </p:cNvPr>
          <p:cNvSpPr/>
          <p:nvPr/>
        </p:nvSpPr>
        <p:spPr>
          <a:xfrm>
            <a:off x="2276165" y="272036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C456AA8F-E359-4605-BFBA-554AB22C6C6A}"/>
              </a:ext>
            </a:extLst>
          </p:cNvPr>
          <p:cNvSpPr txBox="1"/>
          <p:nvPr/>
        </p:nvSpPr>
        <p:spPr>
          <a:xfrm>
            <a:off x="2619777" y="274658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2358F425-4F5C-424A-8112-885B295DB139}"/>
              </a:ext>
            </a:extLst>
          </p:cNvPr>
          <p:cNvSpPr txBox="1"/>
          <p:nvPr/>
        </p:nvSpPr>
        <p:spPr>
          <a:xfrm>
            <a:off x="3273947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D23CBF56-12B9-4AEA-AF7A-4060C6AEE95C}"/>
              </a:ext>
            </a:extLst>
          </p:cNvPr>
          <p:cNvSpPr txBox="1"/>
          <p:nvPr/>
        </p:nvSpPr>
        <p:spPr>
          <a:xfrm>
            <a:off x="4500018" y="274936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C42CD547-DB75-495B-9669-A85BEA781EEA}"/>
              </a:ext>
            </a:extLst>
          </p:cNvPr>
          <p:cNvSpPr txBox="1"/>
          <p:nvPr/>
        </p:nvSpPr>
        <p:spPr>
          <a:xfrm>
            <a:off x="5565278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59" name="Rectangle : coins arrondis 158">
            <a:extLst>
              <a:ext uri="{FF2B5EF4-FFF2-40B4-BE49-F238E27FC236}">
                <a16:creationId xmlns:a16="http://schemas.microsoft.com/office/drawing/2014/main" id="{C4E8CC35-1832-41D2-B591-901FD6218C20}"/>
              </a:ext>
            </a:extLst>
          </p:cNvPr>
          <p:cNvSpPr/>
          <p:nvPr/>
        </p:nvSpPr>
        <p:spPr>
          <a:xfrm>
            <a:off x="2374961" y="2801545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 : coins arrondis 159">
            <a:extLst>
              <a:ext uri="{FF2B5EF4-FFF2-40B4-BE49-F238E27FC236}">
                <a16:creationId xmlns:a16="http://schemas.microsoft.com/office/drawing/2014/main" id="{FC51F48E-F749-43A7-BBE7-A408E0579230}"/>
              </a:ext>
            </a:extLst>
          </p:cNvPr>
          <p:cNvSpPr/>
          <p:nvPr/>
        </p:nvSpPr>
        <p:spPr>
          <a:xfrm>
            <a:off x="2276165" y="30469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E1FE9B5B-66AB-46E7-8847-420971B4433D}"/>
              </a:ext>
            </a:extLst>
          </p:cNvPr>
          <p:cNvSpPr txBox="1"/>
          <p:nvPr/>
        </p:nvSpPr>
        <p:spPr>
          <a:xfrm>
            <a:off x="2619777" y="30731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B979253F-5E7B-40A8-BB03-ECE4A211BD86}"/>
              </a:ext>
            </a:extLst>
          </p:cNvPr>
          <p:cNvSpPr txBox="1"/>
          <p:nvPr/>
        </p:nvSpPr>
        <p:spPr>
          <a:xfrm>
            <a:off x="3273947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08D413BE-2953-4E13-AA3E-6246CFF2DC2A}"/>
              </a:ext>
            </a:extLst>
          </p:cNvPr>
          <p:cNvSpPr txBox="1"/>
          <p:nvPr/>
        </p:nvSpPr>
        <p:spPr>
          <a:xfrm>
            <a:off x="4500018" y="30759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3D2F4696-660C-443B-8426-A76BC05DD32E}"/>
              </a:ext>
            </a:extLst>
          </p:cNvPr>
          <p:cNvSpPr txBox="1"/>
          <p:nvPr/>
        </p:nvSpPr>
        <p:spPr>
          <a:xfrm>
            <a:off x="5565278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65" name="Rectangle : coins arrondis 164">
            <a:extLst>
              <a:ext uri="{FF2B5EF4-FFF2-40B4-BE49-F238E27FC236}">
                <a16:creationId xmlns:a16="http://schemas.microsoft.com/office/drawing/2014/main" id="{0E3D2F0A-D7E9-4A4E-B166-2C3A0987DEB7}"/>
              </a:ext>
            </a:extLst>
          </p:cNvPr>
          <p:cNvSpPr/>
          <p:nvPr/>
        </p:nvSpPr>
        <p:spPr>
          <a:xfrm>
            <a:off x="2374961" y="3128108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8AFA9D9B-82A3-47ED-B788-F8718193765E}"/>
              </a:ext>
            </a:extLst>
          </p:cNvPr>
          <p:cNvSpPr/>
          <p:nvPr/>
        </p:nvSpPr>
        <p:spPr>
          <a:xfrm>
            <a:off x="2276165" y="337235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CC4C2681-22E8-4516-AFED-1462974B789A}"/>
              </a:ext>
            </a:extLst>
          </p:cNvPr>
          <p:cNvSpPr txBox="1"/>
          <p:nvPr/>
        </p:nvSpPr>
        <p:spPr>
          <a:xfrm>
            <a:off x="2619777" y="339857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</a:t>
            </a:r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D98F6DF0-EC2C-4B13-8039-A5101AD63C27}"/>
              </a:ext>
            </a:extLst>
          </p:cNvPr>
          <p:cNvSpPr txBox="1"/>
          <p:nvPr/>
        </p:nvSpPr>
        <p:spPr>
          <a:xfrm>
            <a:off x="3273947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7A7E4EE3-724D-4DBC-8501-22804AB549F5}"/>
              </a:ext>
            </a:extLst>
          </p:cNvPr>
          <p:cNvSpPr txBox="1"/>
          <p:nvPr/>
        </p:nvSpPr>
        <p:spPr>
          <a:xfrm>
            <a:off x="4500018" y="340135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44678B23-DA24-4FBE-B8D9-5D3C7B347D55}"/>
              </a:ext>
            </a:extLst>
          </p:cNvPr>
          <p:cNvSpPr txBox="1"/>
          <p:nvPr/>
        </p:nvSpPr>
        <p:spPr>
          <a:xfrm>
            <a:off x="5565278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71" name="Rectangle : coins arrondis 170">
            <a:extLst>
              <a:ext uri="{FF2B5EF4-FFF2-40B4-BE49-F238E27FC236}">
                <a16:creationId xmlns:a16="http://schemas.microsoft.com/office/drawing/2014/main" id="{E054D2AE-DE72-4090-A588-D402E7E50416}"/>
              </a:ext>
            </a:extLst>
          </p:cNvPr>
          <p:cNvSpPr/>
          <p:nvPr/>
        </p:nvSpPr>
        <p:spPr>
          <a:xfrm>
            <a:off x="2374961" y="3453535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AB4F34D7-24A5-4811-A28F-6A9ADDF4E626}"/>
              </a:ext>
            </a:extLst>
          </p:cNvPr>
          <p:cNvSpPr/>
          <p:nvPr/>
        </p:nvSpPr>
        <p:spPr>
          <a:xfrm>
            <a:off x="2282771" y="369789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41663D48-A64D-4B7F-B9CE-79FD6A3C458F}"/>
              </a:ext>
            </a:extLst>
          </p:cNvPr>
          <p:cNvSpPr txBox="1"/>
          <p:nvPr/>
        </p:nvSpPr>
        <p:spPr>
          <a:xfrm>
            <a:off x="2626383" y="3724116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6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EEE6F607-4346-484B-8478-AE64010B2714}"/>
              </a:ext>
            </a:extLst>
          </p:cNvPr>
          <p:cNvSpPr txBox="1"/>
          <p:nvPr/>
        </p:nvSpPr>
        <p:spPr>
          <a:xfrm>
            <a:off x="3280553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A4887292-9148-487C-B899-CBEEA0F446F9}"/>
              </a:ext>
            </a:extLst>
          </p:cNvPr>
          <p:cNvSpPr txBox="1"/>
          <p:nvPr/>
        </p:nvSpPr>
        <p:spPr>
          <a:xfrm>
            <a:off x="4506624" y="372689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9A61A9BD-892F-4849-A719-C38D919DC3A1}"/>
              </a:ext>
            </a:extLst>
          </p:cNvPr>
          <p:cNvSpPr txBox="1"/>
          <p:nvPr/>
        </p:nvSpPr>
        <p:spPr>
          <a:xfrm>
            <a:off x="5571884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77" name="Rectangle : coins arrondis 176">
            <a:extLst>
              <a:ext uri="{FF2B5EF4-FFF2-40B4-BE49-F238E27FC236}">
                <a16:creationId xmlns:a16="http://schemas.microsoft.com/office/drawing/2014/main" id="{27DB9A63-84AE-4C6F-BB01-EF9093FAABD2}"/>
              </a:ext>
            </a:extLst>
          </p:cNvPr>
          <p:cNvSpPr/>
          <p:nvPr/>
        </p:nvSpPr>
        <p:spPr>
          <a:xfrm>
            <a:off x="2381567" y="3779074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Rectangle : coins arrondis 177">
            <a:extLst>
              <a:ext uri="{FF2B5EF4-FFF2-40B4-BE49-F238E27FC236}">
                <a16:creationId xmlns:a16="http://schemas.microsoft.com/office/drawing/2014/main" id="{2B1FD315-0BAA-4632-962F-113BF77D49E4}"/>
              </a:ext>
            </a:extLst>
          </p:cNvPr>
          <p:cNvSpPr/>
          <p:nvPr/>
        </p:nvSpPr>
        <p:spPr>
          <a:xfrm>
            <a:off x="2282771" y="4025673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83F05638-B98A-4B55-9609-C85A8BBD5D57}"/>
              </a:ext>
            </a:extLst>
          </p:cNvPr>
          <p:cNvSpPr txBox="1"/>
          <p:nvPr/>
        </p:nvSpPr>
        <p:spPr>
          <a:xfrm>
            <a:off x="2626383" y="4051895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7</a:t>
            </a: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B1C2E292-D0D2-4ADD-BCF0-65BDE3159C6F}"/>
              </a:ext>
            </a:extLst>
          </p:cNvPr>
          <p:cNvSpPr txBox="1"/>
          <p:nvPr/>
        </p:nvSpPr>
        <p:spPr>
          <a:xfrm>
            <a:off x="3280553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6A326C66-430E-41BD-A3CB-64206F4448FE}"/>
              </a:ext>
            </a:extLst>
          </p:cNvPr>
          <p:cNvSpPr txBox="1"/>
          <p:nvPr/>
        </p:nvSpPr>
        <p:spPr>
          <a:xfrm>
            <a:off x="4506624" y="4054676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F26196F7-7696-4F34-A3CA-5A733F60454C}"/>
              </a:ext>
            </a:extLst>
          </p:cNvPr>
          <p:cNvSpPr txBox="1"/>
          <p:nvPr/>
        </p:nvSpPr>
        <p:spPr>
          <a:xfrm>
            <a:off x="5571884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83" name="Rectangle : coins arrondis 182">
            <a:extLst>
              <a:ext uri="{FF2B5EF4-FFF2-40B4-BE49-F238E27FC236}">
                <a16:creationId xmlns:a16="http://schemas.microsoft.com/office/drawing/2014/main" id="{93703E3D-4B39-466A-9238-C1E0B484BF7B}"/>
              </a:ext>
            </a:extLst>
          </p:cNvPr>
          <p:cNvSpPr/>
          <p:nvPr/>
        </p:nvSpPr>
        <p:spPr>
          <a:xfrm>
            <a:off x="2381567" y="4106853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 : coins arrondis 183">
            <a:extLst>
              <a:ext uri="{FF2B5EF4-FFF2-40B4-BE49-F238E27FC236}">
                <a16:creationId xmlns:a16="http://schemas.microsoft.com/office/drawing/2014/main" id="{E138F07B-7318-48F5-B138-ED781FF89D52}"/>
              </a:ext>
            </a:extLst>
          </p:cNvPr>
          <p:cNvSpPr/>
          <p:nvPr/>
        </p:nvSpPr>
        <p:spPr>
          <a:xfrm>
            <a:off x="2282771" y="43608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868C0B56-9431-4540-AF40-4CCA02EA4A49}"/>
              </a:ext>
            </a:extLst>
          </p:cNvPr>
          <p:cNvSpPr txBox="1"/>
          <p:nvPr/>
        </p:nvSpPr>
        <p:spPr>
          <a:xfrm>
            <a:off x="2626383" y="43870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8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9930666A-2DAF-460A-8080-57007840E24C}"/>
              </a:ext>
            </a:extLst>
          </p:cNvPr>
          <p:cNvSpPr txBox="1"/>
          <p:nvPr/>
        </p:nvSpPr>
        <p:spPr>
          <a:xfrm>
            <a:off x="3280553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0D9B5EE7-3900-4573-B79D-39CC6B0AE53C}"/>
              </a:ext>
            </a:extLst>
          </p:cNvPr>
          <p:cNvSpPr txBox="1"/>
          <p:nvPr/>
        </p:nvSpPr>
        <p:spPr>
          <a:xfrm>
            <a:off x="4506624" y="43898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625D0DDC-4CE0-42A3-A4D6-0321A45F54B1}"/>
              </a:ext>
            </a:extLst>
          </p:cNvPr>
          <p:cNvSpPr txBox="1"/>
          <p:nvPr/>
        </p:nvSpPr>
        <p:spPr>
          <a:xfrm>
            <a:off x="5571884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37510FB8-6B7D-44B4-A1D6-4E956D6EADEC}"/>
              </a:ext>
            </a:extLst>
          </p:cNvPr>
          <p:cNvSpPr/>
          <p:nvPr/>
        </p:nvSpPr>
        <p:spPr>
          <a:xfrm>
            <a:off x="2381567" y="4442008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 : coins arrondis 189">
            <a:extLst>
              <a:ext uri="{FF2B5EF4-FFF2-40B4-BE49-F238E27FC236}">
                <a16:creationId xmlns:a16="http://schemas.microsoft.com/office/drawing/2014/main" id="{BE10CF14-14AE-4BDD-8775-F15563298668}"/>
              </a:ext>
            </a:extLst>
          </p:cNvPr>
          <p:cNvSpPr/>
          <p:nvPr/>
        </p:nvSpPr>
        <p:spPr>
          <a:xfrm>
            <a:off x="2282771" y="468739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D197A432-BC0F-4D77-A689-E337110347F7}"/>
              </a:ext>
            </a:extLst>
          </p:cNvPr>
          <p:cNvSpPr txBox="1"/>
          <p:nvPr/>
        </p:nvSpPr>
        <p:spPr>
          <a:xfrm>
            <a:off x="2626383" y="471361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9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EE97C2F8-9006-440C-A5DD-A7EF9196BE4F}"/>
              </a:ext>
            </a:extLst>
          </p:cNvPr>
          <p:cNvSpPr txBox="1"/>
          <p:nvPr/>
        </p:nvSpPr>
        <p:spPr>
          <a:xfrm>
            <a:off x="3280553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4A0D1CAE-2021-4EEB-AC1B-FE8922086004}"/>
              </a:ext>
            </a:extLst>
          </p:cNvPr>
          <p:cNvSpPr txBox="1"/>
          <p:nvPr/>
        </p:nvSpPr>
        <p:spPr>
          <a:xfrm>
            <a:off x="4506624" y="471639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54A3F4B9-FDD4-4186-8968-A58511126978}"/>
              </a:ext>
            </a:extLst>
          </p:cNvPr>
          <p:cNvSpPr txBox="1"/>
          <p:nvPr/>
        </p:nvSpPr>
        <p:spPr>
          <a:xfrm>
            <a:off x="5571884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95" name="Rectangle : coins arrondis 194">
            <a:extLst>
              <a:ext uri="{FF2B5EF4-FFF2-40B4-BE49-F238E27FC236}">
                <a16:creationId xmlns:a16="http://schemas.microsoft.com/office/drawing/2014/main" id="{7B5924A9-FA56-4769-9D91-F3A89058092A}"/>
              </a:ext>
            </a:extLst>
          </p:cNvPr>
          <p:cNvSpPr/>
          <p:nvPr/>
        </p:nvSpPr>
        <p:spPr>
          <a:xfrm>
            <a:off x="2381567" y="476857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 : coins arrondis 195">
            <a:extLst>
              <a:ext uri="{FF2B5EF4-FFF2-40B4-BE49-F238E27FC236}">
                <a16:creationId xmlns:a16="http://schemas.microsoft.com/office/drawing/2014/main" id="{94B2778B-41AA-4791-9A36-12A6675215C4}"/>
              </a:ext>
            </a:extLst>
          </p:cNvPr>
          <p:cNvSpPr/>
          <p:nvPr/>
        </p:nvSpPr>
        <p:spPr>
          <a:xfrm>
            <a:off x="2282771" y="501891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143F17BA-9D6A-4735-B3E7-6F1C0B68FDB4}"/>
              </a:ext>
            </a:extLst>
          </p:cNvPr>
          <p:cNvSpPr txBox="1"/>
          <p:nvPr/>
        </p:nvSpPr>
        <p:spPr>
          <a:xfrm>
            <a:off x="2626383" y="5045136"/>
            <a:ext cx="393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10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16593459-6EA1-4A64-A10A-078B8166A6C8}"/>
              </a:ext>
            </a:extLst>
          </p:cNvPr>
          <p:cNvSpPr txBox="1"/>
          <p:nvPr/>
        </p:nvSpPr>
        <p:spPr>
          <a:xfrm>
            <a:off x="3280553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43CF099B-FB77-4BBC-A340-005A90BD4672}"/>
              </a:ext>
            </a:extLst>
          </p:cNvPr>
          <p:cNvSpPr txBox="1"/>
          <p:nvPr/>
        </p:nvSpPr>
        <p:spPr>
          <a:xfrm>
            <a:off x="4506624" y="504791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39556811-A597-4E69-8150-B22211AD85AC}"/>
              </a:ext>
            </a:extLst>
          </p:cNvPr>
          <p:cNvSpPr txBox="1"/>
          <p:nvPr/>
        </p:nvSpPr>
        <p:spPr>
          <a:xfrm>
            <a:off x="5571884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01" name="Rectangle : coins arrondis 200">
            <a:extLst>
              <a:ext uri="{FF2B5EF4-FFF2-40B4-BE49-F238E27FC236}">
                <a16:creationId xmlns:a16="http://schemas.microsoft.com/office/drawing/2014/main" id="{2CCD336C-FA86-46EC-8683-6F46774699EE}"/>
              </a:ext>
            </a:extLst>
          </p:cNvPr>
          <p:cNvSpPr/>
          <p:nvPr/>
        </p:nvSpPr>
        <p:spPr>
          <a:xfrm>
            <a:off x="2381567" y="5100094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 : coins arrondis 201">
            <a:extLst>
              <a:ext uri="{FF2B5EF4-FFF2-40B4-BE49-F238E27FC236}">
                <a16:creationId xmlns:a16="http://schemas.microsoft.com/office/drawing/2014/main" id="{323740A5-08FC-41DF-803A-8016566F61FA}"/>
              </a:ext>
            </a:extLst>
          </p:cNvPr>
          <p:cNvSpPr/>
          <p:nvPr/>
        </p:nvSpPr>
        <p:spPr>
          <a:xfrm>
            <a:off x="2276165" y="5347242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D6818FF5-33B0-4E78-B037-A6A1F0877FDC}"/>
              </a:ext>
            </a:extLst>
          </p:cNvPr>
          <p:cNvSpPr txBox="1"/>
          <p:nvPr/>
        </p:nvSpPr>
        <p:spPr>
          <a:xfrm>
            <a:off x="2619776" y="5373464"/>
            <a:ext cx="415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11</a:t>
            </a:r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CD44D092-BE02-4AA7-9F50-BC5E167F783E}"/>
              </a:ext>
            </a:extLst>
          </p:cNvPr>
          <p:cNvSpPr txBox="1"/>
          <p:nvPr/>
        </p:nvSpPr>
        <p:spPr>
          <a:xfrm>
            <a:off x="3273947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BC58F1FC-9E62-4039-919B-D61181080560}"/>
              </a:ext>
            </a:extLst>
          </p:cNvPr>
          <p:cNvSpPr txBox="1"/>
          <p:nvPr/>
        </p:nvSpPr>
        <p:spPr>
          <a:xfrm>
            <a:off x="4500018" y="5376245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39EC85FF-DE90-423F-8CA3-0D894A9186C2}"/>
              </a:ext>
            </a:extLst>
          </p:cNvPr>
          <p:cNvSpPr txBox="1"/>
          <p:nvPr/>
        </p:nvSpPr>
        <p:spPr>
          <a:xfrm>
            <a:off x="5565278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07" name="Rectangle : coins arrondis 206">
            <a:extLst>
              <a:ext uri="{FF2B5EF4-FFF2-40B4-BE49-F238E27FC236}">
                <a16:creationId xmlns:a16="http://schemas.microsoft.com/office/drawing/2014/main" id="{15965F8D-C1B1-4304-9F9B-248998B1017C}"/>
              </a:ext>
            </a:extLst>
          </p:cNvPr>
          <p:cNvSpPr/>
          <p:nvPr/>
        </p:nvSpPr>
        <p:spPr>
          <a:xfrm>
            <a:off x="2374961" y="5428422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 : coins arrondis 207">
            <a:extLst>
              <a:ext uri="{FF2B5EF4-FFF2-40B4-BE49-F238E27FC236}">
                <a16:creationId xmlns:a16="http://schemas.microsoft.com/office/drawing/2014/main" id="{98F607C1-B3DB-41FD-8EF7-7EF386C58BAA}"/>
              </a:ext>
            </a:extLst>
          </p:cNvPr>
          <p:cNvSpPr/>
          <p:nvPr/>
        </p:nvSpPr>
        <p:spPr>
          <a:xfrm>
            <a:off x="2276165" y="567502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09" name="ZoneTexte 208">
            <a:extLst>
              <a:ext uri="{FF2B5EF4-FFF2-40B4-BE49-F238E27FC236}">
                <a16:creationId xmlns:a16="http://schemas.microsoft.com/office/drawing/2014/main" id="{0F7C2533-12B3-4D0A-BEAE-B3A429678583}"/>
              </a:ext>
            </a:extLst>
          </p:cNvPr>
          <p:cNvSpPr txBox="1"/>
          <p:nvPr/>
        </p:nvSpPr>
        <p:spPr>
          <a:xfrm>
            <a:off x="2619776" y="5701243"/>
            <a:ext cx="503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12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3E23B227-9DB1-41A4-9369-8FDF5A0F94C2}"/>
              </a:ext>
            </a:extLst>
          </p:cNvPr>
          <p:cNvSpPr txBox="1"/>
          <p:nvPr/>
        </p:nvSpPr>
        <p:spPr>
          <a:xfrm>
            <a:off x="3273947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4D303071-2601-489B-9C7C-C474D3F156C9}"/>
              </a:ext>
            </a:extLst>
          </p:cNvPr>
          <p:cNvSpPr txBox="1"/>
          <p:nvPr/>
        </p:nvSpPr>
        <p:spPr>
          <a:xfrm>
            <a:off x="4500018" y="570402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ECD32FF7-6D3D-4EED-B45E-827DAD4B6F9A}"/>
              </a:ext>
            </a:extLst>
          </p:cNvPr>
          <p:cNvSpPr txBox="1"/>
          <p:nvPr/>
        </p:nvSpPr>
        <p:spPr>
          <a:xfrm>
            <a:off x="5565278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13" name="Rectangle : coins arrondis 212">
            <a:extLst>
              <a:ext uri="{FF2B5EF4-FFF2-40B4-BE49-F238E27FC236}">
                <a16:creationId xmlns:a16="http://schemas.microsoft.com/office/drawing/2014/main" id="{B92B2C2C-7F84-48C6-8BD6-3475F5746E0A}"/>
              </a:ext>
            </a:extLst>
          </p:cNvPr>
          <p:cNvSpPr/>
          <p:nvPr/>
        </p:nvSpPr>
        <p:spPr>
          <a:xfrm>
            <a:off x="2374961" y="575620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Rectangle : coins arrondis 213">
            <a:extLst>
              <a:ext uri="{FF2B5EF4-FFF2-40B4-BE49-F238E27FC236}">
                <a16:creationId xmlns:a16="http://schemas.microsoft.com/office/drawing/2014/main" id="{FE52CF8F-5CBD-40AB-A45F-A5138FB07381}"/>
              </a:ext>
            </a:extLst>
          </p:cNvPr>
          <p:cNvSpPr/>
          <p:nvPr/>
        </p:nvSpPr>
        <p:spPr>
          <a:xfrm>
            <a:off x="2276165" y="6010176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03E40C55-CB37-40E7-9F8C-822CA584FF16}"/>
              </a:ext>
            </a:extLst>
          </p:cNvPr>
          <p:cNvSpPr txBox="1"/>
          <p:nvPr/>
        </p:nvSpPr>
        <p:spPr>
          <a:xfrm>
            <a:off x="2619777" y="6036398"/>
            <a:ext cx="4005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13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0A1526C5-980C-415D-AD57-E3B718E70C3C}"/>
              </a:ext>
            </a:extLst>
          </p:cNvPr>
          <p:cNvSpPr txBox="1"/>
          <p:nvPr/>
        </p:nvSpPr>
        <p:spPr>
          <a:xfrm>
            <a:off x="3273947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17" name="ZoneTexte 216">
            <a:extLst>
              <a:ext uri="{FF2B5EF4-FFF2-40B4-BE49-F238E27FC236}">
                <a16:creationId xmlns:a16="http://schemas.microsoft.com/office/drawing/2014/main" id="{048A4775-125F-45A6-80E8-8B8CF21A5BE4}"/>
              </a:ext>
            </a:extLst>
          </p:cNvPr>
          <p:cNvSpPr txBox="1"/>
          <p:nvPr/>
        </p:nvSpPr>
        <p:spPr>
          <a:xfrm>
            <a:off x="4500018" y="6039179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30EFA58C-8B0E-41BB-9F0A-99ED1D8525D1}"/>
              </a:ext>
            </a:extLst>
          </p:cNvPr>
          <p:cNvSpPr txBox="1"/>
          <p:nvPr/>
        </p:nvSpPr>
        <p:spPr>
          <a:xfrm>
            <a:off x="5565278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19" name="Rectangle : coins arrondis 218">
            <a:extLst>
              <a:ext uri="{FF2B5EF4-FFF2-40B4-BE49-F238E27FC236}">
                <a16:creationId xmlns:a16="http://schemas.microsoft.com/office/drawing/2014/main" id="{B6BA5475-3218-4278-9C05-9482D65BF537}"/>
              </a:ext>
            </a:extLst>
          </p:cNvPr>
          <p:cNvSpPr/>
          <p:nvPr/>
        </p:nvSpPr>
        <p:spPr>
          <a:xfrm>
            <a:off x="2374961" y="6091356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Rectangle : coins arrondis 219">
            <a:extLst>
              <a:ext uri="{FF2B5EF4-FFF2-40B4-BE49-F238E27FC236}">
                <a16:creationId xmlns:a16="http://schemas.microsoft.com/office/drawing/2014/main" id="{A7119C97-D5F6-4D41-8DE3-F9D69F861990}"/>
              </a:ext>
            </a:extLst>
          </p:cNvPr>
          <p:cNvSpPr/>
          <p:nvPr/>
        </p:nvSpPr>
        <p:spPr>
          <a:xfrm>
            <a:off x="2276165" y="6336739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21" name="ZoneTexte 220">
            <a:extLst>
              <a:ext uri="{FF2B5EF4-FFF2-40B4-BE49-F238E27FC236}">
                <a16:creationId xmlns:a16="http://schemas.microsoft.com/office/drawing/2014/main" id="{CB7184FD-40CE-4E62-B139-A9DAC7E2C77F}"/>
              </a:ext>
            </a:extLst>
          </p:cNvPr>
          <p:cNvSpPr txBox="1"/>
          <p:nvPr/>
        </p:nvSpPr>
        <p:spPr>
          <a:xfrm>
            <a:off x="2619777" y="6362961"/>
            <a:ext cx="415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14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EE93FE11-2799-4F69-9077-F603FC86B697}"/>
              </a:ext>
            </a:extLst>
          </p:cNvPr>
          <p:cNvSpPr txBox="1"/>
          <p:nvPr/>
        </p:nvSpPr>
        <p:spPr>
          <a:xfrm>
            <a:off x="3273947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A08DE733-06A4-45F8-B435-CBD2823D5C6C}"/>
              </a:ext>
            </a:extLst>
          </p:cNvPr>
          <p:cNvSpPr txBox="1"/>
          <p:nvPr/>
        </p:nvSpPr>
        <p:spPr>
          <a:xfrm>
            <a:off x="4500018" y="6365742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24" name="ZoneTexte 223">
            <a:extLst>
              <a:ext uri="{FF2B5EF4-FFF2-40B4-BE49-F238E27FC236}">
                <a16:creationId xmlns:a16="http://schemas.microsoft.com/office/drawing/2014/main" id="{2DBB0452-42C1-48BA-8110-383AA720D543}"/>
              </a:ext>
            </a:extLst>
          </p:cNvPr>
          <p:cNvSpPr txBox="1"/>
          <p:nvPr/>
        </p:nvSpPr>
        <p:spPr>
          <a:xfrm>
            <a:off x="5565278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25" name="Rectangle : coins arrondis 224">
            <a:extLst>
              <a:ext uri="{FF2B5EF4-FFF2-40B4-BE49-F238E27FC236}">
                <a16:creationId xmlns:a16="http://schemas.microsoft.com/office/drawing/2014/main" id="{4A1A8E8C-17BF-490A-8A22-1A5B3DB86FFD}"/>
              </a:ext>
            </a:extLst>
          </p:cNvPr>
          <p:cNvSpPr/>
          <p:nvPr/>
        </p:nvSpPr>
        <p:spPr>
          <a:xfrm>
            <a:off x="2374961" y="6417919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793F8C9-BCA7-491D-A534-DB5ABEACC238}"/>
              </a:ext>
            </a:extLst>
          </p:cNvPr>
          <p:cNvSpPr/>
          <p:nvPr/>
        </p:nvSpPr>
        <p:spPr>
          <a:xfrm>
            <a:off x="2276159" y="6582469"/>
            <a:ext cx="9661626" cy="275531"/>
          </a:xfrm>
          <a:prstGeom prst="rect">
            <a:avLst/>
          </a:prstGeom>
          <a:solidFill>
            <a:srgbClr val="F8F9FD"/>
          </a:solidFill>
          <a:ln>
            <a:noFill/>
          </a:ln>
          <a:effectLst>
            <a:outerShdw blurRad="127000" dist="508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AABA6698-DBF9-43D8-B0C4-5E32CB0C95F4}"/>
              </a:ext>
            </a:extLst>
          </p:cNvPr>
          <p:cNvSpPr/>
          <p:nvPr/>
        </p:nvSpPr>
        <p:spPr>
          <a:xfrm>
            <a:off x="2159993" y="6593525"/>
            <a:ext cx="10032001" cy="276560"/>
          </a:xfrm>
          <a:prstGeom prst="rect">
            <a:avLst/>
          </a:prstGeom>
          <a:solidFill>
            <a:srgbClr val="F8F9F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36F086D-CDAE-4419-A234-BD7F1FA32B65}"/>
              </a:ext>
            </a:extLst>
          </p:cNvPr>
          <p:cNvSpPr/>
          <p:nvPr/>
        </p:nvSpPr>
        <p:spPr>
          <a:xfrm>
            <a:off x="2159993" y="6577159"/>
            <a:ext cx="10032007" cy="282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spc="20" dirty="0">
                <a:solidFill>
                  <a:srgbClr val="525A60"/>
                </a:solidFill>
              </a:rPr>
              <a:t>25 sur 384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0689F2-8678-4AEC-AE83-10E5183CAD55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FD15C1C-35AC-4562-B651-21DEDB0C565B}"/>
              </a:ext>
            </a:extLst>
          </p:cNvPr>
          <p:cNvSpPr/>
          <p:nvPr/>
        </p:nvSpPr>
        <p:spPr>
          <a:xfrm>
            <a:off x="401168" y="1470983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ZoneTexte 57">
            <a:hlinkClick r:id="rId2" action="ppaction://hlinksldjump"/>
            <a:extLst>
              <a:ext uri="{FF2B5EF4-FFF2-40B4-BE49-F238E27FC236}">
                <a16:creationId xmlns:a16="http://schemas.microsoft.com/office/drawing/2014/main" id="{A549051F-065F-49AA-8D7F-F21B4ADBB162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59" name="Graphique 58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6195D2AF-BA99-4351-8CCA-8AF8CDC1E30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06B58F88-FB23-443F-B285-903FD18346E4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6A40C34F-5E69-4C1B-8F3B-10DF2E870299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4E1F72F-59A0-4F55-BC92-28CFD492FD2D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66" name="Graphique 65" descr="Point d’insertion vers la gauche avec un remplissage uni">
            <a:extLst>
              <a:ext uri="{FF2B5EF4-FFF2-40B4-BE49-F238E27FC236}">
                <a16:creationId xmlns:a16="http://schemas.microsoft.com/office/drawing/2014/main" id="{CE98A2E1-15BF-4C9A-9DB3-515F1C89182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67" name="Image 66">
            <a:hlinkClick r:id="rId2" action="ppaction://hlinksldjump"/>
            <a:extLst>
              <a:ext uri="{FF2B5EF4-FFF2-40B4-BE49-F238E27FC236}">
                <a16:creationId xmlns:a16="http://schemas.microsoft.com/office/drawing/2014/main" id="{C023DF6D-E6CB-4936-AE5D-FA827D30C1A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B5992640-A9EA-4353-867E-D7914937907B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69" name="Graphique 68" descr="Point d’insertion vers la gauche avec un remplissage uni">
            <a:extLst>
              <a:ext uri="{FF2B5EF4-FFF2-40B4-BE49-F238E27FC236}">
                <a16:creationId xmlns:a16="http://schemas.microsoft.com/office/drawing/2014/main" id="{75BE90A9-54E2-4611-B710-FBB0C831FED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4F196A4C-F9B5-4D33-A220-DE4505B7DD22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71" name="Graphique 70" descr="Engrenage contour">
            <a:extLst>
              <a:ext uri="{FF2B5EF4-FFF2-40B4-BE49-F238E27FC236}">
                <a16:creationId xmlns:a16="http://schemas.microsoft.com/office/drawing/2014/main" id="{A5E4EB2D-0E81-4BDD-A04E-33A85ED2D25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72" name="Graphique 71" descr="Livre ouvert contour">
            <a:extLst>
              <a:ext uri="{FF2B5EF4-FFF2-40B4-BE49-F238E27FC236}">
                <a16:creationId xmlns:a16="http://schemas.microsoft.com/office/drawing/2014/main" id="{89949D64-61C9-46A8-8470-6A17E701337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73" name="Graphique 72" descr="Boîte contour">
            <a:extLst>
              <a:ext uri="{FF2B5EF4-FFF2-40B4-BE49-F238E27FC236}">
                <a16:creationId xmlns:a16="http://schemas.microsoft.com/office/drawing/2014/main" id="{F57F88E1-7E00-42FD-906A-D2F97FE9CC8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99" name="Graphique 98" descr="Point d’insertion vers la gauche avec un remplissage uni">
            <a:extLst>
              <a:ext uri="{FF2B5EF4-FFF2-40B4-BE49-F238E27FC236}">
                <a16:creationId xmlns:a16="http://schemas.microsoft.com/office/drawing/2014/main" id="{36ECA48D-09E2-40A1-B873-EC96C4F1175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436760A7-F07D-48E4-98C2-128E98D83841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88E2FBF6-5C27-4FF7-97BE-EC5C4DED4C14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2061769F-B8D4-4113-8C7A-51A5C6D47E39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A4AB642B-F40E-44C0-977C-229F9342C1AB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DF760F89-18EE-4F44-BDF6-B94AB441C22D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989FB549-CC40-4785-B7C6-EC2C911678AA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hlinkClick r:id="rId50" action="ppaction://hlinksldjump"/>
            <a:extLst>
              <a:ext uri="{FF2B5EF4-FFF2-40B4-BE49-F238E27FC236}">
                <a16:creationId xmlns:a16="http://schemas.microsoft.com/office/drawing/2014/main" id="{9EC5F80C-4AF3-4823-97FD-03C58E610EDB}"/>
              </a:ext>
            </a:extLst>
          </p:cNvPr>
          <p:cNvSpPr/>
          <p:nvPr/>
        </p:nvSpPr>
        <p:spPr>
          <a:xfrm>
            <a:off x="11198988" y="1000215"/>
            <a:ext cx="875345" cy="30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Rectangle : coins arrondis 230">
            <a:extLst>
              <a:ext uri="{FF2B5EF4-FFF2-40B4-BE49-F238E27FC236}">
                <a16:creationId xmlns:a16="http://schemas.microsoft.com/office/drawing/2014/main" id="{197C5194-E785-4348-B335-0220AA846E75}"/>
              </a:ext>
            </a:extLst>
          </p:cNvPr>
          <p:cNvSpPr/>
          <p:nvPr/>
        </p:nvSpPr>
        <p:spPr>
          <a:xfrm>
            <a:off x="11631930" y="2431721"/>
            <a:ext cx="242289" cy="219700"/>
          </a:xfrm>
          <a:prstGeom prst="roundRect">
            <a:avLst>
              <a:gd name="adj" fmla="val 9697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2" name="Graphique 231" descr="Fermer avec un remplissage uni">
            <a:extLst>
              <a:ext uri="{FF2B5EF4-FFF2-40B4-BE49-F238E27FC236}">
                <a16:creationId xmlns:a16="http://schemas.microsoft.com/office/drawing/2014/main" id="{8A41AEB8-CED1-4834-A0C3-4B980CA7E7F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686699" y="2469571"/>
            <a:ext cx="144000" cy="144000"/>
          </a:xfrm>
          <a:prstGeom prst="rect">
            <a:avLst/>
          </a:prstGeom>
        </p:spPr>
      </p:pic>
      <p:pic>
        <p:nvPicPr>
          <p:cNvPr id="233" name="Graphique 232" descr="Œil contour">
            <a:extLst>
              <a:ext uri="{FF2B5EF4-FFF2-40B4-BE49-F238E27FC236}">
                <a16:creationId xmlns:a16="http://schemas.microsoft.com/office/drawing/2014/main" id="{D8EA5E2B-8991-4EDE-8A8D-811C0DA2D79B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89315" y="2454604"/>
            <a:ext cx="180000" cy="180000"/>
          </a:xfrm>
          <a:prstGeom prst="rect">
            <a:avLst/>
          </a:prstGeom>
        </p:spPr>
      </p:pic>
      <p:sp>
        <p:nvSpPr>
          <p:cNvPr id="234" name="Rectangle 233">
            <a:hlinkClick r:id="rId55" action="ppaction://hlinksldjump"/>
            <a:extLst>
              <a:ext uri="{FF2B5EF4-FFF2-40B4-BE49-F238E27FC236}">
                <a16:creationId xmlns:a16="http://schemas.microsoft.com/office/drawing/2014/main" id="{331BD5ED-6F30-469D-9893-E2AD48EB74F3}"/>
              </a:ext>
            </a:extLst>
          </p:cNvPr>
          <p:cNvSpPr/>
          <p:nvPr/>
        </p:nvSpPr>
        <p:spPr>
          <a:xfrm>
            <a:off x="2626383" y="2387305"/>
            <a:ext cx="8962027" cy="288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5" name="Graphique 234" descr="Icône de menu d'hamburger contour">
            <a:hlinkClick r:id="rId56" action="ppaction://hlinksldjump"/>
            <a:extLst>
              <a:ext uri="{FF2B5EF4-FFF2-40B4-BE49-F238E27FC236}">
                <a16:creationId xmlns:a16="http://schemas.microsoft.com/office/drawing/2014/main" id="{4EAEF131-055D-4638-BFA1-AF81A64BD886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29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6518C42-19C5-420B-A022-7A66D66930E1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A4243A-68FF-4537-9ACA-040B34D0A26E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Modèles de cartes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Créer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2" name="Graphique 41" descr="Point d’insertion vers la gauche avec un remplissage uni">
            <a:extLst>
              <a:ext uri="{FF2B5EF4-FFF2-40B4-BE49-F238E27FC236}">
                <a16:creationId xmlns:a16="http://schemas.microsoft.com/office/drawing/2014/main" id="{41716C9A-9032-4D90-A643-F1B26641F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ECF99F9-5554-4450-9868-9B48D0DE8DBC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3B910C16-75AB-4B3B-B5D2-EECF928A0816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FECF7B7-4588-4D0B-89D7-AA2706E7DA94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47" name="Graphique 46" descr="Loupe contour">
            <a:extLst>
              <a:ext uri="{FF2B5EF4-FFF2-40B4-BE49-F238E27FC236}">
                <a16:creationId xmlns:a16="http://schemas.microsoft.com/office/drawing/2014/main" id="{1D1D7EB8-56B0-4417-B760-C51CA0E91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0" name="Graphique 49" descr="Jouer avec un remplissage uni">
            <a:extLst>
              <a:ext uri="{FF2B5EF4-FFF2-40B4-BE49-F238E27FC236}">
                <a16:creationId xmlns:a16="http://schemas.microsoft.com/office/drawing/2014/main" id="{B2D286C3-F3FF-4BB3-8670-9C82FFB66F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1" name="Graphique 50" descr="Cloche contour">
            <a:extLst>
              <a:ext uri="{FF2B5EF4-FFF2-40B4-BE49-F238E27FC236}">
                <a16:creationId xmlns:a16="http://schemas.microsoft.com/office/drawing/2014/main" id="{623E9818-071C-4F5F-B120-C71592C212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2" name="Graphique 51" descr="Sablier plein contour">
            <a:extLst>
              <a:ext uri="{FF2B5EF4-FFF2-40B4-BE49-F238E27FC236}">
                <a16:creationId xmlns:a16="http://schemas.microsoft.com/office/drawing/2014/main" id="{C8F9E1E9-E494-42DE-A26B-CC5BCEE8F4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B216A2BD-6EE0-471B-BA18-B0B664CD7A5D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A26CDEA-BAB6-4730-A77A-26114F6D55CB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7D88FCC-1167-4592-B910-E9FF35F77D00}"/>
              </a:ext>
            </a:extLst>
          </p:cNvPr>
          <p:cNvSpPr/>
          <p:nvPr/>
        </p:nvSpPr>
        <p:spPr>
          <a:xfrm>
            <a:off x="401168" y="1470983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5" name="ZoneTexte 204">
            <a:hlinkClick r:id="rId2" action="ppaction://hlinksldjump"/>
            <a:extLst>
              <a:ext uri="{FF2B5EF4-FFF2-40B4-BE49-F238E27FC236}">
                <a16:creationId xmlns:a16="http://schemas.microsoft.com/office/drawing/2014/main" id="{A2CEDBD3-0534-47C4-8531-ED3AF92CF787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206" name="Graphique 205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12A51C35-16D3-4CED-ACED-4BE26AE5B3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207" name="ZoneTexte 206">
            <a:extLst>
              <a:ext uri="{FF2B5EF4-FFF2-40B4-BE49-F238E27FC236}">
                <a16:creationId xmlns:a16="http://schemas.microsoft.com/office/drawing/2014/main" id="{80CC9A4A-05A5-46E9-A0D6-27A9BEC01655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2AC2BDB0-DB5F-408C-90C8-98E4803851C8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87A490A1-1986-4CE7-9648-8DD1649ADF0C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211" name="Graphique 210" descr="Point d’insertion vers la gauche avec un remplissage uni">
            <a:extLst>
              <a:ext uri="{FF2B5EF4-FFF2-40B4-BE49-F238E27FC236}">
                <a16:creationId xmlns:a16="http://schemas.microsoft.com/office/drawing/2014/main" id="{359BC2F4-0821-4602-9D4C-D5CCFD184B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212" name="Image 211">
            <a:hlinkClick r:id="rId2" action="ppaction://hlinksldjump"/>
            <a:extLst>
              <a:ext uri="{FF2B5EF4-FFF2-40B4-BE49-F238E27FC236}">
                <a16:creationId xmlns:a16="http://schemas.microsoft.com/office/drawing/2014/main" id="{527D5050-EDB8-4734-83C6-6C3321F60F2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3" name="ZoneTexte 212">
            <a:extLst>
              <a:ext uri="{FF2B5EF4-FFF2-40B4-BE49-F238E27FC236}">
                <a16:creationId xmlns:a16="http://schemas.microsoft.com/office/drawing/2014/main" id="{B2F48358-0359-4352-9C40-BB82CEEB31A2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214" name="Graphique 213" descr="Point d’insertion vers la gauche avec un remplissage uni">
            <a:extLst>
              <a:ext uri="{FF2B5EF4-FFF2-40B4-BE49-F238E27FC236}">
                <a16:creationId xmlns:a16="http://schemas.microsoft.com/office/drawing/2014/main" id="{D6168D2B-6A55-4D9D-AAF4-3F2EACABFF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215" name="ZoneTexte 214">
            <a:extLst>
              <a:ext uri="{FF2B5EF4-FFF2-40B4-BE49-F238E27FC236}">
                <a16:creationId xmlns:a16="http://schemas.microsoft.com/office/drawing/2014/main" id="{AD192D5F-0BF7-40AA-97DE-67DB0822DDD3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216" name="Graphique 215" descr="Engrenage contour">
            <a:extLst>
              <a:ext uri="{FF2B5EF4-FFF2-40B4-BE49-F238E27FC236}">
                <a16:creationId xmlns:a16="http://schemas.microsoft.com/office/drawing/2014/main" id="{460C1BCF-71F0-4451-A718-B44B2CDEBD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217" name="Graphique 216" descr="Livre ouvert contour">
            <a:extLst>
              <a:ext uri="{FF2B5EF4-FFF2-40B4-BE49-F238E27FC236}">
                <a16:creationId xmlns:a16="http://schemas.microsoft.com/office/drawing/2014/main" id="{79F73E0E-3A43-4FBA-9D1B-DD00946FB5C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218" name="Graphique 217" descr="Boîte contour">
            <a:extLst>
              <a:ext uri="{FF2B5EF4-FFF2-40B4-BE49-F238E27FC236}">
                <a16:creationId xmlns:a16="http://schemas.microsoft.com/office/drawing/2014/main" id="{CB53A186-A0BE-4963-AE56-473F63063B5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219" name="Graphique 218" descr="Point d’insertion vers la gauche avec un remplissage uni">
            <a:extLst>
              <a:ext uri="{FF2B5EF4-FFF2-40B4-BE49-F238E27FC236}">
                <a16:creationId xmlns:a16="http://schemas.microsoft.com/office/drawing/2014/main" id="{8FB7028A-C74A-4976-A785-CDFC902A388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220" name="ZoneTexte 219">
            <a:extLst>
              <a:ext uri="{FF2B5EF4-FFF2-40B4-BE49-F238E27FC236}">
                <a16:creationId xmlns:a16="http://schemas.microsoft.com/office/drawing/2014/main" id="{DA4B5EF2-B434-4402-9619-5A28AF30E870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57E50C02-C724-462F-9227-4809B23814C1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ZoneTexte 221">
            <a:extLst>
              <a:ext uri="{FF2B5EF4-FFF2-40B4-BE49-F238E27FC236}">
                <a16:creationId xmlns:a16="http://schemas.microsoft.com/office/drawing/2014/main" id="{BCD9F56E-60C5-4931-A398-767F1BBD891B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8F19019E-97CF-443D-8AA4-24D1A5B9F6F0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ZoneTexte 223">
            <a:extLst>
              <a:ext uri="{FF2B5EF4-FFF2-40B4-BE49-F238E27FC236}">
                <a16:creationId xmlns:a16="http://schemas.microsoft.com/office/drawing/2014/main" id="{E83D5494-496F-47F7-A777-1E911298A30C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5" name="Connecteur droit 224">
            <a:extLst>
              <a:ext uri="{FF2B5EF4-FFF2-40B4-BE49-F238E27FC236}">
                <a16:creationId xmlns:a16="http://schemas.microsoft.com/office/drawing/2014/main" id="{2F86FAF1-F847-4290-B81B-05084B921D31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" name="Graphique 228" descr="Icône de menu d'hamburger contour">
            <a:hlinkClick r:id="rId40" action="ppaction://hlinksldjump"/>
            <a:extLst>
              <a:ext uri="{FF2B5EF4-FFF2-40B4-BE49-F238E27FC236}">
                <a16:creationId xmlns:a16="http://schemas.microsoft.com/office/drawing/2014/main" id="{287B0169-F181-40FD-ABE3-F09B9706A3C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2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F18D1BF-9E77-4B49-B3F2-8C33422B76E1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E0390E-C616-48F2-8A72-D5429989565B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Modèles de cartes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Modèle 1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2" name="Graphique 41" descr="Point d’insertion vers la gauche avec un remplissage uni">
            <a:extLst>
              <a:ext uri="{FF2B5EF4-FFF2-40B4-BE49-F238E27FC236}">
                <a16:creationId xmlns:a16="http://schemas.microsoft.com/office/drawing/2014/main" id="{A1820772-2F5C-41EF-8DD1-AD22505E2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859C837-3CFE-4B6A-9C96-D8E543C49305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419BD41D-6DD8-46A0-AE85-FFCDB754FF94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F784552-2B30-4701-9AF3-8060B7C3F09B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47" name="Graphique 46" descr="Loupe contour">
            <a:extLst>
              <a:ext uri="{FF2B5EF4-FFF2-40B4-BE49-F238E27FC236}">
                <a16:creationId xmlns:a16="http://schemas.microsoft.com/office/drawing/2014/main" id="{5EA1E540-0DB9-432E-B33C-89362B5FBD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49" name="Graphique 48" descr="Jouer avec un remplissage uni">
            <a:extLst>
              <a:ext uri="{FF2B5EF4-FFF2-40B4-BE49-F238E27FC236}">
                <a16:creationId xmlns:a16="http://schemas.microsoft.com/office/drawing/2014/main" id="{52E712DE-91ED-43C1-AFA1-F93C9BD875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1" name="Graphique 50" descr="Cloche contour">
            <a:extLst>
              <a:ext uri="{FF2B5EF4-FFF2-40B4-BE49-F238E27FC236}">
                <a16:creationId xmlns:a16="http://schemas.microsoft.com/office/drawing/2014/main" id="{6912D0E8-F601-4233-BB7C-AB8EFB5E15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2" name="Graphique 51" descr="Sablier plein contour">
            <a:extLst>
              <a:ext uri="{FF2B5EF4-FFF2-40B4-BE49-F238E27FC236}">
                <a16:creationId xmlns:a16="http://schemas.microsoft.com/office/drawing/2014/main" id="{C7F7DC3C-81F5-408E-BE19-6AC63BE516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B0FD5E3A-DCFA-46A6-84A0-66DE48EC9AF1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4C44033-14DC-4DC4-8D3C-25E380322688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9515835-9D69-4EB0-9F99-5AC10C39329D}"/>
              </a:ext>
            </a:extLst>
          </p:cNvPr>
          <p:cNvSpPr/>
          <p:nvPr/>
        </p:nvSpPr>
        <p:spPr>
          <a:xfrm>
            <a:off x="401168" y="1470983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ZoneTexte 59">
            <a:hlinkClick r:id="rId2" action="ppaction://hlinksldjump"/>
            <a:extLst>
              <a:ext uri="{FF2B5EF4-FFF2-40B4-BE49-F238E27FC236}">
                <a16:creationId xmlns:a16="http://schemas.microsoft.com/office/drawing/2014/main" id="{9ED671E2-1DD4-4032-BE4B-CE1FA1366E9E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61" name="Graphique 60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245BE328-F082-4934-A28A-0C82A82CC6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DC857C35-BF36-4C0D-A4F3-65E285CF640F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FFA6596-3E22-4B67-A193-BEF176D33408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CBB07D02-3ADC-423F-A41D-72BA87B8A037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67" name="Graphique 66" descr="Point d’insertion vers la gauche avec un remplissage uni">
            <a:extLst>
              <a:ext uri="{FF2B5EF4-FFF2-40B4-BE49-F238E27FC236}">
                <a16:creationId xmlns:a16="http://schemas.microsoft.com/office/drawing/2014/main" id="{42C22027-7344-4636-A5B7-99C5F56FF7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68" name="Image 67">
            <a:hlinkClick r:id="rId2" action="ppaction://hlinksldjump"/>
            <a:extLst>
              <a:ext uri="{FF2B5EF4-FFF2-40B4-BE49-F238E27FC236}">
                <a16:creationId xmlns:a16="http://schemas.microsoft.com/office/drawing/2014/main" id="{2BE47A31-2FE9-40AD-BC5D-AA89762ED7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15ABD85C-334D-44BA-AD0E-801E15378A99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70" name="Graphique 69" descr="Point d’insertion vers la gauche avec un remplissage uni">
            <a:extLst>
              <a:ext uri="{FF2B5EF4-FFF2-40B4-BE49-F238E27FC236}">
                <a16:creationId xmlns:a16="http://schemas.microsoft.com/office/drawing/2014/main" id="{1D95F5B4-184A-4933-8554-F21CD564F6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AEF1AE51-8015-422B-AB4C-65A54EDE091B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72" name="Graphique 71" descr="Engrenage contour">
            <a:extLst>
              <a:ext uri="{FF2B5EF4-FFF2-40B4-BE49-F238E27FC236}">
                <a16:creationId xmlns:a16="http://schemas.microsoft.com/office/drawing/2014/main" id="{9D1A168F-C23F-46D5-BB8B-37AE555128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73" name="Graphique 72" descr="Livre ouvert contour">
            <a:extLst>
              <a:ext uri="{FF2B5EF4-FFF2-40B4-BE49-F238E27FC236}">
                <a16:creationId xmlns:a16="http://schemas.microsoft.com/office/drawing/2014/main" id="{D4B5BBB8-E633-4C39-A850-842A311760A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99" name="Graphique 98" descr="Boîte contour">
            <a:extLst>
              <a:ext uri="{FF2B5EF4-FFF2-40B4-BE49-F238E27FC236}">
                <a16:creationId xmlns:a16="http://schemas.microsoft.com/office/drawing/2014/main" id="{A9D05164-1367-4680-A166-D33DA60ECF7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100" name="Graphique 99" descr="Point d’insertion vers la gauche avec un remplissage uni">
            <a:extLst>
              <a:ext uri="{FF2B5EF4-FFF2-40B4-BE49-F238E27FC236}">
                <a16:creationId xmlns:a16="http://schemas.microsoft.com/office/drawing/2014/main" id="{58EE0E54-FCDF-408E-B679-9B1766DA5A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01" name="ZoneTexte 100">
            <a:extLst>
              <a:ext uri="{FF2B5EF4-FFF2-40B4-BE49-F238E27FC236}">
                <a16:creationId xmlns:a16="http://schemas.microsoft.com/office/drawing/2014/main" id="{455E45D3-C977-4510-AA1A-B0A02893DD82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AC597E6B-FB70-4946-BADB-B1971740B201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8790854C-6C4E-4CD8-B339-E3C93F165B86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14DE62EE-DA9B-433B-982A-16F18238ACAC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5B099B2D-A9A7-4178-8B3B-5F48F8B83A6B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EFE122A0-C81E-4114-BC60-E3F432714514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que 109" descr="Icône de menu d'hamburger contour">
            <a:hlinkClick r:id="rId40" action="ppaction://hlinksldjump"/>
            <a:extLst>
              <a:ext uri="{FF2B5EF4-FFF2-40B4-BE49-F238E27FC236}">
                <a16:creationId xmlns:a16="http://schemas.microsoft.com/office/drawing/2014/main" id="{0A2E8C31-C12A-4BF0-91C0-FC53B26C88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18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9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2AC3DD68-A2D9-4148-8F22-A821FA7AB2DD}"/>
              </a:ext>
            </a:extLst>
          </p:cNvPr>
          <p:cNvSpPr txBox="1"/>
          <p:nvPr/>
        </p:nvSpPr>
        <p:spPr>
          <a:xfrm>
            <a:off x="0" y="2901712"/>
            <a:ext cx="12191999" cy="1015663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353A3E"/>
                </a:solidFill>
              </a:rPr>
              <a:t>Modèles de ports</a:t>
            </a:r>
          </a:p>
        </p:txBody>
      </p:sp>
    </p:spTree>
    <p:extLst>
      <p:ext uri="{BB962C8B-B14F-4D97-AF65-F5344CB8AC3E}">
        <p14:creationId xmlns:p14="http://schemas.microsoft.com/office/powerpoint/2010/main" val="330608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394E45A-ACF7-4324-830F-DC3850C6E637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1A3A1F-DA2C-4C35-92D6-17C2EB61DA8E}"/>
              </a:ext>
            </a:extLst>
          </p:cNvPr>
          <p:cNvSpPr/>
          <p:nvPr/>
        </p:nvSpPr>
        <p:spPr>
          <a:xfrm>
            <a:off x="2493054" y="598706"/>
            <a:ext cx="4199576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Modèles de cartes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Modèle 1</a:t>
            </a:r>
            <a:r>
              <a:rPr lang="fr-FR" sz="1050" spc="30" dirty="0">
                <a:solidFill>
                  <a:srgbClr val="4C94AC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Modèle de port 1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2" name="Graphique 41" descr="Point d’insertion vers la gauche avec un remplissage uni">
            <a:extLst>
              <a:ext uri="{FF2B5EF4-FFF2-40B4-BE49-F238E27FC236}">
                <a16:creationId xmlns:a16="http://schemas.microsoft.com/office/drawing/2014/main" id="{796B6F06-5187-4188-9E76-3271CA595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9260137-A45A-41A2-B71B-99E1A380CCED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4403DDA5-10C9-48FF-8C73-9A2BEB9215AD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0BEC198B-04F8-4920-91BE-4614AFF69006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47" name="Graphique 46" descr="Loupe contour">
            <a:extLst>
              <a:ext uri="{FF2B5EF4-FFF2-40B4-BE49-F238E27FC236}">
                <a16:creationId xmlns:a16="http://schemas.microsoft.com/office/drawing/2014/main" id="{A20E05CC-FAD6-4092-B4EB-2832A784FA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49" name="Graphique 48" descr="Jouer avec un remplissage uni">
            <a:extLst>
              <a:ext uri="{FF2B5EF4-FFF2-40B4-BE49-F238E27FC236}">
                <a16:creationId xmlns:a16="http://schemas.microsoft.com/office/drawing/2014/main" id="{3E4A366A-12A2-4D1C-85EB-065A18F9A1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1" name="Graphique 50" descr="Cloche contour">
            <a:extLst>
              <a:ext uri="{FF2B5EF4-FFF2-40B4-BE49-F238E27FC236}">
                <a16:creationId xmlns:a16="http://schemas.microsoft.com/office/drawing/2014/main" id="{DE9E7652-792A-46FF-950B-9D46C0D4DF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2" name="Graphique 51" descr="Sablier plein contour">
            <a:extLst>
              <a:ext uri="{FF2B5EF4-FFF2-40B4-BE49-F238E27FC236}">
                <a16:creationId xmlns:a16="http://schemas.microsoft.com/office/drawing/2014/main" id="{D2466947-4384-4215-9D44-849EA90300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88E3B36E-6F26-4C4C-9A06-756D8874E462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C7828DE-E413-4B6D-A105-336286D6A5A2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EE69F8-B9B3-422B-8E34-83C2B159D661}"/>
              </a:ext>
            </a:extLst>
          </p:cNvPr>
          <p:cNvSpPr/>
          <p:nvPr/>
        </p:nvSpPr>
        <p:spPr>
          <a:xfrm>
            <a:off x="401168" y="1470983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ZoneTexte 59">
            <a:hlinkClick r:id="rId2" action="ppaction://hlinksldjump"/>
            <a:extLst>
              <a:ext uri="{FF2B5EF4-FFF2-40B4-BE49-F238E27FC236}">
                <a16:creationId xmlns:a16="http://schemas.microsoft.com/office/drawing/2014/main" id="{89D3C1FD-2895-4E63-98E5-E3231E64E0FE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61" name="Graphique 60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2A91AF98-23D8-405C-93E7-303B1B59651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AFF6E487-045A-45E3-B6AA-15F9295E56FB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BAD56834-DA7F-459F-93C2-62544B5D86F8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E635EB7-6FCE-458D-B4AB-149BED9A6554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67" name="Graphique 66" descr="Point d’insertion vers la gauche avec un remplissage uni">
            <a:extLst>
              <a:ext uri="{FF2B5EF4-FFF2-40B4-BE49-F238E27FC236}">
                <a16:creationId xmlns:a16="http://schemas.microsoft.com/office/drawing/2014/main" id="{C4AF249F-47BD-472F-B7DC-A944C0CD8D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68" name="Image 67">
            <a:hlinkClick r:id="rId2" action="ppaction://hlinksldjump"/>
            <a:extLst>
              <a:ext uri="{FF2B5EF4-FFF2-40B4-BE49-F238E27FC236}">
                <a16:creationId xmlns:a16="http://schemas.microsoft.com/office/drawing/2014/main" id="{B86728A1-A72C-4F96-B3E5-107ABDFB934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284D3A05-7098-4B19-A91E-2BE1DC92E306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70" name="Graphique 69" descr="Point d’insertion vers la gauche avec un remplissage uni">
            <a:extLst>
              <a:ext uri="{FF2B5EF4-FFF2-40B4-BE49-F238E27FC236}">
                <a16:creationId xmlns:a16="http://schemas.microsoft.com/office/drawing/2014/main" id="{3A471544-3056-4D6D-A5D3-ED6AFC3C0CD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D3A074CF-8B01-4FF3-B095-28D4434032EB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72" name="Graphique 71" descr="Engrenage contour">
            <a:extLst>
              <a:ext uri="{FF2B5EF4-FFF2-40B4-BE49-F238E27FC236}">
                <a16:creationId xmlns:a16="http://schemas.microsoft.com/office/drawing/2014/main" id="{BF01035F-0AE4-4C21-9FFF-4352C7665A5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73" name="Graphique 72" descr="Livre ouvert contour">
            <a:extLst>
              <a:ext uri="{FF2B5EF4-FFF2-40B4-BE49-F238E27FC236}">
                <a16:creationId xmlns:a16="http://schemas.microsoft.com/office/drawing/2014/main" id="{DDCE23CF-FFC0-40E1-956B-E9782D9E317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99" name="Graphique 98" descr="Boîte contour">
            <a:extLst>
              <a:ext uri="{FF2B5EF4-FFF2-40B4-BE49-F238E27FC236}">
                <a16:creationId xmlns:a16="http://schemas.microsoft.com/office/drawing/2014/main" id="{580CB933-BDD6-45F3-B9A7-DECEFC9CA42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100" name="Graphique 99" descr="Point d’insertion vers la gauche avec un remplissage uni">
            <a:extLst>
              <a:ext uri="{FF2B5EF4-FFF2-40B4-BE49-F238E27FC236}">
                <a16:creationId xmlns:a16="http://schemas.microsoft.com/office/drawing/2014/main" id="{71CF6D3B-37C2-4814-9523-7B87FC491D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01" name="ZoneTexte 100">
            <a:extLst>
              <a:ext uri="{FF2B5EF4-FFF2-40B4-BE49-F238E27FC236}">
                <a16:creationId xmlns:a16="http://schemas.microsoft.com/office/drawing/2014/main" id="{3024DBEE-9413-41D2-B0D1-FAA3EA303E2D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72E3DABA-0228-44C2-8300-8522A3C708E8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C51897AD-4740-4F1C-A3EB-F8CF82A454DD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4C7DE1D3-E72C-4A6D-9A98-AD977373CF3C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E4C81339-6695-4C77-8CA8-9DCF72C426FC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A3D1ADA4-54DC-400C-9821-C375E664990A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que 109" descr="Icône de menu d'hamburger contour">
            <a:hlinkClick r:id="rId41" action="ppaction://hlinksldjump"/>
            <a:extLst>
              <a:ext uri="{FF2B5EF4-FFF2-40B4-BE49-F238E27FC236}">
                <a16:creationId xmlns:a16="http://schemas.microsoft.com/office/drawing/2014/main" id="{EE3B796D-508A-4DE5-AB3A-9ED8AE42634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58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9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2AC3DD68-A2D9-4148-8F22-A821FA7AB2DD}"/>
              </a:ext>
            </a:extLst>
          </p:cNvPr>
          <p:cNvSpPr txBox="1"/>
          <p:nvPr/>
        </p:nvSpPr>
        <p:spPr>
          <a:xfrm>
            <a:off x="0" y="2901712"/>
            <a:ext cx="12191999" cy="1015663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353A3E"/>
                </a:solidFill>
              </a:rPr>
              <a:t>Transceivers</a:t>
            </a:r>
          </a:p>
        </p:txBody>
      </p:sp>
    </p:spTree>
    <p:extLst>
      <p:ext uri="{BB962C8B-B14F-4D97-AF65-F5344CB8AC3E}">
        <p14:creationId xmlns:p14="http://schemas.microsoft.com/office/powerpoint/2010/main" val="319878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8F02E29-8539-4D6A-9513-EE95680DF23E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57177B-D599-4323-BE3C-9E592C7C4D37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Transceivers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5" name="Graphique 44" descr="Point d’insertion vers la gauche avec un remplissage uni">
            <a:extLst>
              <a:ext uri="{FF2B5EF4-FFF2-40B4-BE49-F238E27FC236}">
                <a16:creationId xmlns:a16="http://schemas.microsoft.com/office/drawing/2014/main" id="{97CC9256-0AB7-494A-8AD4-20CAF490E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FDA86642-4A87-4B02-9C4D-3BC0D6379AEF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A0AB473-1DD1-46FC-A450-9D6AF9F5C360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F38ED41D-E083-4CD4-BD2E-5BC4E3A12BAB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50" name="Graphique 49" descr="Loupe contour">
            <a:extLst>
              <a:ext uri="{FF2B5EF4-FFF2-40B4-BE49-F238E27FC236}">
                <a16:creationId xmlns:a16="http://schemas.microsoft.com/office/drawing/2014/main" id="{A4511234-8CAC-4652-87C1-D095FC1CD6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1" name="Graphique 50" descr="Jouer avec un remplissage uni">
            <a:extLst>
              <a:ext uri="{FF2B5EF4-FFF2-40B4-BE49-F238E27FC236}">
                <a16:creationId xmlns:a16="http://schemas.microsoft.com/office/drawing/2014/main" id="{408C62DB-A38E-4F1E-9DCF-83DA15BB9E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2" name="Graphique 51" descr="Cloche contour">
            <a:extLst>
              <a:ext uri="{FF2B5EF4-FFF2-40B4-BE49-F238E27FC236}">
                <a16:creationId xmlns:a16="http://schemas.microsoft.com/office/drawing/2014/main" id="{F82425A3-0748-440A-BC4E-0C13A5A22D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4" name="Graphique 53" descr="Sablier plein contour">
            <a:extLst>
              <a:ext uri="{FF2B5EF4-FFF2-40B4-BE49-F238E27FC236}">
                <a16:creationId xmlns:a16="http://schemas.microsoft.com/office/drawing/2014/main" id="{21D14370-404D-4DBA-B835-1500522B11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109" name="ZoneTexte 108">
            <a:extLst>
              <a:ext uri="{FF2B5EF4-FFF2-40B4-BE49-F238E27FC236}">
                <a16:creationId xmlns:a16="http://schemas.microsoft.com/office/drawing/2014/main" id="{77730B81-DB34-4CCA-9C80-6550528B8ECE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6C675532-B2E1-4162-B6BB-2DEEC2800CEE}"/>
              </a:ext>
            </a:extLst>
          </p:cNvPr>
          <p:cNvSpPr/>
          <p:nvPr/>
        </p:nvSpPr>
        <p:spPr>
          <a:xfrm>
            <a:off x="2276165" y="1742568"/>
            <a:ext cx="9798806" cy="2903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834B0D9A-8775-4BCF-B08C-EBF331C82CC9}"/>
              </a:ext>
            </a:extLst>
          </p:cNvPr>
          <p:cNvSpPr/>
          <p:nvPr/>
        </p:nvSpPr>
        <p:spPr>
          <a:xfrm>
            <a:off x="2276593" y="1425810"/>
            <a:ext cx="9798806" cy="310854"/>
          </a:xfrm>
          <a:prstGeom prst="roundRect">
            <a:avLst>
              <a:gd name="adj" fmla="val 0"/>
            </a:avLst>
          </a:prstGeom>
          <a:solidFill>
            <a:srgbClr val="353A3E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77FA2165-ECC9-4D5D-9125-047227D67338}"/>
              </a:ext>
            </a:extLst>
          </p:cNvPr>
          <p:cNvSpPr/>
          <p:nvPr/>
        </p:nvSpPr>
        <p:spPr>
          <a:xfrm>
            <a:off x="2374961" y="1506717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C0DFF06-4496-45FC-8EC3-7DDF97B93666}"/>
              </a:ext>
            </a:extLst>
          </p:cNvPr>
          <p:cNvSpPr txBox="1"/>
          <p:nvPr/>
        </p:nvSpPr>
        <p:spPr>
          <a:xfrm>
            <a:off x="2617329" y="1455866"/>
            <a:ext cx="3028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700016D0-22EE-4F87-AEB5-425A43C17662}"/>
              </a:ext>
            </a:extLst>
          </p:cNvPr>
          <p:cNvSpPr txBox="1"/>
          <p:nvPr/>
        </p:nvSpPr>
        <p:spPr>
          <a:xfrm>
            <a:off x="3260815" y="1455866"/>
            <a:ext cx="923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Constructeur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96C60192-4EFF-42D9-9411-08FDB03CF731}"/>
              </a:ext>
            </a:extLst>
          </p:cNvPr>
          <p:cNvSpPr txBox="1"/>
          <p:nvPr/>
        </p:nvSpPr>
        <p:spPr>
          <a:xfrm>
            <a:off x="5565278" y="1452075"/>
            <a:ext cx="475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6C2879C4-330D-4998-A153-5AFD5A2E0B12}"/>
              </a:ext>
            </a:extLst>
          </p:cNvPr>
          <p:cNvSpPr txBox="1"/>
          <p:nvPr/>
        </p:nvSpPr>
        <p:spPr>
          <a:xfrm>
            <a:off x="4492073" y="1458128"/>
            <a:ext cx="77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Référence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7AD1E421-2579-4ADE-9945-DAC9AF221B9D}"/>
              </a:ext>
            </a:extLst>
          </p:cNvPr>
          <p:cNvSpPr/>
          <p:nvPr/>
        </p:nvSpPr>
        <p:spPr>
          <a:xfrm>
            <a:off x="2276165" y="205743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5A05C177-7FB8-4EBB-8CAA-4880BF72B9E6}"/>
              </a:ext>
            </a:extLst>
          </p:cNvPr>
          <p:cNvSpPr txBox="1"/>
          <p:nvPr/>
        </p:nvSpPr>
        <p:spPr>
          <a:xfrm>
            <a:off x="2619777" y="208365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604BEB34-7554-4D35-887F-A4757EB99068}"/>
              </a:ext>
            </a:extLst>
          </p:cNvPr>
          <p:cNvSpPr txBox="1"/>
          <p:nvPr/>
        </p:nvSpPr>
        <p:spPr>
          <a:xfrm>
            <a:off x="3273947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EE8C709E-6D64-4D94-9E44-51C043484C1A}"/>
              </a:ext>
            </a:extLst>
          </p:cNvPr>
          <p:cNvSpPr txBox="1"/>
          <p:nvPr/>
        </p:nvSpPr>
        <p:spPr>
          <a:xfrm>
            <a:off x="4500018" y="208643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D7F38AF1-CBFC-404D-907D-78B4CBD80DC8}"/>
              </a:ext>
            </a:extLst>
          </p:cNvPr>
          <p:cNvSpPr txBox="1"/>
          <p:nvPr/>
        </p:nvSpPr>
        <p:spPr>
          <a:xfrm>
            <a:off x="5565278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2EF2CC46-6408-4D20-8D60-94733C3B2EEB}"/>
              </a:ext>
            </a:extLst>
          </p:cNvPr>
          <p:cNvSpPr/>
          <p:nvPr/>
        </p:nvSpPr>
        <p:spPr>
          <a:xfrm>
            <a:off x="3269063" y="1793513"/>
            <a:ext cx="114037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Huawei</a:t>
            </a:r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71702E82-72B2-4E2D-A334-6AECD795FF5F}"/>
              </a:ext>
            </a:extLst>
          </p:cNvPr>
          <p:cNvSpPr/>
          <p:nvPr/>
        </p:nvSpPr>
        <p:spPr>
          <a:xfrm>
            <a:off x="12016752" y="2083648"/>
            <a:ext cx="57581" cy="44647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C82B1A44-81D7-4E3D-B2EF-F4A088F23459}"/>
              </a:ext>
            </a:extLst>
          </p:cNvPr>
          <p:cNvSpPr/>
          <p:nvPr/>
        </p:nvSpPr>
        <p:spPr>
          <a:xfrm>
            <a:off x="12022682" y="2082139"/>
            <a:ext cx="51651" cy="2686431"/>
          </a:xfrm>
          <a:prstGeom prst="roundRect">
            <a:avLst>
              <a:gd name="adj" fmla="val 50000"/>
            </a:avLst>
          </a:prstGeom>
          <a:solidFill>
            <a:srgbClr val="D6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5" name="Graphique 124" descr="Trier contour">
            <a:extLst>
              <a:ext uri="{FF2B5EF4-FFF2-40B4-BE49-F238E27FC236}">
                <a16:creationId xmlns:a16="http://schemas.microsoft.com/office/drawing/2014/main" id="{06CCEEA6-E277-4D58-AF48-60C538A919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21432" y="1508517"/>
            <a:ext cx="144000" cy="144000"/>
          </a:xfrm>
          <a:prstGeom prst="rect">
            <a:avLst/>
          </a:prstGeom>
        </p:spPr>
      </p:pic>
      <p:pic>
        <p:nvPicPr>
          <p:cNvPr id="126" name="Graphique 125" descr="Trier contour">
            <a:extLst>
              <a:ext uri="{FF2B5EF4-FFF2-40B4-BE49-F238E27FC236}">
                <a16:creationId xmlns:a16="http://schemas.microsoft.com/office/drawing/2014/main" id="{266FB85D-EA88-4F51-928E-463ECCF17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60164" y="1508978"/>
            <a:ext cx="144000" cy="144000"/>
          </a:xfrm>
          <a:prstGeom prst="rect">
            <a:avLst/>
          </a:prstGeom>
        </p:spPr>
      </p:pic>
      <p:pic>
        <p:nvPicPr>
          <p:cNvPr id="127" name="Graphique 126" descr="Trier contour">
            <a:extLst>
              <a:ext uri="{FF2B5EF4-FFF2-40B4-BE49-F238E27FC236}">
                <a16:creationId xmlns:a16="http://schemas.microsoft.com/office/drawing/2014/main" id="{570CCA94-961A-49AC-AF62-36FB17659A4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39682" y="1510610"/>
            <a:ext cx="144000" cy="144000"/>
          </a:xfrm>
          <a:prstGeom prst="rect">
            <a:avLst/>
          </a:prstGeom>
        </p:spPr>
      </p:pic>
      <p:pic>
        <p:nvPicPr>
          <p:cNvPr id="128" name="Graphique 127" descr="Trier contour">
            <a:extLst>
              <a:ext uri="{FF2B5EF4-FFF2-40B4-BE49-F238E27FC236}">
                <a16:creationId xmlns:a16="http://schemas.microsoft.com/office/drawing/2014/main" id="{57CE03A5-00D2-432A-8E9C-1D684CEBA42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10897" y="1506085"/>
            <a:ext cx="144000" cy="144000"/>
          </a:xfrm>
          <a:prstGeom prst="rect">
            <a:avLst/>
          </a:prstGeom>
        </p:spPr>
      </p:pic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F623F425-75AF-48C4-9A6D-356B6CB089E9}"/>
              </a:ext>
            </a:extLst>
          </p:cNvPr>
          <p:cNvSpPr/>
          <p:nvPr/>
        </p:nvSpPr>
        <p:spPr>
          <a:xfrm>
            <a:off x="11198988" y="1003451"/>
            <a:ext cx="875345" cy="297288"/>
          </a:xfrm>
          <a:prstGeom prst="roundRect">
            <a:avLst>
              <a:gd name="adj" fmla="val 9697"/>
            </a:avLst>
          </a:prstGeom>
          <a:solidFill>
            <a:srgbClr val="4C94AC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8D84B718-FBFF-46F9-B5FE-53A7D10A2B9C}"/>
              </a:ext>
            </a:extLst>
          </p:cNvPr>
          <p:cNvSpPr txBox="1"/>
          <p:nvPr/>
        </p:nvSpPr>
        <p:spPr>
          <a:xfrm>
            <a:off x="11428024" y="1022779"/>
            <a:ext cx="646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40" dirty="0">
                <a:solidFill>
                  <a:srgbClr val="FAFAFA"/>
                </a:solidFill>
              </a:rPr>
              <a:t>Ajouter</a:t>
            </a:r>
          </a:p>
        </p:txBody>
      </p:sp>
      <p:pic>
        <p:nvPicPr>
          <p:cNvPr id="131" name="Graphique 130" descr="Ajouter avec un remplissage uni">
            <a:extLst>
              <a:ext uri="{FF2B5EF4-FFF2-40B4-BE49-F238E27FC236}">
                <a16:creationId xmlns:a16="http://schemas.microsoft.com/office/drawing/2014/main" id="{260FE058-1BD4-45E2-860B-A44E2A121C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66024" y="1074592"/>
            <a:ext cx="162000" cy="162000"/>
          </a:xfrm>
          <a:prstGeom prst="rect">
            <a:avLst/>
          </a:prstGeom>
        </p:spPr>
      </p:pic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ADD400BB-0C68-462D-B8B2-BBBE172BF5E2}"/>
              </a:ext>
            </a:extLst>
          </p:cNvPr>
          <p:cNvSpPr/>
          <p:nvPr/>
        </p:nvSpPr>
        <p:spPr>
          <a:xfrm>
            <a:off x="2276165" y="1000215"/>
            <a:ext cx="829926" cy="300524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598B07B1-90D6-4CC9-B09F-F4EA8352A683}"/>
              </a:ext>
            </a:extLst>
          </p:cNvPr>
          <p:cNvSpPr txBox="1"/>
          <p:nvPr/>
        </p:nvSpPr>
        <p:spPr>
          <a:xfrm>
            <a:off x="2505170" y="1023785"/>
            <a:ext cx="530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Filtres</a:t>
            </a:r>
          </a:p>
        </p:txBody>
      </p:sp>
      <p:pic>
        <p:nvPicPr>
          <p:cNvPr id="134" name="Graphique 133" descr="Filtrer contour">
            <a:extLst>
              <a:ext uri="{FF2B5EF4-FFF2-40B4-BE49-F238E27FC236}">
                <a16:creationId xmlns:a16="http://schemas.microsoft.com/office/drawing/2014/main" id="{7B48C911-11AF-413A-8C51-D4FD47E1CF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38961" y="1062095"/>
            <a:ext cx="180000" cy="180000"/>
          </a:xfrm>
          <a:prstGeom prst="rect">
            <a:avLst/>
          </a:prstGeom>
        </p:spPr>
      </p:pic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A142B26C-E317-4B50-9FC8-69B0A350BF74}"/>
              </a:ext>
            </a:extLst>
          </p:cNvPr>
          <p:cNvSpPr/>
          <p:nvPr/>
        </p:nvSpPr>
        <p:spPr>
          <a:xfrm>
            <a:off x="3224395" y="998448"/>
            <a:ext cx="1002139" cy="308780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1A7A8398-81C2-458A-A4F3-6F66997BD23B}"/>
              </a:ext>
            </a:extLst>
          </p:cNvPr>
          <p:cNvSpPr/>
          <p:nvPr/>
        </p:nvSpPr>
        <p:spPr>
          <a:xfrm>
            <a:off x="4339767" y="1007214"/>
            <a:ext cx="951163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4ED3FAA1-E167-4650-8FFC-4217155D8D95}"/>
              </a:ext>
            </a:extLst>
          </p:cNvPr>
          <p:cNvSpPr/>
          <p:nvPr/>
        </p:nvSpPr>
        <p:spPr>
          <a:xfrm>
            <a:off x="5404163" y="1004749"/>
            <a:ext cx="1002139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8" name="Graphique 137" descr="Télécharger contour">
            <a:extLst>
              <a:ext uri="{FF2B5EF4-FFF2-40B4-BE49-F238E27FC236}">
                <a16:creationId xmlns:a16="http://schemas.microsoft.com/office/drawing/2014/main" id="{EE40712B-2D63-405D-8A9D-81848BC49BA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409441" y="1054847"/>
            <a:ext cx="180000" cy="180000"/>
          </a:xfrm>
          <a:prstGeom prst="rect">
            <a:avLst/>
          </a:prstGeom>
        </p:spPr>
      </p:pic>
      <p:sp>
        <p:nvSpPr>
          <p:cNvPr id="139" name="ZoneTexte 138">
            <a:extLst>
              <a:ext uri="{FF2B5EF4-FFF2-40B4-BE49-F238E27FC236}">
                <a16:creationId xmlns:a16="http://schemas.microsoft.com/office/drawing/2014/main" id="{70FB74C3-9864-4163-AAE7-79DADE19942F}"/>
              </a:ext>
            </a:extLst>
          </p:cNvPr>
          <p:cNvSpPr txBox="1"/>
          <p:nvPr/>
        </p:nvSpPr>
        <p:spPr>
          <a:xfrm>
            <a:off x="4587798" y="1026924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Exporter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EB626FF9-B3DE-4E99-88BC-154B9238D716}"/>
              </a:ext>
            </a:extLst>
          </p:cNvPr>
          <p:cNvSpPr txBox="1"/>
          <p:nvPr/>
        </p:nvSpPr>
        <p:spPr>
          <a:xfrm>
            <a:off x="3470798" y="1026419"/>
            <a:ext cx="713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Colonnes</a:t>
            </a:r>
          </a:p>
        </p:txBody>
      </p:sp>
      <p:pic>
        <p:nvPicPr>
          <p:cNvPr id="141" name="Graphique 140" descr="Engrenage contour">
            <a:extLst>
              <a:ext uri="{FF2B5EF4-FFF2-40B4-BE49-F238E27FC236}">
                <a16:creationId xmlns:a16="http://schemas.microsoft.com/office/drawing/2014/main" id="{6969B656-3C09-4E3F-AF0B-1E11931ADF6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88856" y="1056610"/>
            <a:ext cx="180000" cy="180000"/>
          </a:xfrm>
          <a:prstGeom prst="rect">
            <a:avLst/>
          </a:prstGeom>
        </p:spPr>
      </p:pic>
      <p:pic>
        <p:nvPicPr>
          <p:cNvPr id="142" name="Graphique 141" descr="Télécharger contour">
            <a:extLst>
              <a:ext uri="{FF2B5EF4-FFF2-40B4-BE49-F238E27FC236}">
                <a16:creationId xmlns:a16="http://schemas.microsoft.com/office/drawing/2014/main" id="{8D5FB53D-E980-4EBC-8E81-C5F80DD75B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482169" y="1057250"/>
            <a:ext cx="180000" cy="180000"/>
          </a:xfrm>
          <a:prstGeom prst="rect">
            <a:avLst/>
          </a:prstGeom>
        </p:spPr>
      </p:pic>
      <p:sp>
        <p:nvSpPr>
          <p:cNvPr id="143" name="ZoneTexte 142">
            <a:extLst>
              <a:ext uri="{FF2B5EF4-FFF2-40B4-BE49-F238E27FC236}">
                <a16:creationId xmlns:a16="http://schemas.microsoft.com/office/drawing/2014/main" id="{2F3F1F2D-0A3A-4442-AFE8-39400486D2B7}"/>
              </a:ext>
            </a:extLst>
          </p:cNvPr>
          <p:cNvSpPr txBox="1"/>
          <p:nvPr/>
        </p:nvSpPr>
        <p:spPr>
          <a:xfrm>
            <a:off x="5662169" y="1028737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Importer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6D18D870-C99F-4603-B4C9-2D296B1E48CC}"/>
              </a:ext>
            </a:extLst>
          </p:cNvPr>
          <p:cNvSpPr/>
          <p:nvPr/>
        </p:nvSpPr>
        <p:spPr>
          <a:xfrm>
            <a:off x="2611416" y="1793513"/>
            <a:ext cx="565192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rgbClr val="D6D9DC"/>
                </a:solidFill>
              </a:rPr>
              <a:t>ID</a:t>
            </a:r>
            <a:endParaRPr lang="fr-FR" sz="1050" dirty="0">
              <a:solidFill>
                <a:srgbClr val="D6D9DC"/>
              </a:solidFill>
            </a:endParaRPr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693383CF-FE53-42BA-903C-3AC146B9643C}"/>
              </a:ext>
            </a:extLst>
          </p:cNvPr>
          <p:cNvSpPr/>
          <p:nvPr/>
        </p:nvSpPr>
        <p:spPr>
          <a:xfrm>
            <a:off x="4499441" y="1787120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ETX</a:t>
            </a: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6D93F674-E696-4501-BC34-4225A9626091}"/>
              </a:ext>
            </a:extLst>
          </p:cNvPr>
          <p:cNvSpPr/>
          <p:nvPr/>
        </p:nvSpPr>
        <p:spPr>
          <a:xfrm>
            <a:off x="5572169" y="1786118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147" name="Rectangle : coins arrondis 146">
            <a:extLst>
              <a:ext uri="{FF2B5EF4-FFF2-40B4-BE49-F238E27FC236}">
                <a16:creationId xmlns:a16="http://schemas.microsoft.com/office/drawing/2014/main" id="{4ADE8B79-4A1E-4436-9DE3-173348A8F522}"/>
              </a:ext>
            </a:extLst>
          </p:cNvPr>
          <p:cNvSpPr/>
          <p:nvPr/>
        </p:nvSpPr>
        <p:spPr>
          <a:xfrm>
            <a:off x="2374961" y="213861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2ACE3B9A-AC4D-47FA-A4B9-6F14D61C3614}"/>
              </a:ext>
            </a:extLst>
          </p:cNvPr>
          <p:cNvSpPr/>
          <p:nvPr/>
        </p:nvSpPr>
        <p:spPr>
          <a:xfrm>
            <a:off x="2276165" y="2385210"/>
            <a:ext cx="9655014" cy="310854"/>
          </a:xfrm>
          <a:prstGeom prst="roundRect">
            <a:avLst>
              <a:gd name="adj" fmla="val 0"/>
            </a:avLst>
          </a:prstGeom>
          <a:solidFill>
            <a:srgbClr val="DCEAEF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F1C3EDD4-D2AE-4574-ABB7-08262B24757E}"/>
              </a:ext>
            </a:extLst>
          </p:cNvPr>
          <p:cNvSpPr txBox="1"/>
          <p:nvPr/>
        </p:nvSpPr>
        <p:spPr>
          <a:xfrm>
            <a:off x="2619777" y="2411432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4E742983-81BA-4B7E-84B9-049ACB5C1B31}"/>
              </a:ext>
            </a:extLst>
          </p:cNvPr>
          <p:cNvSpPr txBox="1"/>
          <p:nvPr/>
        </p:nvSpPr>
        <p:spPr>
          <a:xfrm>
            <a:off x="3273947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11CCF93E-6175-4ECD-8978-9C4056CD7089}"/>
              </a:ext>
            </a:extLst>
          </p:cNvPr>
          <p:cNvSpPr txBox="1"/>
          <p:nvPr/>
        </p:nvSpPr>
        <p:spPr>
          <a:xfrm>
            <a:off x="4500018" y="2414213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82FE09B6-E105-4C04-8031-539FB0FF3FC0}"/>
              </a:ext>
            </a:extLst>
          </p:cNvPr>
          <p:cNvSpPr txBox="1"/>
          <p:nvPr/>
        </p:nvSpPr>
        <p:spPr>
          <a:xfrm>
            <a:off x="5565278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842270A1-81CC-4EEA-9526-233EEA86F9F9}"/>
              </a:ext>
            </a:extLst>
          </p:cNvPr>
          <p:cNvSpPr/>
          <p:nvPr/>
        </p:nvSpPr>
        <p:spPr>
          <a:xfrm>
            <a:off x="2374961" y="2466390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4DA2E874-496A-4EAD-BF32-E70D491EB66A}"/>
              </a:ext>
            </a:extLst>
          </p:cNvPr>
          <p:cNvSpPr/>
          <p:nvPr/>
        </p:nvSpPr>
        <p:spPr>
          <a:xfrm>
            <a:off x="2276165" y="272036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4A91DDE-2A40-49B0-A6B1-7EA0B14926D7}"/>
              </a:ext>
            </a:extLst>
          </p:cNvPr>
          <p:cNvSpPr txBox="1"/>
          <p:nvPr/>
        </p:nvSpPr>
        <p:spPr>
          <a:xfrm>
            <a:off x="2619777" y="274658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6DBD6FBD-8228-4761-B8F2-55FAE91446FA}"/>
              </a:ext>
            </a:extLst>
          </p:cNvPr>
          <p:cNvSpPr txBox="1"/>
          <p:nvPr/>
        </p:nvSpPr>
        <p:spPr>
          <a:xfrm>
            <a:off x="3273947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2FE0C0C9-96C9-4419-86C0-46A25D8081EA}"/>
              </a:ext>
            </a:extLst>
          </p:cNvPr>
          <p:cNvSpPr txBox="1"/>
          <p:nvPr/>
        </p:nvSpPr>
        <p:spPr>
          <a:xfrm>
            <a:off x="4500018" y="274936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9046418C-ED8C-4F61-9F8D-7409E290C870}"/>
              </a:ext>
            </a:extLst>
          </p:cNvPr>
          <p:cNvSpPr txBox="1"/>
          <p:nvPr/>
        </p:nvSpPr>
        <p:spPr>
          <a:xfrm>
            <a:off x="5565278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59" name="Rectangle : coins arrondis 158">
            <a:extLst>
              <a:ext uri="{FF2B5EF4-FFF2-40B4-BE49-F238E27FC236}">
                <a16:creationId xmlns:a16="http://schemas.microsoft.com/office/drawing/2014/main" id="{78878A18-1BE4-4099-885F-7815C58E6C96}"/>
              </a:ext>
            </a:extLst>
          </p:cNvPr>
          <p:cNvSpPr/>
          <p:nvPr/>
        </p:nvSpPr>
        <p:spPr>
          <a:xfrm>
            <a:off x="2374961" y="2801545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 : coins arrondis 159">
            <a:extLst>
              <a:ext uri="{FF2B5EF4-FFF2-40B4-BE49-F238E27FC236}">
                <a16:creationId xmlns:a16="http://schemas.microsoft.com/office/drawing/2014/main" id="{B82A3BA0-0253-44A2-9924-177646B2C9F1}"/>
              </a:ext>
            </a:extLst>
          </p:cNvPr>
          <p:cNvSpPr/>
          <p:nvPr/>
        </p:nvSpPr>
        <p:spPr>
          <a:xfrm>
            <a:off x="2276165" y="30469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C37C3616-12E5-4491-B9B6-8683A7F70014}"/>
              </a:ext>
            </a:extLst>
          </p:cNvPr>
          <p:cNvSpPr txBox="1"/>
          <p:nvPr/>
        </p:nvSpPr>
        <p:spPr>
          <a:xfrm>
            <a:off x="2619777" y="30731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1CE322C9-7F52-442A-83BC-B7DDCBD7886E}"/>
              </a:ext>
            </a:extLst>
          </p:cNvPr>
          <p:cNvSpPr txBox="1"/>
          <p:nvPr/>
        </p:nvSpPr>
        <p:spPr>
          <a:xfrm>
            <a:off x="3273947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BBCBCD7D-685D-46CA-A992-07900CF1A8CB}"/>
              </a:ext>
            </a:extLst>
          </p:cNvPr>
          <p:cNvSpPr txBox="1"/>
          <p:nvPr/>
        </p:nvSpPr>
        <p:spPr>
          <a:xfrm>
            <a:off x="4500018" y="30759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6C05B69D-1942-4E9D-9794-1A0D20CE3E6F}"/>
              </a:ext>
            </a:extLst>
          </p:cNvPr>
          <p:cNvSpPr txBox="1"/>
          <p:nvPr/>
        </p:nvSpPr>
        <p:spPr>
          <a:xfrm>
            <a:off x="5565278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65" name="Rectangle : coins arrondis 164">
            <a:extLst>
              <a:ext uri="{FF2B5EF4-FFF2-40B4-BE49-F238E27FC236}">
                <a16:creationId xmlns:a16="http://schemas.microsoft.com/office/drawing/2014/main" id="{53602142-F737-4591-BD3F-ECC990B94E56}"/>
              </a:ext>
            </a:extLst>
          </p:cNvPr>
          <p:cNvSpPr/>
          <p:nvPr/>
        </p:nvSpPr>
        <p:spPr>
          <a:xfrm>
            <a:off x="2374961" y="3128108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9655D271-59AC-4715-AF03-3FC618D3EDE5}"/>
              </a:ext>
            </a:extLst>
          </p:cNvPr>
          <p:cNvSpPr/>
          <p:nvPr/>
        </p:nvSpPr>
        <p:spPr>
          <a:xfrm>
            <a:off x="2276165" y="337235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1028CD2A-8F9F-4A8C-989C-6BB8202EE8E2}"/>
              </a:ext>
            </a:extLst>
          </p:cNvPr>
          <p:cNvSpPr txBox="1"/>
          <p:nvPr/>
        </p:nvSpPr>
        <p:spPr>
          <a:xfrm>
            <a:off x="2619777" y="339857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</a:t>
            </a:r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01006004-6581-45D8-AD80-64240593C013}"/>
              </a:ext>
            </a:extLst>
          </p:cNvPr>
          <p:cNvSpPr txBox="1"/>
          <p:nvPr/>
        </p:nvSpPr>
        <p:spPr>
          <a:xfrm>
            <a:off x="3273947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EE055FCF-0E9F-49E6-83BD-21D799E969FE}"/>
              </a:ext>
            </a:extLst>
          </p:cNvPr>
          <p:cNvSpPr txBox="1"/>
          <p:nvPr/>
        </p:nvSpPr>
        <p:spPr>
          <a:xfrm>
            <a:off x="4500018" y="340135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C62089E-BB8A-426B-863F-8AE7A8652205}"/>
              </a:ext>
            </a:extLst>
          </p:cNvPr>
          <p:cNvSpPr txBox="1"/>
          <p:nvPr/>
        </p:nvSpPr>
        <p:spPr>
          <a:xfrm>
            <a:off x="5565278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71" name="Rectangle : coins arrondis 170">
            <a:extLst>
              <a:ext uri="{FF2B5EF4-FFF2-40B4-BE49-F238E27FC236}">
                <a16:creationId xmlns:a16="http://schemas.microsoft.com/office/drawing/2014/main" id="{A9A6AA2E-6AF9-4D4D-9344-5F86CB9E2570}"/>
              </a:ext>
            </a:extLst>
          </p:cNvPr>
          <p:cNvSpPr/>
          <p:nvPr/>
        </p:nvSpPr>
        <p:spPr>
          <a:xfrm>
            <a:off x="2374961" y="3453535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105AC5D8-27C5-45D1-857D-2833699373D7}"/>
              </a:ext>
            </a:extLst>
          </p:cNvPr>
          <p:cNvSpPr/>
          <p:nvPr/>
        </p:nvSpPr>
        <p:spPr>
          <a:xfrm>
            <a:off x="2282771" y="369789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B17EBAC2-5E93-4DF0-A201-0C61E92B9D93}"/>
              </a:ext>
            </a:extLst>
          </p:cNvPr>
          <p:cNvSpPr txBox="1"/>
          <p:nvPr/>
        </p:nvSpPr>
        <p:spPr>
          <a:xfrm>
            <a:off x="2626383" y="3724116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6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58710D2E-AA50-4FFE-BCFC-FD40020A02D1}"/>
              </a:ext>
            </a:extLst>
          </p:cNvPr>
          <p:cNvSpPr txBox="1"/>
          <p:nvPr/>
        </p:nvSpPr>
        <p:spPr>
          <a:xfrm>
            <a:off x="3280553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DC178116-DB0B-4B9C-A3BD-762920EA8B5E}"/>
              </a:ext>
            </a:extLst>
          </p:cNvPr>
          <p:cNvSpPr txBox="1"/>
          <p:nvPr/>
        </p:nvSpPr>
        <p:spPr>
          <a:xfrm>
            <a:off x="4506624" y="372689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45FFB307-D47E-4DE0-A0B5-9A83E4548E12}"/>
              </a:ext>
            </a:extLst>
          </p:cNvPr>
          <p:cNvSpPr txBox="1"/>
          <p:nvPr/>
        </p:nvSpPr>
        <p:spPr>
          <a:xfrm>
            <a:off x="5571884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77" name="Rectangle : coins arrondis 176">
            <a:extLst>
              <a:ext uri="{FF2B5EF4-FFF2-40B4-BE49-F238E27FC236}">
                <a16:creationId xmlns:a16="http://schemas.microsoft.com/office/drawing/2014/main" id="{EF87664B-EDC7-4DF6-ABB3-D6F3D43456E9}"/>
              </a:ext>
            </a:extLst>
          </p:cNvPr>
          <p:cNvSpPr/>
          <p:nvPr/>
        </p:nvSpPr>
        <p:spPr>
          <a:xfrm>
            <a:off x="2381567" y="3779074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Rectangle : coins arrondis 177">
            <a:extLst>
              <a:ext uri="{FF2B5EF4-FFF2-40B4-BE49-F238E27FC236}">
                <a16:creationId xmlns:a16="http://schemas.microsoft.com/office/drawing/2014/main" id="{ED86F004-E3D5-4789-AD24-9B4E9E58358C}"/>
              </a:ext>
            </a:extLst>
          </p:cNvPr>
          <p:cNvSpPr/>
          <p:nvPr/>
        </p:nvSpPr>
        <p:spPr>
          <a:xfrm>
            <a:off x="2282771" y="4025673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A1498875-65AF-41BC-A94C-383A135C5B16}"/>
              </a:ext>
            </a:extLst>
          </p:cNvPr>
          <p:cNvSpPr txBox="1"/>
          <p:nvPr/>
        </p:nvSpPr>
        <p:spPr>
          <a:xfrm>
            <a:off x="2626383" y="4051895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7</a:t>
            </a: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BD680608-9C26-411F-9B74-1CC5DC3F0F91}"/>
              </a:ext>
            </a:extLst>
          </p:cNvPr>
          <p:cNvSpPr txBox="1"/>
          <p:nvPr/>
        </p:nvSpPr>
        <p:spPr>
          <a:xfrm>
            <a:off x="3280553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97EC4D23-33FB-46E7-925F-25D66E30408B}"/>
              </a:ext>
            </a:extLst>
          </p:cNvPr>
          <p:cNvSpPr txBox="1"/>
          <p:nvPr/>
        </p:nvSpPr>
        <p:spPr>
          <a:xfrm>
            <a:off x="4506624" y="4054676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2AA07430-89DB-40F8-87D2-F777B49D430D}"/>
              </a:ext>
            </a:extLst>
          </p:cNvPr>
          <p:cNvSpPr txBox="1"/>
          <p:nvPr/>
        </p:nvSpPr>
        <p:spPr>
          <a:xfrm>
            <a:off x="5571884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83" name="Rectangle : coins arrondis 182">
            <a:extLst>
              <a:ext uri="{FF2B5EF4-FFF2-40B4-BE49-F238E27FC236}">
                <a16:creationId xmlns:a16="http://schemas.microsoft.com/office/drawing/2014/main" id="{9BFF0A47-E3C1-4920-9A66-3CF09B704551}"/>
              </a:ext>
            </a:extLst>
          </p:cNvPr>
          <p:cNvSpPr/>
          <p:nvPr/>
        </p:nvSpPr>
        <p:spPr>
          <a:xfrm>
            <a:off x="2381567" y="4106853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 : coins arrondis 183">
            <a:extLst>
              <a:ext uri="{FF2B5EF4-FFF2-40B4-BE49-F238E27FC236}">
                <a16:creationId xmlns:a16="http://schemas.microsoft.com/office/drawing/2014/main" id="{A86EE106-EFC2-4B20-9547-D1890F052498}"/>
              </a:ext>
            </a:extLst>
          </p:cNvPr>
          <p:cNvSpPr/>
          <p:nvPr/>
        </p:nvSpPr>
        <p:spPr>
          <a:xfrm>
            <a:off x="2282771" y="43608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F9471E63-E7DB-4D39-87FE-F63DE092F204}"/>
              </a:ext>
            </a:extLst>
          </p:cNvPr>
          <p:cNvSpPr txBox="1"/>
          <p:nvPr/>
        </p:nvSpPr>
        <p:spPr>
          <a:xfrm>
            <a:off x="2626383" y="43870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8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6B0633C3-6672-414E-BC9F-A1921AC38EDA}"/>
              </a:ext>
            </a:extLst>
          </p:cNvPr>
          <p:cNvSpPr txBox="1"/>
          <p:nvPr/>
        </p:nvSpPr>
        <p:spPr>
          <a:xfrm>
            <a:off x="3280553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8F8D3709-04CD-430E-89A1-1F6DD569689C}"/>
              </a:ext>
            </a:extLst>
          </p:cNvPr>
          <p:cNvSpPr txBox="1"/>
          <p:nvPr/>
        </p:nvSpPr>
        <p:spPr>
          <a:xfrm>
            <a:off x="4506624" y="43898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72222614-7695-457A-9F98-A5F45E3F94D7}"/>
              </a:ext>
            </a:extLst>
          </p:cNvPr>
          <p:cNvSpPr txBox="1"/>
          <p:nvPr/>
        </p:nvSpPr>
        <p:spPr>
          <a:xfrm>
            <a:off x="5571884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13FE3973-20A6-49C3-BF1E-EC570BB0B636}"/>
              </a:ext>
            </a:extLst>
          </p:cNvPr>
          <p:cNvSpPr/>
          <p:nvPr/>
        </p:nvSpPr>
        <p:spPr>
          <a:xfrm>
            <a:off x="2381567" y="4442008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 : coins arrondis 189">
            <a:extLst>
              <a:ext uri="{FF2B5EF4-FFF2-40B4-BE49-F238E27FC236}">
                <a16:creationId xmlns:a16="http://schemas.microsoft.com/office/drawing/2014/main" id="{6EFA869B-4168-4BEC-98E0-9E580E466309}"/>
              </a:ext>
            </a:extLst>
          </p:cNvPr>
          <p:cNvSpPr/>
          <p:nvPr/>
        </p:nvSpPr>
        <p:spPr>
          <a:xfrm>
            <a:off x="2282771" y="468739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7E3C8109-49E3-4A78-B380-4ED069E359AE}"/>
              </a:ext>
            </a:extLst>
          </p:cNvPr>
          <p:cNvSpPr txBox="1"/>
          <p:nvPr/>
        </p:nvSpPr>
        <p:spPr>
          <a:xfrm>
            <a:off x="2626383" y="471361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9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8B86FBB7-5B32-49ED-960D-535C5F2559DD}"/>
              </a:ext>
            </a:extLst>
          </p:cNvPr>
          <p:cNvSpPr txBox="1"/>
          <p:nvPr/>
        </p:nvSpPr>
        <p:spPr>
          <a:xfrm>
            <a:off x="3280553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4C06FB19-0AF0-4013-B7FC-3FF5F6FFA615}"/>
              </a:ext>
            </a:extLst>
          </p:cNvPr>
          <p:cNvSpPr txBox="1"/>
          <p:nvPr/>
        </p:nvSpPr>
        <p:spPr>
          <a:xfrm>
            <a:off x="4506624" y="471639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5DE5F860-76ED-47C0-AE3C-64CC1894E6B6}"/>
              </a:ext>
            </a:extLst>
          </p:cNvPr>
          <p:cNvSpPr txBox="1"/>
          <p:nvPr/>
        </p:nvSpPr>
        <p:spPr>
          <a:xfrm>
            <a:off x="5571884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95" name="Rectangle : coins arrondis 194">
            <a:extLst>
              <a:ext uri="{FF2B5EF4-FFF2-40B4-BE49-F238E27FC236}">
                <a16:creationId xmlns:a16="http://schemas.microsoft.com/office/drawing/2014/main" id="{A2B5D121-2204-4001-8213-B5FB8D18771F}"/>
              </a:ext>
            </a:extLst>
          </p:cNvPr>
          <p:cNvSpPr/>
          <p:nvPr/>
        </p:nvSpPr>
        <p:spPr>
          <a:xfrm>
            <a:off x="2381567" y="476857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 : coins arrondis 195">
            <a:extLst>
              <a:ext uri="{FF2B5EF4-FFF2-40B4-BE49-F238E27FC236}">
                <a16:creationId xmlns:a16="http://schemas.microsoft.com/office/drawing/2014/main" id="{F73CE7A5-8B56-43D9-BDEE-24FE65312A8A}"/>
              </a:ext>
            </a:extLst>
          </p:cNvPr>
          <p:cNvSpPr/>
          <p:nvPr/>
        </p:nvSpPr>
        <p:spPr>
          <a:xfrm>
            <a:off x="2282771" y="501891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E0BA0A21-19B1-4BD3-9159-54B9920C04C4}"/>
              </a:ext>
            </a:extLst>
          </p:cNvPr>
          <p:cNvSpPr txBox="1"/>
          <p:nvPr/>
        </p:nvSpPr>
        <p:spPr>
          <a:xfrm>
            <a:off x="2626383" y="5045136"/>
            <a:ext cx="393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10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192BFB10-FD6D-410A-8FFF-A02567F9316C}"/>
              </a:ext>
            </a:extLst>
          </p:cNvPr>
          <p:cNvSpPr txBox="1"/>
          <p:nvPr/>
        </p:nvSpPr>
        <p:spPr>
          <a:xfrm>
            <a:off x="3280553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5390C498-A573-4F08-8F09-ED83D69F4F01}"/>
              </a:ext>
            </a:extLst>
          </p:cNvPr>
          <p:cNvSpPr txBox="1"/>
          <p:nvPr/>
        </p:nvSpPr>
        <p:spPr>
          <a:xfrm>
            <a:off x="4506624" y="504791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86EEDDA9-3E10-42E8-84AF-965851C1DC26}"/>
              </a:ext>
            </a:extLst>
          </p:cNvPr>
          <p:cNvSpPr txBox="1"/>
          <p:nvPr/>
        </p:nvSpPr>
        <p:spPr>
          <a:xfrm>
            <a:off x="5571884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01" name="Rectangle : coins arrondis 200">
            <a:extLst>
              <a:ext uri="{FF2B5EF4-FFF2-40B4-BE49-F238E27FC236}">
                <a16:creationId xmlns:a16="http://schemas.microsoft.com/office/drawing/2014/main" id="{9A1E4AA0-66A6-4E68-9EF2-88C89C78AEDC}"/>
              </a:ext>
            </a:extLst>
          </p:cNvPr>
          <p:cNvSpPr/>
          <p:nvPr/>
        </p:nvSpPr>
        <p:spPr>
          <a:xfrm>
            <a:off x="2381567" y="5100094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 : coins arrondis 201">
            <a:extLst>
              <a:ext uri="{FF2B5EF4-FFF2-40B4-BE49-F238E27FC236}">
                <a16:creationId xmlns:a16="http://schemas.microsoft.com/office/drawing/2014/main" id="{B9FA7DBA-9DAA-4809-B476-F89A49077F95}"/>
              </a:ext>
            </a:extLst>
          </p:cNvPr>
          <p:cNvSpPr/>
          <p:nvPr/>
        </p:nvSpPr>
        <p:spPr>
          <a:xfrm>
            <a:off x="2276165" y="5347242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FD9CBE49-D74F-4ACC-BD88-BF21F2D24981}"/>
              </a:ext>
            </a:extLst>
          </p:cNvPr>
          <p:cNvSpPr txBox="1"/>
          <p:nvPr/>
        </p:nvSpPr>
        <p:spPr>
          <a:xfrm>
            <a:off x="2619776" y="5373464"/>
            <a:ext cx="415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11</a:t>
            </a:r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7356B36E-7287-4DA8-942D-3A2572FA5B07}"/>
              </a:ext>
            </a:extLst>
          </p:cNvPr>
          <p:cNvSpPr txBox="1"/>
          <p:nvPr/>
        </p:nvSpPr>
        <p:spPr>
          <a:xfrm>
            <a:off x="3273947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4FB3ACFA-0372-4806-8D30-19D39B286DD1}"/>
              </a:ext>
            </a:extLst>
          </p:cNvPr>
          <p:cNvSpPr txBox="1"/>
          <p:nvPr/>
        </p:nvSpPr>
        <p:spPr>
          <a:xfrm>
            <a:off x="4500018" y="5376245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9883D83A-7E02-420D-818B-8E75DE43E137}"/>
              </a:ext>
            </a:extLst>
          </p:cNvPr>
          <p:cNvSpPr txBox="1"/>
          <p:nvPr/>
        </p:nvSpPr>
        <p:spPr>
          <a:xfrm>
            <a:off x="5565278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07" name="Rectangle : coins arrondis 206">
            <a:extLst>
              <a:ext uri="{FF2B5EF4-FFF2-40B4-BE49-F238E27FC236}">
                <a16:creationId xmlns:a16="http://schemas.microsoft.com/office/drawing/2014/main" id="{0D066A8C-E9C3-4A43-B0DF-F2CDD0124B0F}"/>
              </a:ext>
            </a:extLst>
          </p:cNvPr>
          <p:cNvSpPr/>
          <p:nvPr/>
        </p:nvSpPr>
        <p:spPr>
          <a:xfrm>
            <a:off x="2374961" y="5428422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 : coins arrondis 207">
            <a:extLst>
              <a:ext uri="{FF2B5EF4-FFF2-40B4-BE49-F238E27FC236}">
                <a16:creationId xmlns:a16="http://schemas.microsoft.com/office/drawing/2014/main" id="{24FCA2E0-0D9B-4C6B-90B3-5259ECE2C39D}"/>
              </a:ext>
            </a:extLst>
          </p:cNvPr>
          <p:cNvSpPr/>
          <p:nvPr/>
        </p:nvSpPr>
        <p:spPr>
          <a:xfrm>
            <a:off x="2276165" y="567502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09" name="ZoneTexte 208">
            <a:extLst>
              <a:ext uri="{FF2B5EF4-FFF2-40B4-BE49-F238E27FC236}">
                <a16:creationId xmlns:a16="http://schemas.microsoft.com/office/drawing/2014/main" id="{883940F7-C63F-4924-9914-5790121F7E81}"/>
              </a:ext>
            </a:extLst>
          </p:cNvPr>
          <p:cNvSpPr txBox="1"/>
          <p:nvPr/>
        </p:nvSpPr>
        <p:spPr>
          <a:xfrm>
            <a:off x="2619776" y="5701243"/>
            <a:ext cx="503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12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0934405B-0088-46AE-AB5D-18422AD382E1}"/>
              </a:ext>
            </a:extLst>
          </p:cNvPr>
          <p:cNvSpPr txBox="1"/>
          <p:nvPr/>
        </p:nvSpPr>
        <p:spPr>
          <a:xfrm>
            <a:off x="3273947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98CDBFF4-DABA-4E01-A19B-5923A06C53F3}"/>
              </a:ext>
            </a:extLst>
          </p:cNvPr>
          <p:cNvSpPr txBox="1"/>
          <p:nvPr/>
        </p:nvSpPr>
        <p:spPr>
          <a:xfrm>
            <a:off x="4500018" y="570402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6DD27F49-8B24-48C6-B042-8C7B19ADA597}"/>
              </a:ext>
            </a:extLst>
          </p:cNvPr>
          <p:cNvSpPr txBox="1"/>
          <p:nvPr/>
        </p:nvSpPr>
        <p:spPr>
          <a:xfrm>
            <a:off x="5565278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13" name="Rectangle : coins arrondis 212">
            <a:extLst>
              <a:ext uri="{FF2B5EF4-FFF2-40B4-BE49-F238E27FC236}">
                <a16:creationId xmlns:a16="http://schemas.microsoft.com/office/drawing/2014/main" id="{35516F17-92C2-4470-BD53-DBA4E2739A31}"/>
              </a:ext>
            </a:extLst>
          </p:cNvPr>
          <p:cNvSpPr/>
          <p:nvPr/>
        </p:nvSpPr>
        <p:spPr>
          <a:xfrm>
            <a:off x="2374961" y="575620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Rectangle : coins arrondis 213">
            <a:extLst>
              <a:ext uri="{FF2B5EF4-FFF2-40B4-BE49-F238E27FC236}">
                <a16:creationId xmlns:a16="http://schemas.microsoft.com/office/drawing/2014/main" id="{655D482B-F846-41A7-AB81-C84958366992}"/>
              </a:ext>
            </a:extLst>
          </p:cNvPr>
          <p:cNvSpPr/>
          <p:nvPr/>
        </p:nvSpPr>
        <p:spPr>
          <a:xfrm>
            <a:off x="2276165" y="6010176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A87FACEE-ECBC-48E9-877B-805F3335725B}"/>
              </a:ext>
            </a:extLst>
          </p:cNvPr>
          <p:cNvSpPr txBox="1"/>
          <p:nvPr/>
        </p:nvSpPr>
        <p:spPr>
          <a:xfrm>
            <a:off x="2619777" y="6036398"/>
            <a:ext cx="4005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13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134BB59E-6619-47CC-BDF9-CC22E9A0F6DB}"/>
              </a:ext>
            </a:extLst>
          </p:cNvPr>
          <p:cNvSpPr txBox="1"/>
          <p:nvPr/>
        </p:nvSpPr>
        <p:spPr>
          <a:xfrm>
            <a:off x="3273947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17" name="ZoneTexte 216">
            <a:extLst>
              <a:ext uri="{FF2B5EF4-FFF2-40B4-BE49-F238E27FC236}">
                <a16:creationId xmlns:a16="http://schemas.microsoft.com/office/drawing/2014/main" id="{A2DDCB35-700D-43B7-B1E2-61EC6ACB2EC7}"/>
              </a:ext>
            </a:extLst>
          </p:cNvPr>
          <p:cNvSpPr txBox="1"/>
          <p:nvPr/>
        </p:nvSpPr>
        <p:spPr>
          <a:xfrm>
            <a:off x="4500018" y="6039179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BA15244E-DC8D-4D78-B938-116349D3215B}"/>
              </a:ext>
            </a:extLst>
          </p:cNvPr>
          <p:cNvSpPr txBox="1"/>
          <p:nvPr/>
        </p:nvSpPr>
        <p:spPr>
          <a:xfrm>
            <a:off x="5565278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19" name="Rectangle : coins arrondis 218">
            <a:extLst>
              <a:ext uri="{FF2B5EF4-FFF2-40B4-BE49-F238E27FC236}">
                <a16:creationId xmlns:a16="http://schemas.microsoft.com/office/drawing/2014/main" id="{9DB5FC21-E771-4F6C-AC30-79C2B1FD9D5E}"/>
              </a:ext>
            </a:extLst>
          </p:cNvPr>
          <p:cNvSpPr/>
          <p:nvPr/>
        </p:nvSpPr>
        <p:spPr>
          <a:xfrm>
            <a:off x="2374961" y="6091356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Rectangle : coins arrondis 219">
            <a:extLst>
              <a:ext uri="{FF2B5EF4-FFF2-40B4-BE49-F238E27FC236}">
                <a16:creationId xmlns:a16="http://schemas.microsoft.com/office/drawing/2014/main" id="{36588E4C-11F8-4BEE-A9D4-E14FBF312D9E}"/>
              </a:ext>
            </a:extLst>
          </p:cNvPr>
          <p:cNvSpPr/>
          <p:nvPr/>
        </p:nvSpPr>
        <p:spPr>
          <a:xfrm>
            <a:off x="2276165" y="6336739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21" name="ZoneTexte 220">
            <a:extLst>
              <a:ext uri="{FF2B5EF4-FFF2-40B4-BE49-F238E27FC236}">
                <a16:creationId xmlns:a16="http://schemas.microsoft.com/office/drawing/2014/main" id="{99EDDE86-621F-4A36-86A4-6D773D2085A6}"/>
              </a:ext>
            </a:extLst>
          </p:cNvPr>
          <p:cNvSpPr txBox="1"/>
          <p:nvPr/>
        </p:nvSpPr>
        <p:spPr>
          <a:xfrm>
            <a:off x="2619777" y="6362961"/>
            <a:ext cx="415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14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117EC2C8-0DC6-4E62-B5C4-5625B245A637}"/>
              </a:ext>
            </a:extLst>
          </p:cNvPr>
          <p:cNvSpPr txBox="1"/>
          <p:nvPr/>
        </p:nvSpPr>
        <p:spPr>
          <a:xfrm>
            <a:off x="3273947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CB950568-7D80-4569-9C58-F4BCEFCA13DC}"/>
              </a:ext>
            </a:extLst>
          </p:cNvPr>
          <p:cNvSpPr txBox="1"/>
          <p:nvPr/>
        </p:nvSpPr>
        <p:spPr>
          <a:xfrm>
            <a:off x="4500018" y="6365742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24" name="ZoneTexte 223">
            <a:extLst>
              <a:ext uri="{FF2B5EF4-FFF2-40B4-BE49-F238E27FC236}">
                <a16:creationId xmlns:a16="http://schemas.microsoft.com/office/drawing/2014/main" id="{F92A8206-5C4E-4D5E-8FC8-2ADFE1FEF40D}"/>
              </a:ext>
            </a:extLst>
          </p:cNvPr>
          <p:cNvSpPr txBox="1"/>
          <p:nvPr/>
        </p:nvSpPr>
        <p:spPr>
          <a:xfrm>
            <a:off x="5565278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25" name="Rectangle : coins arrondis 224">
            <a:extLst>
              <a:ext uri="{FF2B5EF4-FFF2-40B4-BE49-F238E27FC236}">
                <a16:creationId xmlns:a16="http://schemas.microsoft.com/office/drawing/2014/main" id="{BCE815F5-14D3-470E-8FB4-F08FE07A8E2F}"/>
              </a:ext>
            </a:extLst>
          </p:cNvPr>
          <p:cNvSpPr/>
          <p:nvPr/>
        </p:nvSpPr>
        <p:spPr>
          <a:xfrm>
            <a:off x="2374961" y="6417919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0E832A33-89BE-420A-AED4-9CCC935AFAE6}"/>
              </a:ext>
            </a:extLst>
          </p:cNvPr>
          <p:cNvSpPr/>
          <p:nvPr/>
        </p:nvSpPr>
        <p:spPr>
          <a:xfrm>
            <a:off x="2276159" y="6582469"/>
            <a:ext cx="9661626" cy="275531"/>
          </a:xfrm>
          <a:prstGeom prst="rect">
            <a:avLst/>
          </a:prstGeom>
          <a:solidFill>
            <a:srgbClr val="F8F9FD"/>
          </a:solidFill>
          <a:ln>
            <a:noFill/>
          </a:ln>
          <a:effectLst>
            <a:outerShdw blurRad="127000" dist="508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5207237-C3E2-4715-9690-41D99950C5DA}"/>
              </a:ext>
            </a:extLst>
          </p:cNvPr>
          <p:cNvSpPr/>
          <p:nvPr/>
        </p:nvSpPr>
        <p:spPr>
          <a:xfrm>
            <a:off x="2159993" y="6593525"/>
            <a:ext cx="10032001" cy="276560"/>
          </a:xfrm>
          <a:prstGeom prst="rect">
            <a:avLst/>
          </a:prstGeom>
          <a:solidFill>
            <a:srgbClr val="F8F9F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60C6C6A-90DA-4CB1-8EEA-707B662FF001}"/>
              </a:ext>
            </a:extLst>
          </p:cNvPr>
          <p:cNvSpPr/>
          <p:nvPr/>
        </p:nvSpPr>
        <p:spPr>
          <a:xfrm>
            <a:off x="2159993" y="6577159"/>
            <a:ext cx="10032007" cy="282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spc="20" dirty="0">
                <a:solidFill>
                  <a:srgbClr val="525A60"/>
                </a:solidFill>
              </a:rPr>
              <a:t>25 sur 384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B9826D-439A-43A1-B79B-D9D62C25832D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79E5B786-5C15-4E06-844D-D37D81808516}"/>
              </a:ext>
            </a:extLst>
          </p:cNvPr>
          <p:cNvSpPr/>
          <p:nvPr/>
        </p:nvSpPr>
        <p:spPr>
          <a:xfrm>
            <a:off x="394353" y="1654358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ZoneTexte 57">
            <a:hlinkClick r:id="rId2" action="ppaction://hlinksldjump"/>
            <a:extLst>
              <a:ext uri="{FF2B5EF4-FFF2-40B4-BE49-F238E27FC236}">
                <a16:creationId xmlns:a16="http://schemas.microsoft.com/office/drawing/2014/main" id="{7EC6897C-79EE-4BDB-A824-09B0335074A9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59" name="Graphique 58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B6626328-2065-4A0E-8A21-23CA0C6D3DC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1116AADD-290D-460A-BF19-53AB3D347864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E750B6A-AFA9-4C42-8DCF-A49AFE8862E2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543F5B35-9D58-4F6B-BD1B-9BBA7B4D33E0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66" name="Graphique 65" descr="Point d’insertion vers la gauche avec un remplissage uni">
            <a:extLst>
              <a:ext uri="{FF2B5EF4-FFF2-40B4-BE49-F238E27FC236}">
                <a16:creationId xmlns:a16="http://schemas.microsoft.com/office/drawing/2014/main" id="{89FEF56A-8759-4246-B817-E4346C1D074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67" name="Image 66">
            <a:hlinkClick r:id="rId2" action="ppaction://hlinksldjump"/>
            <a:extLst>
              <a:ext uri="{FF2B5EF4-FFF2-40B4-BE49-F238E27FC236}">
                <a16:creationId xmlns:a16="http://schemas.microsoft.com/office/drawing/2014/main" id="{CEBA7CD3-5B15-4606-8F2F-5030969210B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70F72913-EF87-4490-AAB2-D907268ACB6E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69" name="Graphique 68" descr="Point d’insertion vers la gauche avec un remplissage uni">
            <a:extLst>
              <a:ext uri="{FF2B5EF4-FFF2-40B4-BE49-F238E27FC236}">
                <a16:creationId xmlns:a16="http://schemas.microsoft.com/office/drawing/2014/main" id="{EB2A85E6-4927-47A0-AFDD-8413B3F190B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9F43D0EE-47D3-4543-9E40-BA58035445B3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71" name="Graphique 70" descr="Engrenage contour">
            <a:extLst>
              <a:ext uri="{FF2B5EF4-FFF2-40B4-BE49-F238E27FC236}">
                <a16:creationId xmlns:a16="http://schemas.microsoft.com/office/drawing/2014/main" id="{925399DF-C44C-4336-A643-A9A350AC769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72" name="Graphique 71" descr="Livre ouvert contour">
            <a:extLst>
              <a:ext uri="{FF2B5EF4-FFF2-40B4-BE49-F238E27FC236}">
                <a16:creationId xmlns:a16="http://schemas.microsoft.com/office/drawing/2014/main" id="{CAEC6A03-36CC-47E9-9D29-C6D606F5F8C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73" name="Graphique 72" descr="Boîte contour">
            <a:extLst>
              <a:ext uri="{FF2B5EF4-FFF2-40B4-BE49-F238E27FC236}">
                <a16:creationId xmlns:a16="http://schemas.microsoft.com/office/drawing/2014/main" id="{504414BF-8D4A-4022-9708-8C900BBC750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99" name="Graphique 98" descr="Point d’insertion vers la gauche avec un remplissage uni">
            <a:extLst>
              <a:ext uri="{FF2B5EF4-FFF2-40B4-BE49-F238E27FC236}">
                <a16:creationId xmlns:a16="http://schemas.microsoft.com/office/drawing/2014/main" id="{A12191E8-95A5-471D-97CD-D3751CD223C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78932894-139E-4F9B-818A-B5A1CDE73504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14951EE9-DF61-413C-8105-B5AB5CD22636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05E7E076-A4D1-442F-8D3E-AAD7456308F9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2015796-96E0-4589-BFD7-AD492151F937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CAE80ECF-356E-4049-994D-C09E7A711478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458CFFD7-AFC1-4E48-88A2-67CB62EDBEF0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hlinkClick r:id="rId50" action="ppaction://hlinksldjump"/>
            <a:extLst>
              <a:ext uri="{FF2B5EF4-FFF2-40B4-BE49-F238E27FC236}">
                <a16:creationId xmlns:a16="http://schemas.microsoft.com/office/drawing/2014/main" id="{01D338DC-EC5A-4BFF-A941-042D51FF6711}"/>
              </a:ext>
            </a:extLst>
          </p:cNvPr>
          <p:cNvSpPr/>
          <p:nvPr/>
        </p:nvSpPr>
        <p:spPr>
          <a:xfrm>
            <a:off x="11198988" y="1000215"/>
            <a:ext cx="875345" cy="30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Rectangle : coins arrondis 230">
            <a:extLst>
              <a:ext uri="{FF2B5EF4-FFF2-40B4-BE49-F238E27FC236}">
                <a16:creationId xmlns:a16="http://schemas.microsoft.com/office/drawing/2014/main" id="{8C4265C3-94AB-4A3B-9249-F10D8F5DE61D}"/>
              </a:ext>
            </a:extLst>
          </p:cNvPr>
          <p:cNvSpPr/>
          <p:nvPr/>
        </p:nvSpPr>
        <p:spPr>
          <a:xfrm>
            <a:off x="11631930" y="2431721"/>
            <a:ext cx="242289" cy="219700"/>
          </a:xfrm>
          <a:prstGeom prst="roundRect">
            <a:avLst>
              <a:gd name="adj" fmla="val 9697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2" name="Graphique 231" descr="Fermer avec un remplissage uni">
            <a:extLst>
              <a:ext uri="{FF2B5EF4-FFF2-40B4-BE49-F238E27FC236}">
                <a16:creationId xmlns:a16="http://schemas.microsoft.com/office/drawing/2014/main" id="{CDFFFFC7-29BF-4B18-9F20-EFE17DD66B89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686699" y="2469571"/>
            <a:ext cx="144000" cy="144000"/>
          </a:xfrm>
          <a:prstGeom prst="rect">
            <a:avLst/>
          </a:prstGeom>
        </p:spPr>
      </p:pic>
      <p:pic>
        <p:nvPicPr>
          <p:cNvPr id="233" name="Graphique 232" descr="Œil contour">
            <a:extLst>
              <a:ext uri="{FF2B5EF4-FFF2-40B4-BE49-F238E27FC236}">
                <a16:creationId xmlns:a16="http://schemas.microsoft.com/office/drawing/2014/main" id="{E9071CF4-2FD2-4E28-8C0A-785AE1A87D93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89315" y="2454604"/>
            <a:ext cx="180000" cy="180000"/>
          </a:xfrm>
          <a:prstGeom prst="rect">
            <a:avLst/>
          </a:prstGeom>
        </p:spPr>
      </p:pic>
      <p:sp>
        <p:nvSpPr>
          <p:cNvPr id="234" name="Rectangle 233">
            <a:hlinkClick r:id="rId55" action="ppaction://hlinksldjump"/>
            <a:extLst>
              <a:ext uri="{FF2B5EF4-FFF2-40B4-BE49-F238E27FC236}">
                <a16:creationId xmlns:a16="http://schemas.microsoft.com/office/drawing/2014/main" id="{49634CA2-3179-49D0-852C-7C50DEE2C2F4}"/>
              </a:ext>
            </a:extLst>
          </p:cNvPr>
          <p:cNvSpPr/>
          <p:nvPr/>
        </p:nvSpPr>
        <p:spPr>
          <a:xfrm>
            <a:off x="2626383" y="2387305"/>
            <a:ext cx="8962027" cy="288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5" name="Graphique 234" descr="Icône de menu d'hamburger contour">
            <a:hlinkClick r:id="rId56" action="ppaction://hlinksldjump"/>
            <a:extLst>
              <a:ext uri="{FF2B5EF4-FFF2-40B4-BE49-F238E27FC236}">
                <a16:creationId xmlns:a16="http://schemas.microsoft.com/office/drawing/2014/main" id="{3E4F81D0-A020-4E15-9BD0-340385BDB9ED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4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9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EB0C390-9E2C-432F-9051-FA3C2E1AABAF}"/>
              </a:ext>
            </a:extLst>
          </p:cNvPr>
          <p:cNvSpPr txBox="1"/>
          <p:nvPr/>
        </p:nvSpPr>
        <p:spPr>
          <a:xfrm>
            <a:off x="2308860" y="1607820"/>
            <a:ext cx="710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Pas de référencement SEO</a:t>
            </a:r>
          </a:p>
          <a:p>
            <a:r>
              <a:rPr lang="fr-FR" dirty="0"/>
              <a:t>- Désactiver les robots </a:t>
            </a:r>
          </a:p>
        </p:txBody>
      </p:sp>
    </p:spTree>
    <p:extLst>
      <p:ext uri="{BB962C8B-B14F-4D97-AF65-F5344CB8AC3E}">
        <p14:creationId xmlns:p14="http://schemas.microsoft.com/office/powerpoint/2010/main" val="1546876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A0F0A80-BD6E-4D7A-92CB-E6FB06750625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2DA4D3-2AAD-48C5-ABA7-D3702A846403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Ajouter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4" name="Graphique 43" descr="Point d’insertion vers la gauche avec un remplissage uni">
            <a:extLst>
              <a:ext uri="{FF2B5EF4-FFF2-40B4-BE49-F238E27FC236}">
                <a16:creationId xmlns:a16="http://schemas.microsoft.com/office/drawing/2014/main" id="{02FE946A-BA25-4A50-BAAE-979B4A35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1AEF21C-6352-42CC-A97C-D73F737468F7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8CF33BA-6263-44D2-831E-C60CD46950CA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AF89394-60D4-4D91-9F56-65A757A7FE5E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49" name="Graphique 48" descr="Loupe contour">
            <a:extLst>
              <a:ext uri="{FF2B5EF4-FFF2-40B4-BE49-F238E27FC236}">
                <a16:creationId xmlns:a16="http://schemas.microsoft.com/office/drawing/2014/main" id="{B78A9510-A416-4380-B6A9-5F051A4CA2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0" name="Graphique 49" descr="Jouer avec un remplissage uni">
            <a:extLst>
              <a:ext uri="{FF2B5EF4-FFF2-40B4-BE49-F238E27FC236}">
                <a16:creationId xmlns:a16="http://schemas.microsoft.com/office/drawing/2014/main" id="{6D60F178-5F09-43FE-AE42-E120EE9F9F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1" name="Graphique 50" descr="Cloche contour">
            <a:extLst>
              <a:ext uri="{FF2B5EF4-FFF2-40B4-BE49-F238E27FC236}">
                <a16:creationId xmlns:a16="http://schemas.microsoft.com/office/drawing/2014/main" id="{8E2A7651-B0CB-4650-96B7-F7AE642393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2" name="Graphique 51" descr="Sablier plein contour">
            <a:extLst>
              <a:ext uri="{FF2B5EF4-FFF2-40B4-BE49-F238E27FC236}">
                <a16:creationId xmlns:a16="http://schemas.microsoft.com/office/drawing/2014/main" id="{580CF260-DFE7-4A5C-A00B-62C7B9A40B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3E914A31-F6AE-4B81-BB64-6980CE2EA650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884889C-85F9-4879-9243-735A801244B9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FE6DE9C-96B3-4A6D-8925-2F57F2692F43}"/>
              </a:ext>
            </a:extLst>
          </p:cNvPr>
          <p:cNvSpPr/>
          <p:nvPr/>
        </p:nvSpPr>
        <p:spPr>
          <a:xfrm>
            <a:off x="394353" y="1654358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5" name="ZoneTexte 204">
            <a:hlinkClick r:id="rId2" action="ppaction://hlinksldjump"/>
            <a:extLst>
              <a:ext uri="{FF2B5EF4-FFF2-40B4-BE49-F238E27FC236}">
                <a16:creationId xmlns:a16="http://schemas.microsoft.com/office/drawing/2014/main" id="{AB04CEE7-420E-4561-9A8C-44D95CB4EFE2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206" name="Graphique 205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26730610-6854-4C9C-8A48-3E1B25261B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207" name="ZoneTexte 206">
            <a:extLst>
              <a:ext uri="{FF2B5EF4-FFF2-40B4-BE49-F238E27FC236}">
                <a16:creationId xmlns:a16="http://schemas.microsoft.com/office/drawing/2014/main" id="{E1460F4A-1122-4E6D-97B5-2E026C1F8D57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754878AA-A917-47F9-ABEE-461CA73B1139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2A546B5A-54C2-4ECC-A279-642609A3F162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211" name="Graphique 210" descr="Point d’insertion vers la gauche avec un remplissage uni">
            <a:extLst>
              <a:ext uri="{FF2B5EF4-FFF2-40B4-BE49-F238E27FC236}">
                <a16:creationId xmlns:a16="http://schemas.microsoft.com/office/drawing/2014/main" id="{9FED51C1-77CC-45EC-9EF5-91F542FF183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212" name="Image 211">
            <a:hlinkClick r:id="rId2" action="ppaction://hlinksldjump"/>
            <a:extLst>
              <a:ext uri="{FF2B5EF4-FFF2-40B4-BE49-F238E27FC236}">
                <a16:creationId xmlns:a16="http://schemas.microsoft.com/office/drawing/2014/main" id="{61B0F8E8-5D3A-4DE0-A7BA-5ECD542489D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3" name="ZoneTexte 212">
            <a:extLst>
              <a:ext uri="{FF2B5EF4-FFF2-40B4-BE49-F238E27FC236}">
                <a16:creationId xmlns:a16="http://schemas.microsoft.com/office/drawing/2014/main" id="{7340580E-B605-4A3C-90E3-1F5C8DA8F18A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214" name="Graphique 213" descr="Point d’insertion vers la gauche avec un remplissage uni">
            <a:extLst>
              <a:ext uri="{FF2B5EF4-FFF2-40B4-BE49-F238E27FC236}">
                <a16:creationId xmlns:a16="http://schemas.microsoft.com/office/drawing/2014/main" id="{9D9F2F56-DE5E-452E-A7F8-7468E4D7A8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215" name="ZoneTexte 214">
            <a:extLst>
              <a:ext uri="{FF2B5EF4-FFF2-40B4-BE49-F238E27FC236}">
                <a16:creationId xmlns:a16="http://schemas.microsoft.com/office/drawing/2014/main" id="{729956A6-507D-45F6-8798-182A5013ADB7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216" name="Graphique 215" descr="Engrenage contour">
            <a:extLst>
              <a:ext uri="{FF2B5EF4-FFF2-40B4-BE49-F238E27FC236}">
                <a16:creationId xmlns:a16="http://schemas.microsoft.com/office/drawing/2014/main" id="{947D02BC-A23B-4659-BB2C-2B45F943668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217" name="Graphique 216" descr="Livre ouvert contour">
            <a:extLst>
              <a:ext uri="{FF2B5EF4-FFF2-40B4-BE49-F238E27FC236}">
                <a16:creationId xmlns:a16="http://schemas.microsoft.com/office/drawing/2014/main" id="{700016F7-385C-417E-B59F-CA0D745C44F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218" name="Graphique 217" descr="Boîte contour">
            <a:extLst>
              <a:ext uri="{FF2B5EF4-FFF2-40B4-BE49-F238E27FC236}">
                <a16:creationId xmlns:a16="http://schemas.microsoft.com/office/drawing/2014/main" id="{B7A804A1-D908-4B96-B2A7-BF6E6DE9083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219" name="Graphique 218" descr="Point d’insertion vers la gauche avec un remplissage uni">
            <a:extLst>
              <a:ext uri="{FF2B5EF4-FFF2-40B4-BE49-F238E27FC236}">
                <a16:creationId xmlns:a16="http://schemas.microsoft.com/office/drawing/2014/main" id="{403B37DA-1D1B-4A97-9604-D921ADA741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220" name="ZoneTexte 219">
            <a:extLst>
              <a:ext uri="{FF2B5EF4-FFF2-40B4-BE49-F238E27FC236}">
                <a16:creationId xmlns:a16="http://schemas.microsoft.com/office/drawing/2014/main" id="{1FE245D5-FB1F-4305-82D1-226487D5F9A4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11477B4D-98A1-415F-B2A4-05C899DAE48F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ZoneTexte 221">
            <a:extLst>
              <a:ext uri="{FF2B5EF4-FFF2-40B4-BE49-F238E27FC236}">
                <a16:creationId xmlns:a16="http://schemas.microsoft.com/office/drawing/2014/main" id="{FADED7FF-8A03-4D38-A705-6D2F1FEF1048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D6A0E68D-3E7E-4080-B7F0-4F04B8F7D683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ZoneTexte 223">
            <a:extLst>
              <a:ext uri="{FF2B5EF4-FFF2-40B4-BE49-F238E27FC236}">
                <a16:creationId xmlns:a16="http://schemas.microsoft.com/office/drawing/2014/main" id="{DDB71E80-D756-4B8A-96ED-2B075AF23371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5" name="Connecteur droit 224">
            <a:extLst>
              <a:ext uri="{FF2B5EF4-FFF2-40B4-BE49-F238E27FC236}">
                <a16:creationId xmlns:a16="http://schemas.microsoft.com/office/drawing/2014/main" id="{63D5539E-37D5-4AF4-B9A3-5F57E11AAF45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" name="Graphique 228" descr="Icône de menu d'hamburger contour">
            <a:hlinkClick r:id="rId40" action="ppaction://hlinksldjump"/>
            <a:extLst>
              <a:ext uri="{FF2B5EF4-FFF2-40B4-BE49-F238E27FC236}">
                <a16:creationId xmlns:a16="http://schemas.microsoft.com/office/drawing/2014/main" id="{3EDC8608-D8D2-48BA-A60E-F3B4E24D5AF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0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DF0B3B2-B474-4C38-8BA5-9137DC991601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1D3050-1B9A-48F4-99EC-78CBE0653B90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Nom 1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4" name="Graphique 43" descr="Point d’insertion vers la gauche avec un remplissage uni">
            <a:extLst>
              <a:ext uri="{FF2B5EF4-FFF2-40B4-BE49-F238E27FC236}">
                <a16:creationId xmlns:a16="http://schemas.microsoft.com/office/drawing/2014/main" id="{6CFBE570-99BA-4C60-BA30-B6B7E8F00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35E9D8A-E84F-4381-868A-BABC4FD4BC63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AD854906-4A20-4D32-A892-253BC8CD2E6A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644D5A24-C7F1-4B54-90FA-ECEF45646FE9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49" name="Graphique 48" descr="Loupe contour">
            <a:extLst>
              <a:ext uri="{FF2B5EF4-FFF2-40B4-BE49-F238E27FC236}">
                <a16:creationId xmlns:a16="http://schemas.microsoft.com/office/drawing/2014/main" id="{ED8B52A8-BF53-4941-A3D9-09C079CDC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0" name="Graphique 49" descr="Jouer avec un remplissage uni">
            <a:extLst>
              <a:ext uri="{FF2B5EF4-FFF2-40B4-BE49-F238E27FC236}">
                <a16:creationId xmlns:a16="http://schemas.microsoft.com/office/drawing/2014/main" id="{C07EBDBC-2B0E-4124-827D-7749D8DCDD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1" name="Graphique 50" descr="Cloche contour">
            <a:extLst>
              <a:ext uri="{FF2B5EF4-FFF2-40B4-BE49-F238E27FC236}">
                <a16:creationId xmlns:a16="http://schemas.microsoft.com/office/drawing/2014/main" id="{81EF64F5-97C3-4AE7-9AE4-D70679CEB6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2" name="Graphique 51" descr="Sablier plein contour">
            <a:extLst>
              <a:ext uri="{FF2B5EF4-FFF2-40B4-BE49-F238E27FC236}">
                <a16:creationId xmlns:a16="http://schemas.microsoft.com/office/drawing/2014/main" id="{511B3D01-6543-4FEA-9150-61863DAEFF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8A38EA8C-81C7-456A-85C3-CC7B97B02FDF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F9FEB7-6CA1-4F95-B1FC-D8A42CC6A007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0A3CE7F-A13F-430D-8314-354BF5B73B46}"/>
              </a:ext>
            </a:extLst>
          </p:cNvPr>
          <p:cNvSpPr/>
          <p:nvPr/>
        </p:nvSpPr>
        <p:spPr>
          <a:xfrm>
            <a:off x="394353" y="1654358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ZoneTexte 59">
            <a:hlinkClick r:id="rId2" action="ppaction://hlinksldjump"/>
            <a:extLst>
              <a:ext uri="{FF2B5EF4-FFF2-40B4-BE49-F238E27FC236}">
                <a16:creationId xmlns:a16="http://schemas.microsoft.com/office/drawing/2014/main" id="{A9FBABFC-F017-469E-BCA0-B25D3B090A0C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61" name="Graphique 60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F5BE167F-3B56-4763-8094-2AB2E00B3B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61BCD35F-FCDF-4093-8210-4C3F949D0F1E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97A835E9-FDF6-4846-B8B8-94074AD62E13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08C826F2-726D-4C30-8E35-E2E3259775FC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67" name="Graphique 66" descr="Point d’insertion vers la gauche avec un remplissage uni">
            <a:extLst>
              <a:ext uri="{FF2B5EF4-FFF2-40B4-BE49-F238E27FC236}">
                <a16:creationId xmlns:a16="http://schemas.microsoft.com/office/drawing/2014/main" id="{2EC9DD7E-4AFC-4E6F-956D-5D5E3CD9D8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68" name="Image 67">
            <a:hlinkClick r:id="rId2" action="ppaction://hlinksldjump"/>
            <a:extLst>
              <a:ext uri="{FF2B5EF4-FFF2-40B4-BE49-F238E27FC236}">
                <a16:creationId xmlns:a16="http://schemas.microsoft.com/office/drawing/2014/main" id="{B567EFF9-4FF3-4B5D-BDA3-77E27C7697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830236AE-C0AF-4350-82A3-F38EA1A1CFB9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70" name="Graphique 69" descr="Point d’insertion vers la gauche avec un remplissage uni">
            <a:extLst>
              <a:ext uri="{FF2B5EF4-FFF2-40B4-BE49-F238E27FC236}">
                <a16:creationId xmlns:a16="http://schemas.microsoft.com/office/drawing/2014/main" id="{E847B6BA-A76A-47D1-81E4-2E6283DB74C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FCA122A3-63A4-4301-B93C-01FEEB421952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72" name="Graphique 71" descr="Engrenage contour">
            <a:extLst>
              <a:ext uri="{FF2B5EF4-FFF2-40B4-BE49-F238E27FC236}">
                <a16:creationId xmlns:a16="http://schemas.microsoft.com/office/drawing/2014/main" id="{D3C4054D-FFE2-44C4-8420-2436213E600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73" name="Graphique 72" descr="Livre ouvert contour">
            <a:extLst>
              <a:ext uri="{FF2B5EF4-FFF2-40B4-BE49-F238E27FC236}">
                <a16:creationId xmlns:a16="http://schemas.microsoft.com/office/drawing/2014/main" id="{4E24C256-889F-431F-96D6-0F637069561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99" name="Graphique 98" descr="Boîte contour">
            <a:extLst>
              <a:ext uri="{FF2B5EF4-FFF2-40B4-BE49-F238E27FC236}">
                <a16:creationId xmlns:a16="http://schemas.microsoft.com/office/drawing/2014/main" id="{62DDA41F-F456-481A-A7F0-69263826EE6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100" name="Graphique 99" descr="Point d’insertion vers la gauche avec un remplissage uni">
            <a:extLst>
              <a:ext uri="{FF2B5EF4-FFF2-40B4-BE49-F238E27FC236}">
                <a16:creationId xmlns:a16="http://schemas.microsoft.com/office/drawing/2014/main" id="{AAFDFC50-4821-4811-80B6-D4BB9CABD01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01" name="ZoneTexte 100">
            <a:extLst>
              <a:ext uri="{FF2B5EF4-FFF2-40B4-BE49-F238E27FC236}">
                <a16:creationId xmlns:a16="http://schemas.microsoft.com/office/drawing/2014/main" id="{CA4273BE-E847-4E72-86C8-F183B49CEDCA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4EE06351-55BC-4ECB-81E0-800FDB441719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8B5E15A5-DD73-417F-A879-AF3BC00590D9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E1AD1EB-621D-40C6-B03F-0ED2D0997F0A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3712CA46-3BE8-4E12-8BBC-F3C1FD7AEF3D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F670F183-708E-4295-A8A0-D3C23AC74FEF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que 109" descr="Icône de menu d'hamburger contour">
            <a:hlinkClick r:id="rId40" action="ppaction://hlinksldjump"/>
            <a:extLst>
              <a:ext uri="{FF2B5EF4-FFF2-40B4-BE49-F238E27FC236}">
                <a16:creationId xmlns:a16="http://schemas.microsoft.com/office/drawing/2014/main" id="{2DADB2EB-780B-4DF7-9F69-86C7B73C359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60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9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2AC3DD68-A2D9-4148-8F22-A821FA7AB2DD}"/>
              </a:ext>
            </a:extLst>
          </p:cNvPr>
          <p:cNvSpPr txBox="1"/>
          <p:nvPr/>
        </p:nvSpPr>
        <p:spPr>
          <a:xfrm>
            <a:off x="0" y="2901712"/>
            <a:ext cx="12191999" cy="1015663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353A3E"/>
                </a:solidFill>
              </a:rPr>
              <a:t>Modèles de licences</a:t>
            </a:r>
          </a:p>
        </p:txBody>
      </p:sp>
    </p:spTree>
    <p:extLst>
      <p:ext uri="{BB962C8B-B14F-4D97-AF65-F5344CB8AC3E}">
        <p14:creationId xmlns:p14="http://schemas.microsoft.com/office/powerpoint/2010/main" val="1292906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4CC6204-792F-4139-A12B-A7257100AD76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F210B54-D55A-4268-8A5C-38490C259F84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Modèles de licences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5" name="Graphique 44" descr="Point d’insertion vers la gauche avec un remplissage uni">
            <a:extLst>
              <a:ext uri="{FF2B5EF4-FFF2-40B4-BE49-F238E27FC236}">
                <a16:creationId xmlns:a16="http://schemas.microsoft.com/office/drawing/2014/main" id="{22ACD41F-0D07-47F8-A74B-4B71F2FA5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C4B8523-7CEE-4331-A0F8-EAC913781925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6C59A32-A2C3-4693-98F6-846189A1E733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9C99DFCD-17C9-47DA-AD03-A29B24744784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50" name="Graphique 49" descr="Loupe contour">
            <a:extLst>
              <a:ext uri="{FF2B5EF4-FFF2-40B4-BE49-F238E27FC236}">
                <a16:creationId xmlns:a16="http://schemas.microsoft.com/office/drawing/2014/main" id="{0E3EDE1B-3BC1-484E-BEB1-5629ED05E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1" name="Graphique 50" descr="Jouer avec un remplissage uni">
            <a:extLst>
              <a:ext uri="{FF2B5EF4-FFF2-40B4-BE49-F238E27FC236}">
                <a16:creationId xmlns:a16="http://schemas.microsoft.com/office/drawing/2014/main" id="{EE06390C-3CD9-4550-9590-3521C1B94E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2" name="Graphique 51" descr="Cloche contour">
            <a:extLst>
              <a:ext uri="{FF2B5EF4-FFF2-40B4-BE49-F238E27FC236}">
                <a16:creationId xmlns:a16="http://schemas.microsoft.com/office/drawing/2014/main" id="{C2C7242B-2936-485C-8C83-FA02B3362B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4" name="Graphique 53" descr="Sablier plein contour">
            <a:extLst>
              <a:ext uri="{FF2B5EF4-FFF2-40B4-BE49-F238E27FC236}">
                <a16:creationId xmlns:a16="http://schemas.microsoft.com/office/drawing/2014/main" id="{B216CF0B-44AF-4402-B629-D5E05797C5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109" name="ZoneTexte 108">
            <a:extLst>
              <a:ext uri="{FF2B5EF4-FFF2-40B4-BE49-F238E27FC236}">
                <a16:creationId xmlns:a16="http://schemas.microsoft.com/office/drawing/2014/main" id="{E1FC0AAD-90E2-4C01-BE63-35092BD28CC7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68D55620-3ED1-4F66-BBB1-815DBDF96302}"/>
              </a:ext>
            </a:extLst>
          </p:cNvPr>
          <p:cNvSpPr/>
          <p:nvPr/>
        </p:nvSpPr>
        <p:spPr>
          <a:xfrm>
            <a:off x="2276165" y="1742568"/>
            <a:ext cx="9798806" cy="2903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75A93ACA-9BC0-4F1C-92E8-964D9803FC4B}"/>
              </a:ext>
            </a:extLst>
          </p:cNvPr>
          <p:cNvSpPr/>
          <p:nvPr/>
        </p:nvSpPr>
        <p:spPr>
          <a:xfrm>
            <a:off x="2276593" y="1425810"/>
            <a:ext cx="9798806" cy="310854"/>
          </a:xfrm>
          <a:prstGeom prst="roundRect">
            <a:avLst>
              <a:gd name="adj" fmla="val 0"/>
            </a:avLst>
          </a:prstGeom>
          <a:solidFill>
            <a:srgbClr val="353A3E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85EF4CC9-0BC9-4682-B75E-756E2A289AB1}"/>
              </a:ext>
            </a:extLst>
          </p:cNvPr>
          <p:cNvSpPr/>
          <p:nvPr/>
        </p:nvSpPr>
        <p:spPr>
          <a:xfrm>
            <a:off x="2374961" y="1506717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DD3CBEA0-B466-4CEF-8552-7814335F72E9}"/>
              </a:ext>
            </a:extLst>
          </p:cNvPr>
          <p:cNvSpPr txBox="1"/>
          <p:nvPr/>
        </p:nvSpPr>
        <p:spPr>
          <a:xfrm>
            <a:off x="2617329" y="1455866"/>
            <a:ext cx="3028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251D997E-3AE6-4CF6-BB0F-3871732EF275}"/>
              </a:ext>
            </a:extLst>
          </p:cNvPr>
          <p:cNvSpPr txBox="1"/>
          <p:nvPr/>
        </p:nvSpPr>
        <p:spPr>
          <a:xfrm>
            <a:off x="3260815" y="1455866"/>
            <a:ext cx="923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Constructeur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D4412F41-D0F7-418A-A1F4-48301A808071}"/>
              </a:ext>
            </a:extLst>
          </p:cNvPr>
          <p:cNvSpPr txBox="1"/>
          <p:nvPr/>
        </p:nvSpPr>
        <p:spPr>
          <a:xfrm>
            <a:off x="5565278" y="1452075"/>
            <a:ext cx="475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95C1272D-3471-48B8-B1CC-23432AD90147}"/>
              </a:ext>
            </a:extLst>
          </p:cNvPr>
          <p:cNvSpPr txBox="1"/>
          <p:nvPr/>
        </p:nvSpPr>
        <p:spPr>
          <a:xfrm>
            <a:off x="4492073" y="1458128"/>
            <a:ext cx="77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Référence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723526CC-8CA7-4270-A333-246308CA0F16}"/>
              </a:ext>
            </a:extLst>
          </p:cNvPr>
          <p:cNvSpPr/>
          <p:nvPr/>
        </p:nvSpPr>
        <p:spPr>
          <a:xfrm>
            <a:off x="2276165" y="205743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7ED636E8-BD3F-4E6E-8CC3-0017A38824E8}"/>
              </a:ext>
            </a:extLst>
          </p:cNvPr>
          <p:cNvSpPr txBox="1"/>
          <p:nvPr/>
        </p:nvSpPr>
        <p:spPr>
          <a:xfrm>
            <a:off x="2619777" y="208365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431CC25D-87EB-4AA5-8F84-9D79DC1A6EDD}"/>
              </a:ext>
            </a:extLst>
          </p:cNvPr>
          <p:cNvSpPr txBox="1"/>
          <p:nvPr/>
        </p:nvSpPr>
        <p:spPr>
          <a:xfrm>
            <a:off x="3273947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E4B405B1-361B-4FCB-9741-DB0FC82AE308}"/>
              </a:ext>
            </a:extLst>
          </p:cNvPr>
          <p:cNvSpPr txBox="1"/>
          <p:nvPr/>
        </p:nvSpPr>
        <p:spPr>
          <a:xfrm>
            <a:off x="4500018" y="208643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65180435-3E1A-4182-95C8-3C74F72D1507}"/>
              </a:ext>
            </a:extLst>
          </p:cNvPr>
          <p:cNvSpPr txBox="1"/>
          <p:nvPr/>
        </p:nvSpPr>
        <p:spPr>
          <a:xfrm>
            <a:off x="5565278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5468A19C-495E-4A1B-99D7-EB96CA8F796B}"/>
              </a:ext>
            </a:extLst>
          </p:cNvPr>
          <p:cNvSpPr/>
          <p:nvPr/>
        </p:nvSpPr>
        <p:spPr>
          <a:xfrm>
            <a:off x="3269063" y="1793513"/>
            <a:ext cx="114037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Huawei</a:t>
            </a:r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A7A4F85E-1778-4858-A42E-1B60874118BE}"/>
              </a:ext>
            </a:extLst>
          </p:cNvPr>
          <p:cNvSpPr/>
          <p:nvPr/>
        </p:nvSpPr>
        <p:spPr>
          <a:xfrm>
            <a:off x="12016752" y="2083648"/>
            <a:ext cx="57581" cy="44647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0D42BC5E-E223-4C6F-B22F-F1DA2C0792F4}"/>
              </a:ext>
            </a:extLst>
          </p:cNvPr>
          <p:cNvSpPr/>
          <p:nvPr/>
        </p:nvSpPr>
        <p:spPr>
          <a:xfrm>
            <a:off x="12022682" y="2082139"/>
            <a:ext cx="51651" cy="2686431"/>
          </a:xfrm>
          <a:prstGeom prst="roundRect">
            <a:avLst>
              <a:gd name="adj" fmla="val 50000"/>
            </a:avLst>
          </a:prstGeom>
          <a:solidFill>
            <a:srgbClr val="D6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5" name="Graphique 124" descr="Trier contour">
            <a:extLst>
              <a:ext uri="{FF2B5EF4-FFF2-40B4-BE49-F238E27FC236}">
                <a16:creationId xmlns:a16="http://schemas.microsoft.com/office/drawing/2014/main" id="{1631BBF8-4866-41D0-94F9-D3E3E51062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21432" y="1508517"/>
            <a:ext cx="144000" cy="144000"/>
          </a:xfrm>
          <a:prstGeom prst="rect">
            <a:avLst/>
          </a:prstGeom>
        </p:spPr>
      </p:pic>
      <p:pic>
        <p:nvPicPr>
          <p:cNvPr id="126" name="Graphique 125" descr="Trier contour">
            <a:extLst>
              <a:ext uri="{FF2B5EF4-FFF2-40B4-BE49-F238E27FC236}">
                <a16:creationId xmlns:a16="http://schemas.microsoft.com/office/drawing/2014/main" id="{1C92A152-86A0-4D54-855F-8B3373F7A4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60164" y="1508978"/>
            <a:ext cx="144000" cy="144000"/>
          </a:xfrm>
          <a:prstGeom prst="rect">
            <a:avLst/>
          </a:prstGeom>
        </p:spPr>
      </p:pic>
      <p:pic>
        <p:nvPicPr>
          <p:cNvPr id="127" name="Graphique 126" descr="Trier contour">
            <a:extLst>
              <a:ext uri="{FF2B5EF4-FFF2-40B4-BE49-F238E27FC236}">
                <a16:creationId xmlns:a16="http://schemas.microsoft.com/office/drawing/2014/main" id="{3585911D-6AD4-4996-8458-C0F05486E4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39682" y="1510610"/>
            <a:ext cx="144000" cy="144000"/>
          </a:xfrm>
          <a:prstGeom prst="rect">
            <a:avLst/>
          </a:prstGeom>
        </p:spPr>
      </p:pic>
      <p:pic>
        <p:nvPicPr>
          <p:cNvPr id="128" name="Graphique 127" descr="Trier contour">
            <a:extLst>
              <a:ext uri="{FF2B5EF4-FFF2-40B4-BE49-F238E27FC236}">
                <a16:creationId xmlns:a16="http://schemas.microsoft.com/office/drawing/2014/main" id="{7C9F7C61-E017-424B-9657-CEA5EAF079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10897" y="1506085"/>
            <a:ext cx="144000" cy="144000"/>
          </a:xfrm>
          <a:prstGeom prst="rect">
            <a:avLst/>
          </a:prstGeom>
        </p:spPr>
      </p:pic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0D8F79FA-3150-42F2-82C7-4AFBC7DD2793}"/>
              </a:ext>
            </a:extLst>
          </p:cNvPr>
          <p:cNvSpPr/>
          <p:nvPr/>
        </p:nvSpPr>
        <p:spPr>
          <a:xfrm>
            <a:off x="11198988" y="1003451"/>
            <a:ext cx="875345" cy="297288"/>
          </a:xfrm>
          <a:prstGeom prst="roundRect">
            <a:avLst>
              <a:gd name="adj" fmla="val 9697"/>
            </a:avLst>
          </a:prstGeom>
          <a:solidFill>
            <a:srgbClr val="4C94AC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5DF6A540-74CD-44FC-8EC3-DE3476337A49}"/>
              </a:ext>
            </a:extLst>
          </p:cNvPr>
          <p:cNvSpPr txBox="1"/>
          <p:nvPr/>
        </p:nvSpPr>
        <p:spPr>
          <a:xfrm>
            <a:off x="11428024" y="1022779"/>
            <a:ext cx="646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40" dirty="0">
                <a:solidFill>
                  <a:srgbClr val="FAFAFA"/>
                </a:solidFill>
              </a:rPr>
              <a:t>Ajouter</a:t>
            </a:r>
          </a:p>
        </p:txBody>
      </p:sp>
      <p:pic>
        <p:nvPicPr>
          <p:cNvPr id="131" name="Graphique 130" descr="Ajouter avec un remplissage uni">
            <a:extLst>
              <a:ext uri="{FF2B5EF4-FFF2-40B4-BE49-F238E27FC236}">
                <a16:creationId xmlns:a16="http://schemas.microsoft.com/office/drawing/2014/main" id="{35CE0E1E-FA2A-46C8-B6E1-6AD14824CC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66024" y="1074592"/>
            <a:ext cx="162000" cy="162000"/>
          </a:xfrm>
          <a:prstGeom prst="rect">
            <a:avLst/>
          </a:prstGeom>
        </p:spPr>
      </p:pic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58F38508-944F-4682-ACF3-4B89E36920AC}"/>
              </a:ext>
            </a:extLst>
          </p:cNvPr>
          <p:cNvSpPr/>
          <p:nvPr/>
        </p:nvSpPr>
        <p:spPr>
          <a:xfrm>
            <a:off x="2276165" y="1000215"/>
            <a:ext cx="829926" cy="300524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5D311462-EAD5-4CEC-AFCB-D92710650D92}"/>
              </a:ext>
            </a:extLst>
          </p:cNvPr>
          <p:cNvSpPr txBox="1"/>
          <p:nvPr/>
        </p:nvSpPr>
        <p:spPr>
          <a:xfrm>
            <a:off x="2505170" y="1023785"/>
            <a:ext cx="530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Filtres</a:t>
            </a:r>
          </a:p>
        </p:txBody>
      </p:sp>
      <p:pic>
        <p:nvPicPr>
          <p:cNvPr id="134" name="Graphique 133" descr="Filtrer contour">
            <a:extLst>
              <a:ext uri="{FF2B5EF4-FFF2-40B4-BE49-F238E27FC236}">
                <a16:creationId xmlns:a16="http://schemas.microsoft.com/office/drawing/2014/main" id="{649DBB55-50FD-4B67-89D6-1480EFA211C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38961" y="1062095"/>
            <a:ext cx="180000" cy="180000"/>
          </a:xfrm>
          <a:prstGeom prst="rect">
            <a:avLst/>
          </a:prstGeom>
        </p:spPr>
      </p:pic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52CF5BF5-B6AD-40D5-A370-4578234590DA}"/>
              </a:ext>
            </a:extLst>
          </p:cNvPr>
          <p:cNvSpPr/>
          <p:nvPr/>
        </p:nvSpPr>
        <p:spPr>
          <a:xfrm>
            <a:off x="3224395" y="998448"/>
            <a:ext cx="1002139" cy="308780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184EB8AB-1B6F-4407-B0D9-FFC15D5B4540}"/>
              </a:ext>
            </a:extLst>
          </p:cNvPr>
          <p:cNvSpPr/>
          <p:nvPr/>
        </p:nvSpPr>
        <p:spPr>
          <a:xfrm>
            <a:off x="4339767" y="1007214"/>
            <a:ext cx="951163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D663A408-4B68-41E7-9799-4E698146782A}"/>
              </a:ext>
            </a:extLst>
          </p:cNvPr>
          <p:cNvSpPr/>
          <p:nvPr/>
        </p:nvSpPr>
        <p:spPr>
          <a:xfrm>
            <a:off x="5404163" y="1004749"/>
            <a:ext cx="1002139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8" name="Graphique 137" descr="Télécharger contour">
            <a:extLst>
              <a:ext uri="{FF2B5EF4-FFF2-40B4-BE49-F238E27FC236}">
                <a16:creationId xmlns:a16="http://schemas.microsoft.com/office/drawing/2014/main" id="{EBA810DF-AB2F-4C42-AE6A-B2F5A60C020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409441" y="1054847"/>
            <a:ext cx="180000" cy="180000"/>
          </a:xfrm>
          <a:prstGeom prst="rect">
            <a:avLst/>
          </a:prstGeom>
        </p:spPr>
      </p:pic>
      <p:sp>
        <p:nvSpPr>
          <p:cNvPr id="139" name="ZoneTexte 138">
            <a:extLst>
              <a:ext uri="{FF2B5EF4-FFF2-40B4-BE49-F238E27FC236}">
                <a16:creationId xmlns:a16="http://schemas.microsoft.com/office/drawing/2014/main" id="{7522DECB-CF59-46C0-AFF9-F86831575565}"/>
              </a:ext>
            </a:extLst>
          </p:cNvPr>
          <p:cNvSpPr txBox="1"/>
          <p:nvPr/>
        </p:nvSpPr>
        <p:spPr>
          <a:xfrm>
            <a:off x="4587798" y="1026924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Exporter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AE9FC5B1-02ED-4DF9-AA83-0F4563CEE83C}"/>
              </a:ext>
            </a:extLst>
          </p:cNvPr>
          <p:cNvSpPr txBox="1"/>
          <p:nvPr/>
        </p:nvSpPr>
        <p:spPr>
          <a:xfrm>
            <a:off x="3470798" y="1026419"/>
            <a:ext cx="713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Colonnes</a:t>
            </a:r>
          </a:p>
        </p:txBody>
      </p:sp>
      <p:pic>
        <p:nvPicPr>
          <p:cNvPr id="141" name="Graphique 140" descr="Engrenage contour">
            <a:extLst>
              <a:ext uri="{FF2B5EF4-FFF2-40B4-BE49-F238E27FC236}">
                <a16:creationId xmlns:a16="http://schemas.microsoft.com/office/drawing/2014/main" id="{5331334E-9473-49B0-AD73-AC26CA04165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88856" y="1056610"/>
            <a:ext cx="180000" cy="180000"/>
          </a:xfrm>
          <a:prstGeom prst="rect">
            <a:avLst/>
          </a:prstGeom>
        </p:spPr>
      </p:pic>
      <p:pic>
        <p:nvPicPr>
          <p:cNvPr id="142" name="Graphique 141" descr="Télécharger contour">
            <a:extLst>
              <a:ext uri="{FF2B5EF4-FFF2-40B4-BE49-F238E27FC236}">
                <a16:creationId xmlns:a16="http://schemas.microsoft.com/office/drawing/2014/main" id="{24F7BB8B-3148-40AA-AB53-C5014A839C6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482169" y="1057250"/>
            <a:ext cx="180000" cy="180000"/>
          </a:xfrm>
          <a:prstGeom prst="rect">
            <a:avLst/>
          </a:prstGeom>
        </p:spPr>
      </p:pic>
      <p:sp>
        <p:nvSpPr>
          <p:cNvPr id="143" name="ZoneTexte 142">
            <a:extLst>
              <a:ext uri="{FF2B5EF4-FFF2-40B4-BE49-F238E27FC236}">
                <a16:creationId xmlns:a16="http://schemas.microsoft.com/office/drawing/2014/main" id="{2DF6E742-19A5-41B0-863A-0DEAF3974054}"/>
              </a:ext>
            </a:extLst>
          </p:cNvPr>
          <p:cNvSpPr txBox="1"/>
          <p:nvPr/>
        </p:nvSpPr>
        <p:spPr>
          <a:xfrm>
            <a:off x="5662169" y="1028737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Importer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76846DBA-957E-4ECC-B1BF-951283DE0D8F}"/>
              </a:ext>
            </a:extLst>
          </p:cNvPr>
          <p:cNvSpPr/>
          <p:nvPr/>
        </p:nvSpPr>
        <p:spPr>
          <a:xfrm>
            <a:off x="2611416" y="1793513"/>
            <a:ext cx="565192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rgbClr val="D6D9DC"/>
                </a:solidFill>
              </a:rPr>
              <a:t>ID</a:t>
            </a:r>
            <a:endParaRPr lang="fr-FR" sz="1050" dirty="0">
              <a:solidFill>
                <a:srgbClr val="D6D9DC"/>
              </a:solidFill>
            </a:endParaRPr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9D0F1EBA-17C3-4B5E-A026-E4A3F8693D3E}"/>
              </a:ext>
            </a:extLst>
          </p:cNvPr>
          <p:cNvSpPr/>
          <p:nvPr/>
        </p:nvSpPr>
        <p:spPr>
          <a:xfrm>
            <a:off x="4499441" y="1787120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ETX</a:t>
            </a: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7630669A-DEC2-4BCE-8F47-227FD15FEB09}"/>
              </a:ext>
            </a:extLst>
          </p:cNvPr>
          <p:cNvSpPr/>
          <p:nvPr/>
        </p:nvSpPr>
        <p:spPr>
          <a:xfrm>
            <a:off x="5572169" y="1786118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147" name="Rectangle : coins arrondis 146">
            <a:extLst>
              <a:ext uri="{FF2B5EF4-FFF2-40B4-BE49-F238E27FC236}">
                <a16:creationId xmlns:a16="http://schemas.microsoft.com/office/drawing/2014/main" id="{595DBDD9-94E6-439F-BFDC-7717568D9EAB}"/>
              </a:ext>
            </a:extLst>
          </p:cNvPr>
          <p:cNvSpPr/>
          <p:nvPr/>
        </p:nvSpPr>
        <p:spPr>
          <a:xfrm>
            <a:off x="2374961" y="213861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AE9542F0-76C8-4E85-B555-96D63FFED270}"/>
              </a:ext>
            </a:extLst>
          </p:cNvPr>
          <p:cNvSpPr/>
          <p:nvPr/>
        </p:nvSpPr>
        <p:spPr>
          <a:xfrm>
            <a:off x="2276165" y="2385210"/>
            <a:ext cx="9655014" cy="310854"/>
          </a:xfrm>
          <a:prstGeom prst="roundRect">
            <a:avLst>
              <a:gd name="adj" fmla="val 0"/>
            </a:avLst>
          </a:prstGeom>
          <a:solidFill>
            <a:srgbClr val="DCEAEF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B69CEBE-54DC-4928-A275-47EC4A3B0E47}"/>
              </a:ext>
            </a:extLst>
          </p:cNvPr>
          <p:cNvSpPr txBox="1"/>
          <p:nvPr/>
        </p:nvSpPr>
        <p:spPr>
          <a:xfrm>
            <a:off x="2619777" y="2411432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C281D96D-3050-413C-8FFE-13075C445BAF}"/>
              </a:ext>
            </a:extLst>
          </p:cNvPr>
          <p:cNvSpPr txBox="1"/>
          <p:nvPr/>
        </p:nvSpPr>
        <p:spPr>
          <a:xfrm>
            <a:off x="3273947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B5D0AE5C-D090-4AC5-8A2E-B5E87D76FC1A}"/>
              </a:ext>
            </a:extLst>
          </p:cNvPr>
          <p:cNvSpPr txBox="1"/>
          <p:nvPr/>
        </p:nvSpPr>
        <p:spPr>
          <a:xfrm>
            <a:off x="4500018" y="2414213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802F2592-6C3C-42CE-ACD3-5EEF3B99AEDD}"/>
              </a:ext>
            </a:extLst>
          </p:cNvPr>
          <p:cNvSpPr txBox="1"/>
          <p:nvPr/>
        </p:nvSpPr>
        <p:spPr>
          <a:xfrm>
            <a:off x="5565278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F33E15CD-1F31-4E24-B77F-5AC7245A486B}"/>
              </a:ext>
            </a:extLst>
          </p:cNvPr>
          <p:cNvSpPr/>
          <p:nvPr/>
        </p:nvSpPr>
        <p:spPr>
          <a:xfrm>
            <a:off x="2374961" y="2466390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4A72E8CF-334C-4FCB-BFB3-1D424DC788C2}"/>
              </a:ext>
            </a:extLst>
          </p:cNvPr>
          <p:cNvSpPr/>
          <p:nvPr/>
        </p:nvSpPr>
        <p:spPr>
          <a:xfrm>
            <a:off x="2276165" y="272036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658FA873-73CD-488D-AFB7-59CB6B2D34E5}"/>
              </a:ext>
            </a:extLst>
          </p:cNvPr>
          <p:cNvSpPr txBox="1"/>
          <p:nvPr/>
        </p:nvSpPr>
        <p:spPr>
          <a:xfrm>
            <a:off x="2619777" y="274658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B44C1300-D72B-48ED-889F-E93CCA8817AB}"/>
              </a:ext>
            </a:extLst>
          </p:cNvPr>
          <p:cNvSpPr txBox="1"/>
          <p:nvPr/>
        </p:nvSpPr>
        <p:spPr>
          <a:xfrm>
            <a:off x="3273947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B81127E4-A0AA-45B3-8A7E-408F4B29D1AD}"/>
              </a:ext>
            </a:extLst>
          </p:cNvPr>
          <p:cNvSpPr txBox="1"/>
          <p:nvPr/>
        </p:nvSpPr>
        <p:spPr>
          <a:xfrm>
            <a:off x="4500018" y="274936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AD254149-95B7-4EAF-849D-A51CFA1FFF7B}"/>
              </a:ext>
            </a:extLst>
          </p:cNvPr>
          <p:cNvSpPr txBox="1"/>
          <p:nvPr/>
        </p:nvSpPr>
        <p:spPr>
          <a:xfrm>
            <a:off x="5565278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59" name="Rectangle : coins arrondis 158">
            <a:extLst>
              <a:ext uri="{FF2B5EF4-FFF2-40B4-BE49-F238E27FC236}">
                <a16:creationId xmlns:a16="http://schemas.microsoft.com/office/drawing/2014/main" id="{A617845A-DDA9-4AC4-AF16-F0BCB5C2E54A}"/>
              </a:ext>
            </a:extLst>
          </p:cNvPr>
          <p:cNvSpPr/>
          <p:nvPr/>
        </p:nvSpPr>
        <p:spPr>
          <a:xfrm>
            <a:off x="2374961" y="2801545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 : coins arrondis 159">
            <a:extLst>
              <a:ext uri="{FF2B5EF4-FFF2-40B4-BE49-F238E27FC236}">
                <a16:creationId xmlns:a16="http://schemas.microsoft.com/office/drawing/2014/main" id="{FCBEE1A2-D6AE-4301-98A4-A0D3EFE16E20}"/>
              </a:ext>
            </a:extLst>
          </p:cNvPr>
          <p:cNvSpPr/>
          <p:nvPr/>
        </p:nvSpPr>
        <p:spPr>
          <a:xfrm>
            <a:off x="2276165" y="30469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8780A9F8-EAD4-43CF-8616-C157E236C20E}"/>
              </a:ext>
            </a:extLst>
          </p:cNvPr>
          <p:cNvSpPr txBox="1"/>
          <p:nvPr/>
        </p:nvSpPr>
        <p:spPr>
          <a:xfrm>
            <a:off x="2619777" y="30731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ACE9B864-02C5-4219-AC1C-A52A07A2A3CF}"/>
              </a:ext>
            </a:extLst>
          </p:cNvPr>
          <p:cNvSpPr txBox="1"/>
          <p:nvPr/>
        </p:nvSpPr>
        <p:spPr>
          <a:xfrm>
            <a:off x="3273947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C09F5D5B-CA29-47B8-8749-2FD4748BD861}"/>
              </a:ext>
            </a:extLst>
          </p:cNvPr>
          <p:cNvSpPr txBox="1"/>
          <p:nvPr/>
        </p:nvSpPr>
        <p:spPr>
          <a:xfrm>
            <a:off x="4500018" y="30759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CAD819D4-71CE-4369-8211-673BAC6DE926}"/>
              </a:ext>
            </a:extLst>
          </p:cNvPr>
          <p:cNvSpPr txBox="1"/>
          <p:nvPr/>
        </p:nvSpPr>
        <p:spPr>
          <a:xfrm>
            <a:off x="5565278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65" name="Rectangle : coins arrondis 164">
            <a:extLst>
              <a:ext uri="{FF2B5EF4-FFF2-40B4-BE49-F238E27FC236}">
                <a16:creationId xmlns:a16="http://schemas.microsoft.com/office/drawing/2014/main" id="{7B01C8D4-AA6A-45F6-968B-1DFA0F2FDA0D}"/>
              </a:ext>
            </a:extLst>
          </p:cNvPr>
          <p:cNvSpPr/>
          <p:nvPr/>
        </p:nvSpPr>
        <p:spPr>
          <a:xfrm>
            <a:off x="2374961" y="3128108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4F273ADB-1802-41C9-A322-932F8BF4516B}"/>
              </a:ext>
            </a:extLst>
          </p:cNvPr>
          <p:cNvSpPr/>
          <p:nvPr/>
        </p:nvSpPr>
        <p:spPr>
          <a:xfrm>
            <a:off x="2276165" y="337235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8FD1B079-24AD-49BE-86F5-72D76472E9F4}"/>
              </a:ext>
            </a:extLst>
          </p:cNvPr>
          <p:cNvSpPr txBox="1"/>
          <p:nvPr/>
        </p:nvSpPr>
        <p:spPr>
          <a:xfrm>
            <a:off x="2619777" y="339857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</a:t>
            </a:r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E0498B08-3308-4F49-BC7B-FFC86BFC4AFD}"/>
              </a:ext>
            </a:extLst>
          </p:cNvPr>
          <p:cNvSpPr txBox="1"/>
          <p:nvPr/>
        </p:nvSpPr>
        <p:spPr>
          <a:xfrm>
            <a:off x="3273947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B0B35CF6-3DEA-4747-8AEC-055367D43A45}"/>
              </a:ext>
            </a:extLst>
          </p:cNvPr>
          <p:cNvSpPr txBox="1"/>
          <p:nvPr/>
        </p:nvSpPr>
        <p:spPr>
          <a:xfrm>
            <a:off x="4500018" y="340135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CF7799F7-FE73-4FCF-925E-89C3FC3AA417}"/>
              </a:ext>
            </a:extLst>
          </p:cNvPr>
          <p:cNvSpPr txBox="1"/>
          <p:nvPr/>
        </p:nvSpPr>
        <p:spPr>
          <a:xfrm>
            <a:off x="5565278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71" name="Rectangle : coins arrondis 170">
            <a:extLst>
              <a:ext uri="{FF2B5EF4-FFF2-40B4-BE49-F238E27FC236}">
                <a16:creationId xmlns:a16="http://schemas.microsoft.com/office/drawing/2014/main" id="{7ABA9764-4EE9-4DD2-A451-F4A4E7DEA260}"/>
              </a:ext>
            </a:extLst>
          </p:cNvPr>
          <p:cNvSpPr/>
          <p:nvPr/>
        </p:nvSpPr>
        <p:spPr>
          <a:xfrm>
            <a:off x="2374961" y="3453535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48A87723-5334-4BA8-8004-F2368EE6F1E5}"/>
              </a:ext>
            </a:extLst>
          </p:cNvPr>
          <p:cNvSpPr/>
          <p:nvPr/>
        </p:nvSpPr>
        <p:spPr>
          <a:xfrm>
            <a:off x="2282771" y="369789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48701962-8FF1-4594-B009-92AE7FAA1A19}"/>
              </a:ext>
            </a:extLst>
          </p:cNvPr>
          <p:cNvSpPr txBox="1"/>
          <p:nvPr/>
        </p:nvSpPr>
        <p:spPr>
          <a:xfrm>
            <a:off x="2626383" y="3724116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6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0E09AAE3-6425-4A2E-B47A-FD71D32EE147}"/>
              </a:ext>
            </a:extLst>
          </p:cNvPr>
          <p:cNvSpPr txBox="1"/>
          <p:nvPr/>
        </p:nvSpPr>
        <p:spPr>
          <a:xfrm>
            <a:off x="3280553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62C5E45F-404C-4869-BEAF-9FE989777CFD}"/>
              </a:ext>
            </a:extLst>
          </p:cNvPr>
          <p:cNvSpPr txBox="1"/>
          <p:nvPr/>
        </p:nvSpPr>
        <p:spPr>
          <a:xfrm>
            <a:off x="4506624" y="372689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6984C8CE-67EA-4F35-9D74-2EAD8CCBB921}"/>
              </a:ext>
            </a:extLst>
          </p:cNvPr>
          <p:cNvSpPr txBox="1"/>
          <p:nvPr/>
        </p:nvSpPr>
        <p:spPr>
          <a:xfrm>
            <a:off x="5571884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77" name="Rectangle : coins arrondis 176">
            <a:extLst>
              <a:ext uri="{FF2B5EF4-FFF2-40B4-BE49-F238E27FC236}">
                <a16:creationId xmlns:a16="http://schemas.microsoft.com/office/drawing/2014/main" id="{A6C015F2-6172-4279-9BFB-31EFE731D80E}"/>
              </a:ext>
            </a:extLst>
          </p:cNvPr>
          <p:cNvSpPr/>
          <p:nvPr/>
        </p:nvSpPr>
        <p:spPr>
          <a:xfrm>
            <a:off x="2381567" y="3779074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Rectangle : coins arrondis 177">
            <a:extLst>
              <a:ext uri="{FF2B5EF4-FFF2-40B4-BE49-F238E27FC236}">
                <a16:creationId xmlns:a16="http://schemas.microsoft.com/office/drawing/2014/main" id="{2D95FED6-5380-408C-B81E-607EFF39E6CE}"/>
              </a:ext>
            </a:extLst>
          </p:cNvPr>
          <p:cNvSpPr/>
          <p:nvPr/>
        </p:nvSpPr>
        <p:spPr>
          <a:xfrm>
            <a:off x="2282771" y="4025673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C6103BF0-FB4F-489D-8A41-2759C3675A8D}"/>
              </a:ext>
            </a:extLst>
          </p:cNvPr>
          <p:cNvSpPr txBox="1"/>
          <p:nvPr/>
        </p:nvSpPr>
        <p:spPr>
          <a:xfrm>
            <a:off x="2626383" y="4051895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7</a:t>
            </a: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AC707C82-0BC5-4467-8CCF-F8EE3D166203}"/>
              </a:ext>
            </a:extLst>
          </p:cNvPr>
          <p:cNvSpPr txBox="1"/>
          <p:nvPr/>
        </p:nvSpPr>
        <p:spPr>
          <a:xfrm>
            <a:off x="3280553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5C8D2969-04D1-4733-9BB3-1B29DF8FE82A}"/>
              </a:ext>
            </a:extLst>
          </p:cNvPr>
          <p:cNvSpPr txBox="1"/>
          <p:nvPr/>
        </p:nvSpPr>
        <p:spPr>
          <a:xfrm>
            <a:off x="4506624" y="4054676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B2DBE2DE-D641-4074-A8AF-B23E99D1ACBF}"/>
              </a:ext>
            </a:extLst>
          </p:cNvPr>
          <p:cNvSpPr txBox="1"/>
          <p:nvPr/>
        </p:nvSpPr>
        <p:spPr>
          <a:xfrm>
            <a:off x="5571884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83" name="Rectangle : coins arrondis 182">
            <a:extLst>
              <a:ext uri="{FF2B5EF4-FFF2-40B4-BE49-F238E27FC236}">
                <a16:creationId xmlns:a16="http://schemas.microsoft.com/office/drawing/2014/main" id="{25526439-142B-4B00-9C97-945E154AED64}"/>
              </a:ext>
            </a:extLst>
          </p:cNvPr>
          <p:cNvSpPr/>
          <p:nvPr/>
        </p:nvSpPr>
        <p:spPr>
          <a:xfrm>
            <a:off x="2381567" y="4106853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 : coins arrondis 183">
            <a:extLst>
              <a:ext uri="{FF2B5EF4-FFF2-40B4-BE49-F238E27FC236}">
                <a16:creationId xmlns:a16="http://schemas.microsoft.com/office/drawing/2014/main" id="{FD4D4960-C4AC-4BD3-8E2C-3CCC0D401B16}"/>
              </a:ext>
            </a:extLst>
          </p:cNvPr>
          <p:cNvSpPr/>
          <p:nvPr/>
        </p:nvSpPr>
        <p:spPr>
          <a:xfrm>
            <a:off x="2282771" y="43608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E21938E1-E74E-4954-A9FD-C8F1B4D8F023}"/>
              </a:ext>
            </a:extLst>
          </p:cNvPr>
          <p:cNvSpPr txBox="1"/>
          <p:nvPr/>
        </p:nvSpPr>
        <p:spPr>
          <a:xfrm>
            <a:off x="2626383" y="43870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8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6384BBC5-4034-4CBA-8502-C7D17CDE8C4B}"/>
              </a:ext>
            </a:extLst>
          </p:cNvPr>
          <p:cNvSpPr txBox="1"/>
          <p:nvPr/>
        </p:nvSpPr>
        <p:spPr>
          <a:xfrm>
            <a:off x="3280553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76684E84-914A-4C88-8855-E1613E926CBD}"/>
              </a:ext>
            </a:extLst>
          </p:cNvPr>
          <p:cNvSpPr txBox="1"/>
          <p:nvPr/>
        </p:nvSpPr>
        <p:spPr>
          <a:xfrm>
            <a:off x="4506624" y="43898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73E1B162-0361-460B-A9F3-17C69F7B29D8}"/>
              </a:ext>
            </a:extLst>
          </p:cNvPr>
          <p:cNvSpPr txBox="1"/>
          <p:nvPr/>
        </p:nvSpPr>
        <p:spPr>
          <a:xfrm>
            <a:off x="5571884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7CE15148-5110-46D9-B64C-B5B20271AE2D}"/>
              </a:ext>
            </a:extLst>
          </p:cNvPr>
          <p:cNvSpPr/>
          <p:nvPr/>
        </p:nvSpPr>
        <p:spPr>
          <a:xfrm>
            <a:off x="2381567" y="4442008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 : coins arrondis 189">
            <a:extLst>
              <a:ext uri="{FF2B5EF4-FFF2-40B4-BE49-F238E27FC236}">
                <a16:creationId xmlns:a16="http://schemas.microsoft.com/office/drawing/2014/main" id="{6BA6D990-343D-4B57-B760-809D8AB4AAC6}"/>
              </a:ext>
            </a:extLst>
          </p:cNvPr>
          <p:cNvSpPr/>
          <p:nvPr/>
        </p:nvSpPr>
        <p:spPr>
          <a:xfrm>
            <a:off x="2282771" y="468739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A1BCAEC4-C645-41D7-805D-8D6335958C65}"/>
              </a:ext>
            </a:extLst>
          </p:cNvPr>
          <p:cNvSpPr txBox="1"/>
          <p:nvPr/>
        </p:nvSpPr>
        <p:spPr>
          <a:xfrm>
            <a:off x="2626383" y="471361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9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CAAB1B10-546C-4479-AACA-994CEC233DC4}"/>
              </a:ext>
            </a:extLst>
          </p:cNvPr>
          <p:cNvSpPr txBox="1"/>
          <p:nvPr/>
        </p:nvSpPr>
        <p:spPr>
          <a:xfrm>
            <a:off x="3280553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A3CE44D-7FF0-4A34-8ED8-6D1798CE5BB9}"/>
              </a:ext>
            </a:extLst>
          </p:cNvPr>
          <p:cNvSpPr txBox="1"/>
          <p:nvPr/>
        </p:nvSpPr>
        <p:spPr>
          <a:xfrm>
            <a:off x="4506624" y="471639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6ABA47CC-82E2-42D8-8EAF-39AF52098FE6}"/>
              </a:ext>
            </a:extLst>
          </p:cNvPr>
          <p:cNvSpPr txBox="1"/>
          <p:nvPr/>
        </p:nvSpPr>
        <p:spPr>
          <a:xfrm>
            <a:off x="5571884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95" name="Rectangle : coins arrondis 194">
            <a:extLst>
              <a:ext uri="{FF2B5EF4-FFF2-40B4-BE49-F238E27FC236}">
                <a16:creationId xmlns:a16="http://schemas.microsoft.com/office/drawing/2014/main" id="{6D51A19D-8BD8-4F3A-B3F1-8BEB84BCAF5D}"/>
              </a:ext>
            </a:extLst>
          </p:cNvPr>
          <p:cNvSpPr/>
          <p:nvPr/>
        </p:nvSpPr>
        <p:spPr>
          <a:xfrm>
            <a:off x="2381567" y="476857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 : coins arrondis 195">
            <a:extLst>
              <a:ext uri="{FF2B5EF4-FFF2-40B4-BE49-F238E27FC236}">
                <a16:creationId xmlns:a16="http://schemas.microsoft.com/office/drawing/2014/main" id="{0CD05FC4-6A47-41F1-976B-96E16CD2B197}"/>
              </a:ext>
            </a:extLst>
          </p:cNvPr>
          <p:cNvSpPr/>
          <p:nvPr/>
        </p:nvSpPr>
        <p:spPr>
          <a:xfrm>
            <a:off x="2282771" y="501891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AFD8631D-063C-45C9-AE4D-89570B6206CA}"/>
              </a:ext>
            </a:extLst>
          </p:cNvPr>
          <p:cNvSpPr txBox="1"/>
          <p:nvPr/>
        </p:nvSpPr>
        <p:spPr>
          <a:xfrm>
            <a:off x="2626383" y="5045136"/>
            <a:ext cx="393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10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B1C6F258-8D9F-424A-AEA5-EAF9380F9212}"/>
              </a:ext>
            </a:extLst>
          </p:cNvPr>
          <p:cNvSpPr txBox="1"/>
          <p:nvPr/>
        </p:nvSpPr>
        <p:spPr>
          <a:xfrm>
            <a:off x="3280553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5EB6EA42-310F-48FB-ADC3-8910C7020F14}"/>
              </a:ext>
            </a:extLst>
          </p:cNvPr>
          <p:cNvSpPr txBox="1"/>
          <p:nvPr/>
        </p:nvSpPr>
        <p:spPr>
          <a:xfrm>
            <a:off x="4506624" y="504791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AC0C8C68-8024-4939-B3D6-0A9B89553870}"/>
              </a:ext>
            </a:extLst>
          </p:cNvPr>
          <p:cNvSpPr txBox="1"/>
          <p:nvPr/>
        </p:nvSpPr>
        <p:spPr>
          <a:xfrm>
            <a:off x="5571884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01" name="Rectangle : coins arrondis 200">
            <a:extLst>
              <a:ext uri="{FF2B5EF4-FFF2-40B4-BE49-F238E27FC236}">
                <a16:creationId xmlns:a16="http://schemas.microsoft.com/office/drawing/2014/main" id="{F05C36AD-9C16-4792-A914-B38D6804290D}"/>
              </a:ext>
            </a:extLst>
          </p:cNvPr>
          <p:cNvSpPr/>
          <p:nvPr/>
        </p:nvSpPr>
        <p:spPr>
          <a:xfrm>
            <a:off x="2381567" y="5100094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 : coins arrondis 201">
            <a:extLst>
              <a:ext uri="{FF2B5EF4-FFF2-40B4-BE49-F238E27FC236}">
                <a16:creationId xmlns:a16="http://schemas.microsoft.com/office/drawing/2014/main" id="{A000266C-5AA0-4FA1-BE4F-11AF0C6701CB}"/>
              </a:ext>
            </a:extLst>
          </p:cNvPr>
          <p:cNvSpPr/>
          <p:nvPr/>
        </p:nvSpPr>
        <p:spPr>
          <a:xfrm>
            <a:off x="2276165" y="5347242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9B778EAB-91A6-4CD5-8940-8F83B79A577D}"/>
              </a:ext>
            </a:extLst>
          </p:cNvPr>
          <p:cNvSpPr txBox="1"/>
          <p:nvPr/>
        </p:nvSpPr>
        <p:spPr>
          <a:xfrm>
            <a:off x="2619776" y="5373464"/>
            <a:ext cx="415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11</a:t>
            </a:r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EF4A880C-22C5-46A9-A154-D491F6B0EC80}"/>
              </a:ext>
            </a:extLst>
          </p:cNvPr>
          <p:cNvSpPr txBox="1"/>
          <p:nvPr/>
        </p:nvSpPr>
        <p:spPr>
          <a:xfrm>
            <a:off x="3273947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5D4250CC-80C0-4559-8FDC-78ED687FBB2A}"/>
              </a:ext>
            </a:extLst>
          </p:cNvPr>
          <p:cNvSpPr txBox="1"/>
          <p:nvPr/>
        </p:nvSpPr>
        <p:spPr>
          <a:xfrm>
            <a:off x="4500018" y="5376245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09037170-A462-4CFB-9445-3F40134C4106}"/>
              </a:ext>
            </a:extLst>
          </p:cNvPr>
          <p:cNvSpPr txBox="1"/>
          <p:nvPr/>
        </p:nvSpPr>
        <p:spPr>
          <a:xfrm>
            <a:off x="5565278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07" name="Rectangle : coins arrondis 206">
            <a:extLst>
              <a:ext uri="{FF2B5EF4-FFF2-40B4-BE49-F238E27FC236}">
                <a16:creationId xmlns:a16="http://schemas.microsoft.com/office/drawing/2014/main" id="{20D32B97-73F9-40D9-AC42-6AC8D13CD4EF}"/>
              </a:ext>
            </a:extLst>
          </p:cNvPr>
          <p:cNvSpPr/>
          <p:nvPr/>
        </p:nvSpPr>
        <p:spPr>
          <a:xfrm>
            <a:off x="2374961" y="5428422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 : coins arrondis 207">
            <a:extLst>
              <a:ext uri="{FF2B5EF4-FFF2-40B4-BE49-F238E27FC236}">
                <a16:creationId xmlns:a16="http://schemas.microsoft.com/office/drawing/2014/main" id="{1AEB0003-D815-470C-B9F0-40CE5D79283B}"/>
              </a:ext>
            </a:extLst>
          </p:cNvPr>
          <p:cNvSpPr/>
          <p:nvPr/>
        </p:nvSpPr>
        <p:spPr>
          <a:xfrm>
            <a:off x="2276165" y="567502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09" name="ZoneTexte 208">
            <a:extLst>
              <a:ext uri="{FF2B5EF4-FFF2-40B4-BE49-F238E27FC236}">
                <a16:creationId xmlns:a16="http://schemas.microsoft.com/office/drawing/2014/main" id="{7E9259FC-45A7-4A11-8211-8468F57038E8}"/>
              </a:ext>
            </a:extLst>
          </p:cNvPr>
          <p:cNvSpPr txBox="1"/>
          <p:nvPr/>
        </p:nvSpPr>
        <p:spPr>
          <a:xfrm>
            <a:off x="2619776" y="5701243"/>
            <a:ext cx="503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12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E7368813-F962-41DD-BEE2-CBDBCBCCBD4C}"/>
              </a:ext>
            </a:extLst>
          </p:cNvPr>
          <p:cNvSpPr txBox="1"/>
          <p:nvPr/>
        </p:nvSpPr>
        <p:spPr>
          <a:xfrm>
            <a:off x="3273947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B71467FD-D507-46B6-A980-12871A5D144D}"/>
              </a:ext>
            </a:extLst>
          </p:cNvPr>
          <p:cNvSpPr txBox="1"/>
          <p:nvPr/>
        </p:nvSpPr>
        <p:spPr>
          <a:xfrm>
            <a:off x="4500018" y="570402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86C160C1-6960-4FD5-822F-9EA6AC5F47C6}"/>
              </a:ext>
            </a:extLst>
          </p:cNvPr>
          <p:cNvSpPr txBox="1"/>
          <p:nvPr/>
        </p:nvSpPr>
        <p:spPr>
          <a:xfrm>
            <a:off x="5565278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13" name="Rectangle : coins arrondis 212">
            <a:extLst>
              <a:ext uri="{FF2B5EF4-FFF2-40B4-BE49-F238E27FC236}">
                <a16:creationId xmlns:a16="http://schemas.microsoft.com/office/drawing/2014/main" id="{E6452FC5-A8E5-4ACA-95E5-3180A934818A}"/>
              </a:ext>
            </a:extLst>
          </p:cNvPr>
          <p:cNvSpPr/>
          <p:nvPr/>
        </p:nvSpPr>
        <p:spPr>
          <a:xfrm>
            <a:off x="2374961" y="575620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Rectangle : coins arrondis 213">
            <a:extLst>
              <a:ext uri="{FF2B5EF4-FFF2-40B4-BE49-F238E27FC236}">
                <a16:creationId xmlns:a16="http://schemas.microsoft.com/office/drawing/2014/main" id="{4DD455FB-E2A8-4FCD-B830-62DEECF40BA4}"/>
              </a:ext>
            </a:extLst>
          </p:cNvPr>
          <p:cNvSpPr/>
          <p:nvPr/>
        </p:nvSpPr>
        <p:spPr>
          <a:xfrm>
            <a:off x="2276165" y="6010176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D0ED943B-3A59-4613-BD34-0BA1AB968D99}"/>
              </a:ext>
            </a:extLst>
          </p:cNvPr>
          <p:cNvSpPr txBox="1"/>
          <p:nvPr/>
        </p:nvSpPr>
        <p:spPr>
          <a:xfrm>
            <a:off x="2619777" y="6036398"/>
            <a:ext cx="4005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13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6438623D-817F-4325-BBD1-A711D5B5161F}"/>
              </a:ext>
            </a:extLst>
          </p:cNvPr>
          <p:cNvSpPr txBox="1"/>
          <p:nvPr/>
        </p:nvSpPr>
        <p:spPr>
          <a:xfrm>
            <a:off x="3273947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17" name="ZoneTexte 216">
            <a:extLst>
              <a:ext uri="{FF2B5EF4-FFF2-40B4-BE49-F238E27FC236}">
                <a16:creationId xmlns:a16="http://schemas.microsoft.com/office/drawing/2014/main" id="{D9847C4E-4021-4954-8AE2-6A7D8BD1E772}"/>
              </a:ext>
            </a:extLst>
          </p:cNvPr>
          <p:cNvSpPr txBox="1"/>
          <p:nvPr/>
        </p:nvSpPr>
        <p:spPr>
          <a:xfrm>
            <a:off x="4500018" y="6039179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45EB7620-9A98-4124-940B-2E76C5CF2978}"/>
              </a:ext>
            </a:extLst>
          </p:cNvPr>
          <p:cNvSpPr txBox="1"/>
          <p:nvPr/>
        </p:nvSpPr>
        <p:spPr>
          <a:xfrm>
            <a:off x="5565278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19" name="Rectangle : coins arrondis 218">
            <a:extLst>
              <a:ext uri="{FF2B5EF4-FFF2-40B4-BE49-F238E27FC236}">
                <a16:creationId xmlns:a16="http://schemas.microsoft.com/office/drawing/2014/main" id="{CBF3FB1E-8804-4EBC-9D94-65CE89E35ED2}"/>
              </a:ext>
            </a:extLst>
          </p:cNvPr>
          <p:cNvSpPr/>
          <p:nvPr/>
        </p:nvSpPr>
        <p:spPr>
          <a:xfrm>
            <a:off x="2374961" y="6091356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Rectangle : coins arrondis 219">
            <a:extLst>
              <a:ext uri="{FF2B5EF4-FFF2-40B4-BE49-F238E27FC236}">
                <a16:creationId xmlns:a16="http://schemas.microsoft.com/office/drawing/2014/main" id="{4C673F66-4C54-46E2-B4E8-3F3FCDE35E35}"/>
              </a:ext>
            </a:extLst>
          </p:cNvPr>
          <p:cNvSpPr/>
          <p:nvPr/>
        </p:nvSpPr>
        <p:spPr>
          <a:xfrm>
            <a:off x="2276165" y="6336739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21" name="ZoneTexte 220">
            <a:extLst>
              <a:ext uri="{FF2B5EF4-FFF2-40B4-BE49-F238E27FC236}">
                <a16:creationId xmlns:a16="http://schemas.microsoft.com/office/drawing/2014/main" id="{61449834-9808-487E-A2E9-CD4A60AD740E}"/>
              </a:ext>
            </a:extLst>
          </p:cNvPr>
          <p:cNvSpPr txBox="1"/>
          <p:nvPr/>
        </p:nvSpPr>
        <p:spPr>
          <a:xfrm>
            <a:off x="2619777" y="6362961"/>
            <a:ext cx="415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14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DDCEDFF0-4409-4F09-A384-277BBFD49491}"/>
              </a:ext>
            </a:extLst>
          </p:cNvPr>
          <p:cNvSpPr txBox="1"/>
          <p:nvPr/>
        </p:nvSpPr>
        <p:spPr>
          <a:xfrm>
            <a:off x="3273947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C3E4F168-F815-4E49-BBE7-50B7827E7190}"/>
              </a:ext>
            </a:extLst>
          </p:cNvPr>
          <p:cNvSpPr txBox="1"/>
          <p:nvPr/>
        </p:nvSpPr>
        <p:spPr>
          <a:xfrm>
            <a:off x="4500018" y="6365742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24" name="ZoneTexte 223">
            <a:extLst>
              <a:ext uri="{FF2B5EF4-FFF2-40B4-BE49-F238E27FC236}">
                <a16:creationId xmlns:a16="http://schemas.microsoft.com/office/drawing/2014/main" id="{8DB85E75-A251-4C6B-BD2B-A5A5BDAEB5A1}"/>
              </a:ext>
            </a:extLst>
          </p:cNvPr>
          <p:cNvSpPr txBox="1"/>
          <p:nvPr/>
        </p:nvSpPr>
        <p:spPr>
          <a:xfrm>
            <a:off x="5565278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25" name="Rectangle : coins arrondis 224">
            <a:extLst>
              <a:ext uri="{FF2B5EF4-FFF2-40B4-BE49-F238E27FC236}">
                <a16:creationId xmlns:a16="http://schemas.microsoft.com/office/drawing/2014/main" id="{A283E431-C2A7-48C0-A9E1-6F32093F91FA}"/>
              </a:ext>
            </a:extLst>
          </p:cNvPr>
          <p:cNvSpPr/>
          <p:nvPr/>
        </p:nvSpPr>
        <p:spPr>
          <a:xfrm>
            <a:off x="2374961" y="6417919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BA590B8-38CA-4393-ADD2-BA50E4128FB6}"/>
              </a:ext>
            </a:extLst>
          </p:cNvPr>
          <p:cNvSpPr/>
          <p:nvPr/>
        </p:nvSpPr>
        <p:spPr>
          <a:xfrm>
            <a:off x="2276159" y="6582469"/>
            <a:ext cx="9661626" cy="275531"/>
          </a:xfrm>
          <a:prstGeom prst="rect">
            <a:avLst/>
          </a:prstGeom>
          <a:solidFill>
            <a:srgbClr val="F8F9FD"/>
          </a:solidFill>
          <a:ln>
            <a:noFill/>
          </a:ln>
          <a:effectLst>
            <a:outerShdw blurRad="127000" dist="508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003949E-F363-4AEF-8E05-DA90682828C9}"/>
              </a:ext>
            </a:extLst>
          </p:cNvPr>
          <p:cNvSpPr/>
          <p:nvPr/>
        </p:nvSpPr>
        <p:spPr>
          <a:xfrm>
            <a:off x="2159993" y="6593525"/>
            <a:ext cx="10032001" cy="276560"/>
          </a:xfrm>
          <a:prstGeom prst="rect">
            <a:avLst/>
          </a:prstGeom>
          <a:solidFill>
            <a:srgbClr val="F8F9F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A362B06-E4EC-45E3-B690-C2035A1EDCC5}"/>
              </a:ext>
            </a:extLst>
          </p:cNvPr>
          <p:cNvSpPr/>
          <p:nvPr/>
        </p:nvSpPr>
        <p:spPr>
          <a:xfrm>
            <a:off x="2159993" y="6577159"/>
            <a:ext cx="10032007" cy="282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spc="20" dirty="0">
                <a:solidFill>
                  <a:srgbClr val="525A60"/>
                </a:solidFill>
              </a:rPr>
              <a:t>25 sur 384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518A32-EFAF-466D-9D7B-571D483DBBDE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B602A8B-192E-45A7-A7BA-E53195DBBD1B}"/>
              </a:ext>
            </a:extLst>
          </p:cNvPr>
          <p:cNvSpPr/>
          <p:nvPr/>
        </p:nvSpPr>
        <p:spPr>
          <a:xfrm>
            <a:off x="399713" y="1846667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ZoneTexte 57">
            <a:hlinkClick r:id="rId2" action="ppaction://hlinksldjump"/>
            <a:extLst>
              <a:ext uri="{FF2B5EF4-FFF2-40B4-BE49-F238E27FC236}">
                <a16:creationId xmlns:a16="http://schemas.microsoft.com/office/drawing/2014/main" id="{12A7D830-265F-433C-8B0D-7C94C0881FF6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59" name="Graphique 58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07257CE2-6D78-4DA4-8E0E-A6546B803BB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66C3C49F-8AB9-4077-9B88-BF75D2357F42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3842CF3-35DD-47CD-AB69-B6B479A101E3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1633A02-6869-45DA-B903-10CCB21B255C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66" name="Graphique 65" descr="Point d’insertion vers la gauche avec un remplissage uni">
            <a:extLst>
              <a:ext uri="{FF2B5EF4-FFF2-40B4-BE49-F238E27FC236}">
                <a16:creationId xmlns:a16="http://schemas.microsoft.com/office/drawing/2014/main" id="{432B45AF-CF17-4F20-80B8-753139EA3BB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67" name="Image 66">
            <a:hlinkClick r:id="rId2" action="ppaction://hlinksldjump"/>
            <a:extLst>
              <a:ext uri="{FF2B5EF4-FFF2-40B4-BE49-F238E27FC236}">
                <a16:creationId xmlns:a16="http://schemas.microsoft.com/office/drawing/2014/main" id="{1B7ED83D-D2FC-47DE-839D-8EF4418A778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28FD04FE-DF22-4EC4-AA5C-6C80BCED744B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69" name="Graphique 68" descr="Point d’insertion vers la gauche avec un remplissage uni">
            <a:extLst>
              <a:ext uri="{FF2B5EF4-FFF2-40B4-BE49-F238E27FC236}">
                <a16:creationId xmlns:a16="http://schemas.microsoft.com/office/drawing/2014/main" id="{11298E26-E4D9-40E5-86AA-C3363050F38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7A5953C2-9BC0-4C34-BE5F-A85AC58A049C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71" name="Graphique 70" descr="Engrenage contour">
            <a:extLst>
              <a:ext uri="{FF2B5EF4-FFF2-40B4-BE49-F238E27FC236}">
                <a16:creationId xmlns:a16="http://schemas.microsoft.com/office/drawing/2014/main" id="{B259CFAE-5087-4945-8CB4-522564E9FA8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72" name="Graphique 71" descr="Livre ouvert contour">
            <a:extLst>
              <a:ext uri="{FF2B5EF4-FFF2-40B4-BE49-F238E27FC236}">
                <a16:creationId xmlns:a16="http://schemas.microsoft.com/office/drawing/2014/main" id="{4F9CF9BF-5FBF-413C-81A1-9A98E1C05B1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73" name="Graphique 72" descr="Boîte contour">
            <a:extLst>
              <a:ext uri="{FF2B5EF4-FFF2-40B4-BE49-F238E27FC236}">
                <a16:creationId xmlns:a16="http://schemas.microsoft.com/office/drawing/2014/main" id="{CF73255E-0CD8-4627-8A7A-418A2102F43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99" name="Graphique 98" descr="Point d’insertion vers la gauche avec un remplissage uni">
            <a:extLst>
              <a:ext uri="{FF2B5EF4-FFF2-40B4-BE49-F238E27FC236}">
                <a16:creationId xmlns:a16="http://schemas.microsoft.com/office/drawing/2014/main" id="{84AC7DE0-7B84-4F51-BF79-96E85D50698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441B4845-08CC-4124-B950-9B4A0C587E71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86A73803-FDF0-45C9-878E-D647DA9F4541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252305EC-4FDB-4876-B532-9DA87CFC1926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1881631B-92A6-4C45-91D6-5092EDDFF659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09A1003-6E88-484B-96B6-FC7B6E953E5B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FA7F805F-B79D-45AF-A6A4-5C2DA0C0C5AE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hlinkClick r:id="rId50" action="ppaction://hlinksldjump"/>
            <a:extLst>
              <a:ext uri="{FF2B5EF4-FFF2-40B4-BE49-F238E27FC236}">
                <a16:creationId xmlns:a16="http://schemas.microsoft.com/office/drawing/2014/main" id="{605E07C0-C7C0-4C6B-ABED-F2C5DE40D455}"/>
              </a:ext>
            </a:extLst>
          </p:cNvPr>
          <p:cNvSpPr/>
          <p:nvPr/>
        </p:nvSpPr>
        <p:spPr>
          <a:xfrm>
            <a:off x="11198988" y="1000215"/>
            <a:ext cx="875345" cy="30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Rectangle : coins arrondis 230">
            <a:extLst>
              <a:ext uri="{FF2B5EF4-FFF2-40B4-BE49-F238E27FC236}">
                <a16:creationId xmlns:a16="http://schemas.microsoft.com/office/drawing/2014/main" id="{17966C81-023B-4B63-AA57-4C9FBE214F1E}"/>
              </a:ext>
            </a:extLst>
          </p:cNvPr>
          <p:cNvSpPr/>
          <p:nvPr/>
        </p:nvSpPr>
        <p:spPr>
          <a:xfrm>
            <a:off x="11631930" y="2431721"/>
            <a:ext cx="242289" cy="219700"/>
          </a:xfrm>
          <a:prstGeom prst="roundRect">
            <a:avLst>
              <a:gd name="adj" fmla="val 9697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2" name="Graphique 231" descr="Fermer avec un remplissage uni">
            <a:extLst>
              <a:ext uri="{FF2B5EF4-FFF2-40B4-BE49-F238E27FC236}">
                <a16:creationId xmlns:a16="http://schemas.microsoft.com/office/drawing/2014/main" id="{D2815F40-AB38-4D27-ABEF-CE8C9E7517DD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686699" y="2469571"/>
            <a:ext cx="144000" cy="144000"/>
          </a:xfrm>
          <a:prstGeom prst="rect">
            <a:avLst/>
          </a:prstGeom>
        </p:spPr>
      </p:pic>
      <p:pic>
        <p:nvPicPr>
          <p:cNvPr id="233" name="Graphique 232" descr="Œil contour">
            <a:extLst>
              <a:ext uri="{FF2B5EF4-FFF2-40B4-BE49-F238E27FC236}">
                <a16:creationId xmlns:a16="http://schemas.microsoft.com/office/drawing/2014/main" id="{F4BFF238-65F1-4AF2-9B6B-E109E973A17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89315" y="2454604"/>
            <a:ext cx="180000" cy="180000"/>
          </a:xfrm>
          <a:prstGeom prst="rect">
            <a:avLst/>
          </a:prstGeom>
        </p:spPr>
      </p:pic>
      <p:sp>
        <p:nvSpPr>
          <p:cNvPr id="234" name="Rectangle 233">
            <a:hlinkClick r:id="rId55" action="ppaction://hlinksldjump"/>
            <a:extLst>
              <a:ext uri="{FF2B5EF4-FFF2-40B4-BE49-F238E27FC236}">
                <a16:creationId xmlns:a16="http://schemas.microsoft.com/office/drawing/2014/main" id="{BAD34BC6-EFD4-4C04-BEB8-5F58C81F93CE}"/>
              </a:ext>
            </a:extLst>
          </p:cNvPr>
          <p:cNvSpPr/>
          <p:nvPr/>
        </p:nvSpPr>
        <p:spPr>
          <a:xfrm>
            <a:off x="2626383" y="2387305"/>
            <a:ext cx="8962027" cy="288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5" name="Graphique 234" descr="Icône de menu d'hamburger contour">
            <a:hlinkClick r:id="rId56" action="ppaction://hlinksldjump"/>
            <a:extLst>
              <a:ext uri="{FF2B5EF4-FFF2-40B4-BE49-F238E27FC236}">
                <a16:creationId xmlns:a16="http://schemas.microsoft.com/office/drawing/2014/main" id="{5C485527-2067-41B5-BB1B-989D86015195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89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F29312A-CDDF-4F98-9A6C-A4F9C38F7900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50AAA0-BB11-44B5-BAA4-38E643C29498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Modèles de licences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Créer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4" name="Graphique 43" descr="Point d’insertion vers la gauche avec un remplissage uni">
            <a:extLst>
              <a:ext uri="{FF2B5EF4-FFF2-40B4-BE49-F238E27FC236}">
                <a16:creationId xmlns:a16="http://schemas.microsoft.com/office/drawing/2014/main" id="{E39D0059-1901-4E56-BF81-0BFDDCD0B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FD51355-D139-44D2-98CD-30EA650EDFA9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ABAB35B0-53E2-460E-A353-6E3991C53EAB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738E609-6362-4854-83F3-F1F7CDD50B50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49" name="Graphique 48" descr="Loupe contour">
            <a:extLst>
              <a:ext uri="{FF2B5EF4-FFF2-40B4-BE49-F238E27FC236}">
                <a16:creationId xmlns:a16="http://schemas.microsoft.com/office/drawing/2014/main" id="{5F9A2614-E610-4E6D-809C-56A95D3218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0" name="Graphique 49" descr="Jouer avec un remplissage uni">
            <a:extLst>
              <a:ext uri="{FF2B5EF4-FFF2-40B4-BE49-F238E27FC236}">
                <a16:creationId xmlns:a16="http://schemas.microsoft.com/office/drawing/2014/main" id="{DC1BC86F-46C2-4401-99EA-5D0A593E87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1" name="Graphique 50" descr="Cloche contour">
            <a:extLst>
              <a:ext uri="{FF2B5EF4-FFF2-40B4-BE49-F238E27FC236}">
                <a16:creationId xmlns:a16="http://schemas.microsoft.com/office/drawing/2014/main" id="{11752E7A-4796-4E1A-BFEB-64EDFD84BE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2" name="Graphique 51" descr="Sablier plein contour">
            <a:extLst>
              <a:ext uri="{FF2B5EF4-FFF2-40B4-BE49-F238E27FC236}">
                <a16:creationId xmlns:a16="http://schemas.microsoft.com/office/drawing/2014/main" id="{4FAE7A29-F748-47F0-9B31-3261C26553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91E52157-514A-4061-AAFC-198E7574EC86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2758E13-2E2A-4F46-90AC-557340ED1AFD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757EF37A-B965-43A1-A8DE-294810C32A24}"/>
              </a:ext>
            </a:extLst>
          </p:cNvPr>
          <p:cNvSpPr/>
          <p:nvPr/>
        </p:nvSpPr>
        <p:spPr>
          <a:xfrm>
            <a:off x="399713" y="1846667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5" name="ZoneTexte 204">
            <a:hlinkClick r:id="rId2" action="ppaction://hlinksldjump"/>
            <a:extLst>
              <a:ext uri="{FF2B5EF4-FFF2-40B4-BE49-F238E27FC236}">
                <a16:creationId xmlns:a16="http://schemas.microsoft.com/office/drawing/2014/main" id="{FCB7201A-FF02-4A95-B182-5671AF438BDC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206" name="Graphique 205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762D6E5D-3B17-4D4B-AE1A-43B9389558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207" name="ZoneTexte 206">
            <a:extLst>
              <a:ext uri="{FF2B5EF4-FFF2-40B4-BE49-F238E27FC236}">
                <a16:creationId xmlns:a16="http://schemas.microsoft.com/office/drawing/2014/main" id="{FD95F02A-35DF-41FE-AFCF-274F08379476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9BA5058A-2546-4759-8316-AE716689B220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2787A3B3-173C-4078-AAC6-13E2EEA5EA8E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211" name="Graphique 210" descr="Point d’insertion vers la gauche avec un remplissage uni">
            <a:extLst>
              <a:ext uri="{FF2B5EF4-FFF2-40B4-BE49-F238E27FC236}">
                <a16:creationId xmlns:a16="http://schemas.microsoft.com/office/drawing/2014/main" id="{4B07F53C-83E3-40BA-8A2B-C4634A18050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212" name="Image 211">
            <a:hlinkClick r:id="rId2" action="ppaction://hlinksldjump"/>
            <a:extLst>
              <a:ext uri="{FF2B5EF4-FFF2-40B4-BE49-F238E27FC236}">
                <a16:creationId xmlns:a16="http://schemas.microsoft.com/office/drawing/2014/main" id="{9B9113E7-E662-428A-9D9A-86865FD39CC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3" name="ZoneTexte 212">
            <a:extLst>
              <a:ext uri="{FF2B5EF4-FFF2-40B4-BE49-F238E27FC236}">
                <a16:creationId xmlns:a16="http://schemas.microsoft.com/office/drawing/2014/main" id="{8100E8DA-A5FD-4D8A-8C28-EFF51D009C6F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214" name="Graphique 213" descr="Point d’insertion vers la gauche avec un remplissage uni">
            <a:extLst>
              <a:ext uri="{FF2B5EF4-FFF2-40B4-BE49-F238E27FC236}">
                <a16:creationId xmlns:a16="http://schemas.microsoft.com/office/drawing/2014/main" id="{00BCB585-B0B7-46EC-A5D1-58ED3413DC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215" name="ZoneTexte 214">
            <a:extLst>
              <a:ext uri="{FF2B5EF4-FFF2-40B4-BE49-F238E27FC236}">
                <a16:creationId xmlns:a16="http://schemas.microsoft.com/office/drawing/2014/main" id="{58E1C92C-2A0F-4B72-87C4-AE657DA6B33A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216" name="Graphique 215" descr="Engrenage contour">
            <a:extLst>
              <a:ext uri="{FF2B5EF4-FFF2-40B4-BE49-F238E27FC236}">
                <a16:creationId xmlns:a16="http://schemas.microsoft.com/office/drawing/2014/main" id="{E20E0549-4079-4628-BFC7-EADF11500B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217" name="Graphique 216" descr="Livre ouvert contour">
            <a:extLst>
              <a:ext uri="{FF2B5EF4-FFF2-40B4-BE49-F238E27FC236}">
                <a16:creationId xmlns:a16="http://schemas.microsoft.com/office/drawing/2014/main" id="{BB5CB6FD-1D34-47D8-99ED-DA0CB20ED7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218" name="Graphique 217" descr="Boîte contour">
            <a:extLst>
              <a:ext uri="{FF2B5EF4-FFF2-40B4-BE49-F238E27FC236}">
                <a16:creationId xmlns:a16="http://schemas.microsoft.com/office/drawing/2014/main" id="{A88CF96D-43C2-4FF2-9A12-26B8B9D7D48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219" name="Graphique 218" descr="Point d’insertion vers la gauche avec un remplissage uni">
            <a:extLst>
              <a:ext uri="{FF2B5EF4-FFF2-40B4-BE49-F238E27FC236}">
                <a16:creationId xmlns:a16="http://schemas.microsoft.com/office/drawing/2014/main" id="{C07B1310-6A01-4A60-ACE2-0D2E9C451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220" name="ZoneTexte 219">
            <a:extLst>
              <a:ext uri="{FF2B5EF4-FFF2-40B4-BE49-F238E27FC236}">
                <a16:creationId xmlns:a16="http://schemas.microsoft.com/office/drawing/2014/main" id="{C5EB2AD1-C50C-460D-9463-EBD76534E6B5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53A43E9E-467B-4FEB-9BF0-45F2CE0D91E0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ZoneTexte 221">
            <a:extLst>
              <a:ext uri="{FF2B5EF4-FFF2-40B4-BE49-F238E27FC236}">
                <a16:creationId xmlns:a16="http://schemas.microsoft.com/office/drawing/2014/main" id="{50692828-8BDF-4BB8-944A-8C37F84A5DF9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5FA38CEA-0464-4958-958F-F29E060DF9A8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ZoneTexte 223">
            <a:extLst>
              <a:ext uri="{FF2B5EF4-FFF2-40B4-BE49-F238E27FC236}">
                <a16:creationId xmlns:a16="http://schemas.microsoft.com/office/drawing/2014/main" id="{8E90C3B0-28F3-487E-BD5B-AE93A1487CC5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5" name="Connecteur droit 224">
            <a:extLst>
              <a:ext uri="{FF2B5EF4-FFF2-40B4-BE49-F238E27FC236}">
                <a16:creationId xmlns:a16="http://schemas.microsoft.com/office/drawing/2014/main" id="{ED8FE5A6-2780-48DD-8FA8-4D0CE0994D3A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" name="Graphique 228" descr="Icône de menu d'hamburger contour">
            <a:hlinkClick r:id="rId40" action="ppaction://hlinksldjump"/>
            <a:extLst>
              <a:ext uri="{FF2B5EF4-FFF2-40B4-BE49-F238E27FC236}">
                <a16:creationId xmlns:a16="http://schemas.microsoft.com/office/drawing/2014/main" id="{3A9C8742-012F-4FA5-9D3A-FAE38204BA08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58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208E29D-B151-460F-90F0-0CE90482F390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CC93EC-3829-4A5A-B1FA-3CFFF655E929}"/>
              </a:ext>
            </a:extLst>
          </p:cNvPr>
          <p:cNvSpPr/>
          <p:nvPr/>
        </p:nvSpPr>
        <p:spPr>
          <a:xfrm>
            <a:off x="2493054" y="598706"/>
            <a:ext cx="2973891" cy="208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Modèles de licences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Modèle 1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4" name="Graphique 43" descr="Point d’insertion vers la gauche avec un remplissage uni">
            <a:extLst>
              <a:ext uri="{FF2B5EF4-FFF2-40B4-BE49-F238E27FC236}">
                <a16:creationId xmlns:a16="http://schemas.microsoft.com/office/drawing/2014/main" id="{D8B7247C-8849-4395-9A14-0CA00BE7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807E676-2C9A-41E6-90C3-B58BF7108255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B921F11-2DCA-45BB-AF84-9099D7359603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12B3E7B3-EA66-4D2D-916D-92EBFB99F68E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49" name="Graphique 48" descr="Loupe contour">
            <a:extLst>
              <a:ext uri="{FF2B5EF4-FFF2-40B4-BE49-F238E27FC236}">
                <a16:creationId xmlns:a16="http://schemas.microsoft.com/office/drawing/2014/main" id="{263BCAF0-0436-4628-B8C4-5CC52093D7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0" name="Graphique 49" descr="Jouer avec un remplissage uni">
            <a:extLst>
              <a:ext uri="{FF2B5EF4-FFF2-40B4-BE49-F238E27FC236}">
                <a16:creationId xmlns:a16="http://schemas.microsoft.com/office/drawing/2014/main" id="{30F07C38-08FF-4B38-BE47-8CCD240658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1" name="Graphique 50" descr="Cloche contour">
            <a:extLst>
              <a:ext uri="{FF2B5EF4-FFF2-40B4-BE49-F238E27FC236}">
                <a16:creationId xmlns:a16="http://schemas.microsoft.com/office/drawing/2014/main" id="{3035B1F8-8AD5-4260-BC32-4C3B9052DB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2" name="Graphique 51" descr="Sablier plein contour">
            <a:extLst>
              <a:ext uri="{FF2B5EF4-FFF2-40B4-BE49-F238E27FC236}">
                <a16:creationId xmlns:a16="http://schemas.microsoft.com/office/drawing/2014/main" id="{61E33553-B7D4-4231-9149-9C57258829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3F45E251-21A1-4522-8A3C-43AF0C01C1C3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6BCABC8-65F6-49AA-A97B-5BF92E2260EE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CB8D33-F850-4C68-80C2-67538420CC9D}"/>
              </a:ext>
            </a:extLst>
          </p:cNvPr>
          <p:cNvSpPr/>
          <p:nvPr/>
        </p:nvSpPr>
        <p:spPr>
          <a:xfrm>
            <a:off x="399713" y="1846667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ZoneTexte 59">
            <a:hlinkClick r:id="rId2" action="ppaction://hlinksldjump"/>
            <a:extLst>
              <a:ext uri="{FF2B5EF4-FFF2-40B4-BE49-F238E27FC236}">
                <a16:creationId xmlns:a16="http://schemas.microsoft.com/office/drawing/2014/main" id="{AE89070F-D9ED-4799-8B3A-0EA555EE0A3A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61" name="Graphique 60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E26272E8-7B5B-4951-A89A-9BFE611CF4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18563BDD-169B-49C3-AF35-5CFD4FEA6E1C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9FF9FA2-FCEE-4C41-87AE-F4D96D073904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69A2B0C7-2106-4E40-82B6-66FDCCB636B7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67" name="Graphique 66" descr="Point d’insertion vers la gauche avec un remplissage uni">
            <a:extLst>
              <a:ext uri="{FF2B5EF4-FFF2-40B4-BE49-F238E27FC236}">
                <a16:creationId xmlns:a16="http://schemas.microsoft.com/office/drawing/2014/main" id="{1BB8E768-6EE1-4A48-9173-01C47D27C2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68" name="Image 67">
            <a:hlinkClick r:id="rId2" action="ppaction://hlinksldjump"/>
            <a:extLst>
              <a:ext uri="{FF2B5EF4-FFF2-40B4-BE49-F238E27FC236}">
                <a16:creationId xmlns:a16="http://schemas.microsoft.com/office/drawing/2014/main" id="{863A91A2-B61D-47C0-BDA8-F11DD66EBC4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49AD3AA8-38C8-49F2-811A-F9A131CE8250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70" name="Graphique 69" descr="Point d’insertion vers la gauche avec un remplissage uni">
            <a:extLst>
              <a:ext uri="{FF2B5EF4-FFF2-40B4-BE49-F238E27FC236}">
                <a16:creationId xmlns:a16="http://schemas.microsoft.com/office/drawing/2014/main" id="{088B03D0-6675-40CB-A5C4-0EC0121923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6077E778-E7A0-4237-A88A-F284AE5CB5E1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72" name="Graphique 71" descr="Engrenage contour">
            <a:extLst>
              <a:ext uri="{FF2B5EF4-FFF2-40B4-BE49-F238E27FC236}">
                <a16:creationId xmlns:a16="http://schemas.microsoft.com/office/drawing/2014/main" id="{3FBE134F-C2F4-416A-B724-D40C22DDA85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73" name="Graphique 72" descr="Livre ouvert contour">
            <a:extLst>
              <a:ext uri="{FF2B5EF4-FFF2-40B4-BE49-F238E27FC236}">
                <a16:creationId xmlns:a16="http://schemas.microsoft.com/office/drawing/2014/main" id="{2500FBE3-8508-42EF-AAD4-05317F857E4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99" name="Graphique 98" descr="Boîte contour">
            <a:extLst>
              <a:ext uri="{FF2B5EF4-FFF2-40B4-BE49-F238E27FC236}">
                <a16:creationId xmlns:a16="http://schemas.microsoft.com/office/drawing/2014/main" id="{2C69313B-912D-4E2E-8C8A-84B573A8856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100" name="Graphique 99" descr="Point d’insertion vers la gauche avec un remplissage uni">
            <a:extLst>
              <a:ext uri="{FF2B5EF4-FFF2-40B4-BE49-F238E27FC236}">
                <a16:creationId xmlns:a16="http://schemas.microsoft.com/office/drawing/2014/main" id="{8A5BE0B9-E3C4-4322-BC97-99E4FB8B18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01" name="ZoneTexte 100">
            <a:extLst>
              <a:ext uri="{FF2B5EF4-FFF2-40B4-BE49-F238E27FC236}">
                <a16:creationId xmlns:a16="http://schemas.microsoft.com/office/drawing/2014/main" id="{324F3530-CF21-4E76-A9AB-9B7DD10F2A00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6A6075FA-EB15-406D-A1B1-076AEF1BF795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416958B5-8ECA-4C29-9F40-8E780C9E6883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A9269771-2BF2-4789-8931-D03A183EEE78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99025BBA-4A6D-49B8-879E-198234CEA9D6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916E21D3-C520-4CE1-A11A-D33BFE6C3FDC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que 109" descr="Icône de menu d'hamburger contour">
            <a:hlinkClick r:id="rId40" action="ppaction://hlinksldjump"/>
            <a:extLst>
              <a:ext uri="{FF2B5EF4-FFF2-40B4-BE49-F238E27FC236}">
                <a16:creationId xmlns:a16="http://schemas.microsoft.com/office/drawing/2014/main" id="{CE258EEF-5656-46F1-9224-3893498F8C9A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65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9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2AC3DD68-A2D9-4148-8F22-A821FA7AB2DD}"/>
              </a:ext>
            </a:extLst>
          </p:cNvPr>
          <p:cNvSpPr txBox="1"/>
          <p:nvPr/>
        </p:nvSpPr>
        <p:spPr>
          <a:xfrm>
            <a:off x="0" y="2901712"/>
            <a:ext cx="12191999" cy="1015663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353A3E"/>
                </a:solidFill>
              </a:rPr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2959517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D6F7292-F03C-493F-AFF6-2C0941AFAACB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A274FE-370E-43BA-9337-20304F4D1B1C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Templates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5" name="Graphique 44" descr="Point d’insertion vers la gauche avec un remplissage uni">
            <a:extLst>
              <a:ext uri="{FF2B5EF4-FFF2-40B4-BE49-F238E27FC236}">
                <a16:creationId xmlns:a16="http://schemas.microsoft.com/office/drawing/2014/main" id="{DEA49E70-470B-4F37-BEF7-8288B09E7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74D4797-3C8C-40C6-BE9C-ACE259E4FBCD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9AE7E29-06CD-4514-A095-4AAEC7A2A1E4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98430E31-F5E1-47FF-A9AA-E585E430BD47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50" name="Graphique 49" descr="Loupe contour">
            <a:extLst>
              <a:ext uri="{FF2B5EF4-FFF2-40B4-BE49-F238E27FC236}">
                <a16:creationId xmlns:a16="http://schemas.microsoft.com/office/drawing/2014/main" id="{58E609C2-93ED-48A3-8373-FC93D93F6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1" name="Graphique 50" descr="Jouer avec un remplissage uni">
            <a:extLst>
              <a:ext uri="{FF2B5EF4-FFF2-40B4-BE49-F238E27FC236}">
                <a16:creationId xmlns:a16="http://schemas.microsoft.com/office/drawing/2014/main" id="{ECFDFC77-8174-4D51-AD0D-A93F47119F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2" name="Graphique 51" descr="Cloche contour">
            <a:extLst>
              <a:ext uri="{FF2B5EF4-FFF2-40B4-BE49-F238E27FC236}">
                <a16:creationId xmlns:a16="http://schemas.microsoft.com/office/drawing/2014/main" id="{995E48E8-231F-43B8-9099-CBF3D7719E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4" name="Graphique 53" descr="Sablier plein contour">
            <a:extLst>
              <a:ext uri="{FF2B5EF4-FFF2-40B4-BE49-F238E27FC236}">
                <a16:creationId xmlns:a16="http://schemas.microsoft.com/office/drawing/2014/main" id="{C61B1455-869D-46B4-A881-81E044325D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109" name="ZoneTexte 108">
            <a:extLst>
              <a:ext uri="{FF2B5EF4-FFF2-40B4-BE49-F238E27FC236}">
                <a16:creationId xmlns:a16="http://schemas.microsoft.com/office/drawing/2014/main" id="{91414AAA-265C-4014-930B-2980BB3ED281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0D246262-10B8-46F6-A974-8C970984F2B7}"/>
              </a:ext>
            </a:extLst>
          </p:cNvPr>
          <p:cNvSpPr/>
          <p:nvPr/>
        </p:nvSpPr>
        <p:spPr>
          <a:xfrm>
            <a:off x="2276165" y="1742568"/>
            <a:ext cx="9798806" cy="2903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CAA177FD-6ECE-4E3E-BA17-D2B0DCD7301E}"/>
              </a:ext>
            </a:extLst>
          </p:cNvPr>
          <p:cNvSpPr/>
          <p:nvPr/>
        </p:nvSpPr>
        <p:spPr>
          <a:xfrm>
            <a:off x="2276593" y="1425810"/>
            <a:ext cx="9798806" cy="310854"/>
          </a:xfrm>
          <a:prstGeom prst="roundRect">
            <a:avLst>
              <a:gd name="adj" fmla="val 0"/>
            </a:avLst>
          </a:prstGeom>
          <a:solidFill>
            <a:srgbClr val="353A3E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FD9475EC-6DE0-4D36-9770-829B415165DA}"/>
              </a:ext>
            </a:extLst>
          </p:cNvPr>
          <p:cNvSpPr/>
          <p:nvPr/>
        </p:nvSpPr>
        <p:spPr>
          <a:xfrm>
            <a:off x="2374961" y="1506717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58F0E952-68B0-4487-B09C-235DCD05D30D}"/>
              </a:ext>
            </a:extLst>
          </p:cNvPr>
          <p:cNvSpPr txBox="1"/>
          <p:nvPr/>
        </p:nvSpPr>
        <p:spPr>
          <a:xfrm>
            <a:off x="2617329" y="1455866"/>
            <a:ext cx="3028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93F28CE8-56EC-4377-AAC6-07AB66BFFB28}"/>
              </a:ext>
            </a:extLst>
          </p:cNvPr>
          <p:cNvSpPr txBox="1"/>
          <p:nvPr/>
        </p:nvSpPr>
        <p:spPr>
          <a:xfrm>
            <a:off x="3260815" y="1455866"/>
            <a:ext cx="923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Constructeur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F380C68-52EA-4D1C-9AB3-4DDFDFA139B2}"/>
              </a:ext>
            </a:extLst>
          </p:cNvPr>
          <p:cNvSpPr txBox="1"/>
          <p:nvPr/>
        </p:nvSpPr>
        <p:spPr>
          <a:xfrm>
            <a:off x="5565278" y="1452075"/>
            <a:ext cx="475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47818759-C9CF-47BA-A84A-8A857935AE46}"/>
              </a:ext>
            </a:extLst>
          </p:cNvPr>
          <p:cNvSpPr txBox="1"/>
          <p:nvPr/>
        </p:nvSpPr>
        <p:spPr>
          <a:xfrm>
            <a:off x="4492073" y="1458128"/>
            <a:ext cx="77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Référence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18A301BB-EE29-4A3C-A2A8-7F9A8600ED9F}"/>
              </a:ext>
            </a:extLst>
          </p:cNvPr>
          <p:cNvSpPr/>
          <p:nvPr/>
        </p:nvSpPr>
        <p:spPr>
          <a:xfrm>
            <a:off x="2276165" y="205743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6F3964FA-C3CA-4164-B417-978079AA130C}"/>
              </a:ext>
            </a:extLst>
          </p:cNvPr>
          <p:cNvSpPr txBox="1"/>
          <p:nvPr/>
        </p:nvSpPr>
        <p:spPr>
          <a:xfrm>
            <a:off x="2619777" y="208365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15C5E7A-E374-4E46-8018-A04476FDB97F}"/>
              </a:ext>
            </a:extLst>
          </p:cNvPr>
          <p:cNvSpPr txBox="1"/>
          <p:nvPr/>
        </p:nvSpPr>
        <p:spPr>
          <a:xfrm>
            <a:off x="3273947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24A2689D-2F32-40CD-8341-2D653B764403}"/>
              </a:ext>
            </a:extLst>
          </p:cNvPr>
          <p:cNvSpPr txBox="1"/>
          <p:nvPr/>
        </p:nvSpPr>
        <p:spPr>
          <a:xfrm>
            <a:off x="4500018" y="208643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F0317F91-D360-4B0D-9862-FF845203F97E}"/>
              </a:ext>
            </a:extLst>
          </p:cNvPr>
          <p:cNvSpPr txBox="1"/>
          <p:nvPr/>
        </p:nvSpPr>
        <p:spPr>
          <a:xfrm>
            <a:off x="5565278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564DC9B0-FDFD-4DC3-B745-B4D6579E439B}"/>
              </a:ext>
            </a:extLst>
          </p:cNvPr>
          <p:cNvSpPr/>
          <p:nvPr/>
        </p:nvSpPr>
        <p:spPr>
          <a:xfrm>
            <a:off x="3269063" y="1793513"/>
            <a:ext cx="114037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Huawei</a:t>
            </a:r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B6AB3FEF-4194-4988-B67B-365372905F33}"/>
              </a:ext>
            </a:extLst>
          </p:cNvPr>
          <p:cNvSpPr/>
          <p:nvPr/>
        </p:nvSpPr>
        <p:spPr>
          <a:xfrm>
            <a:off x="12016752" y="2083648"/>
            <a:ext cx="57581" cy="44647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998BCBFD-000E-4C88-9CE9-7700E67B4339}"/>
              </a:ext>
            </a:extLst>
          </p:cNvPr>
          <p:cNvSpPr/>
          <p:nvPr/>
        </p:nvSpPr>
        <p:spPr>
          <a:xfrm>
            <a:off x="12022682" y="2082139"/>
            <a:ext cx="51651" cy="2686431"/>
          </a:xfrm>
          <a:prstGeom prst="roundRect">
            <a:avLst>
              <a:gd name="adj" fmla="val 50000"/>
            </a:avLst>
          </a:prstGeom>
          <a:solidFill>
            <a:srgbClr val="D6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5" name="Graphique 124" descr="Trier contour">
            <a:extLst>
              <a:ext uri="{FF2B5EF4-FFF2-40B4-BE49-F238E27FC236}">
                <a16:creationId xmlns:a16="http://schemas.microsoft.com/office/drawing/2014/main" id="{C5C8CD7F-6157-4C5B-9C2D-6E55EA3AE4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21432" y="1508517"/>
            <a:ext cx="144000" cy="144000"/>
          </a:xfrm>
          <a:prstGeom prst="rect">
            <a:avLst/>
          </a:prstGeom>
        </p:spPr>
      </p:pic>
      <p:pic>
        <p:nvPicPr>
          <p:cNvPr id="126" name="Graphique 125" descr="Trier contour">
            <a:extLst>
              <a:ext uri="{FF2B5EF4-FFF2-40B4-BE49-F238E27FC236}">
                <a16:creationId xmlns:a16="http://schemas.microsoft.com/office/drawing/2014/main" id="{258C69AC-B8C4-40E2-BF48-1EDAA573CF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60164" y="1508978"/>
            <a:ext cx="144000" cy="144000"/>
          </a:xfrm>
          <a:prstGeom prst="rect">
            <a:avLst/>
          </a:prstGeom>
        </p:spPr>
      </p:pic>
      <p:pic>
        <p:nvPicPr>
          <p:cNvPr id="127" name="Graphique 126" descr="Trier contour">
            <a:extLst>
              <a:ext uri="{FF2B5EF4-FFF2-40B4-BE49-F238E27FC236}">
                <a16:creationId xmlns:a16="http://schemas.microsoft.com/office/drawing/2014/main" id="{AF135647-2AE9-4B89-AB16-AE78FAAFAA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39682" y="1510610"/>
            <a:ext cx="144000" cy="144000"/>
          </a:xfrm>
          <a:prstGeom prst="rect">
            <a:avLst/>
          </a:prstGeom>
        </p:spPr>
      </p:pic>
      <p:pic>
        <p:nvPicPr>
          <p:cNvPr id="128" name="Graphique 127" descr="Trier contour">
            <a:extLst>
              <a:ext uri="{FF2B5EF4-FFF2-40B4-BE49-F238E27FC236}">
                <a16:creationId xmlns:a16="http://schemas.microsoft.com/office/drawing/2014/main" id="{810ED4E1-F80C-4D65-8974-689FD4EF23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10897" y="1506085"/>
            <a:ext cx="144000" cy="144000"/>
          </a:xfrm>
          <a:prstGeom prst="rect">
            <a:avLst/>
          </a:prstGeom>
        </p:spPr>
      </p:pic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A6904739-A303-4DBA-957A-38BB1785AE11}"/>
              </a:ext>
            </a:extLst>
          </p:cNvPr>
          <p:cNvSpPr/>
          <p:nvPr/>
        </p:nvSpPr>
        <p:spPr>
          <a:xfrm>
            <a:off x="11198988" y="1003451"/>
            <a:ext cx="875345" cy="297288"/>
          </a:xfrm>
          <a:prstGeom prst="roundRect">
            <a:avLst>
              <a:gd name="adj" fmla="val 9697"/>
            </a:avLst>
          </a:prstGeom>
          <a:solidFill>
            <a:srgbClr val="4C94AC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A870F285-8390-471D-BBAB-DE5B9544E6B2}"/>
              </a:ext>
            </a:extLst>
          </p:cNvPr>
          <p:cNvSpPr txBox="1"/>
          <p:nvPr/>
        </p:nvSpPr>
        <p:spPr>
          <a:xfrm>
            <a:off x="11428024" y="1022779"/>
            <a:ext cx="646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40" dirty="0">
                <a:solidFill>
                  <a:srgbClr val="FAFAFA"/>
                </a:solidFill>
              </a:rPr>
              <a:t>Ajouter</a:t>
            </a:r>
          </a:p>
        </p:txBody>
      </p:sp>
      <p:pic>
        <p:nvPicPr>
          <p:cNvPr id="131" name="Graphique 130" descr="Ajouter avec un remplissage uni">
            <a:extLst>
              <a:ext uri="{FF2B5EF4-FFF2-40B4-BE49-F238E27FC236}">
                <a16:creationId xmlns:a16="http://schemas.microsoft.com/office/drawing/2014/main" id="{D999BAE5-C27E-44A2-96FC-BDCFF693F1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66024" y="1074592"/>
            <a:ext cx="162000" cy="162000"/>
          </a:xfrm>
          <a:prstGeom prst="rect">
            <a:avLst/>
          </a:prstGeom>
        </p:spPr>
      </p:pic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8037F39A-00F0-429A-8562-D93AF3D2EEE6}"/>
              </a:ext>
            </a:extLst>
          </p:cNvPr>
          <p:cNvSpPr/>
          <p:nvPr/>
        </p:nvSpPr>
        <p:spPr>
          <a:xfrm>
            <a:off x="2276165" y="1000215"/>
            <a:ext cx="829926" cy="300524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6CA280BB-D62D-4088-B8B3-2D84E64B03E0}"/>
              </a:ext>
            </a:extLst>
          </p:cNvPr>
          <p:cNvSpPr txBox="1"/>
          <p:nvPr/>
        </p:nvSpPr>
        <p:spPr>
          <a:xfrm>
            <a:off x="2505170" y="1023785"/>
            <a:ext cx="530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Filtres</a:t>
            </a:r>
          </a:p>
        </p:txBody>
      </p:sp>
      <p:pic>
        <p:nvPicPr>
          <p:cNvPr id="134" name="Graphique 133" descr="Filtrer contour">
            <a:extLst>
              <a:ext uri="{FF2B5EF4-FFF2-40B4-BE49-F238E27FC236}">
                <a16:creationId xmlns:a16="http://schemas.microsoft.com/office/drawing/2014/main" id="{F573C7BA-A020-4AB6-B3A4-61D7A53446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38961" y="1062095"/>
            <a:ext cx="180000" cy="180000"/>
          </a:xfrm>
          <a:prstGeom prst="rect">
            <a:avLst/>
          </a:prstGeom>
        </p:spPr>
      </p:pic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D614FD52-9E17-487A-8E1B-BDA4F55A2CFE}"/>
              </a:ext>
            </a:extLst>
          </p:cNvPr>
          <p:cNvSpPr/>
          <p:nvPr/>
        </p:nvSpPr>
        <p:spPr>
          <a:xfrm>
            <a:off x="3224395" y="998448"/>
            <a:ext cx="1002139" cy="308780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7366F8A7-ABD1-43D0-B36C-461E55EAC7E9}"/>
              </a:ext>
            </a:extLst>
          </p:cNvPr>
          <p:cNvSpPr/>
          <p:nvPr/>
        </p:nvSpPr>
        <p:spPr>
          <a:xfrm>
            <a:off x="4339767" y="1007214"/>
            <a:ext cx="951163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D372D83F-C88B-4083-ACB3-C5B646769A3C}"/>
              </a:ext>
            </a:extLst>
          </p:cNvPr>
          <p:cNvSpPr/>
          <p:nvPr/>
        </p:nvSpPr>
        <p:spPr>
          <a:xfrm>
            <a:off x="5404163" y="1004749"/>
            <a:ext cx="1002139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8" name="Graphique 137" descr="Télécharger contour">
            <a:extLst>
              <a:ext uri="{FF2B5EF4-FFF2-40B4-BE49-F238E27FC236}">
                <a16:creationId xmlns:a16="http://schemas.microsoft.com/office/drawing/2014/main" id="{8504575E-EFB2-4272-B95E-EC62733CC1F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409441" y="1054847"/>
            <a:ext cx="180000" cy="180000"/>
          </a:xfrm>
          <a:prstGeom prst="rect">
            <a:avLst/>
          </a:prstGeom>
        </p:spPr>
      </p:pic>
      <p:sp>
        <p:nvSpPr>
          <p:cNvPr id="139" name="ZoneTexte 138">
            <a:extLst>
              <a:ext uri="{FF2B5EF4-FFF2-40B4-BE49-F238E27FC236}">
                <a16:creationId xmlns:a16="http://schemas.microsoft.com/office/drawing/2014/main" id="{EA528F72-9DDB-4922-B169-39953B66B9B7}"/>
              </a:ext>
            </a:extLst>
          </p:cNvPr>
          <p:cNvSpPr txBox="1"/>
          <p:nvPr/>
        </p:nvSpPr>
        <p:spPr>
          <a:xfrm>
            <a:off x="4587798" y="1026924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Exporter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832103-B1FC-4DD9-9329-667A872243DC}"/>
              </a:ext>
            </a:extLst>
          </p:cNvPr>
          <p:cNvSpPr txBox="1"/>
          <p:nvPr/>
        </p:nvSpPr>
        <p:spPr>
          <a:xfrm>
            <a:off x="3470798" y="1026419"/>
            <a:ext cx="713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Colonnes</a:t>
            </a:r>
          </a:p>
        </p:txBody>
      </p:sp>
      <p:pic>
        <p:nvPicPr>
          <p:cNvPr id="141" name="Graphique 140" descr="Engrenage contour">
            <a:extLst>
              <a:ext uri="{FF2B5EF4-FFF2-40B4-BE49-F238E27FC236}">
                <a16:creationId xmlns:a16="http://schemas.microsoft.com/office/drawing/2014/main" id="{6129BB83-02B5-4384-A72A-0D261541DEE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88856" y="1056610"/>
            <a:ext cx="180000" cy="180000"/>
          </a:xfrm>
          <a:prstGeom prst="rect">
            <a:avLst/>
          </a:prstGeom>
        </p:spPr>
      </p:pic>
      <p:pic>
        <p:nvPicPr>
          <p:cNvPr id="142" name="Graphique 141" descr="Télécharger contour">
            <a:extLst>
              <a:ext uri="{FF2B5EF4-FFF2-40B4-BE49-F238E27FC236}">
                <a16:creationId xmlns:a16="http://schemas.microsoft.com/office/drawing/2014/main" id="{67AB1863-0222-4534-A7AF-FB138215D3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482169" y="1057250"/>
            <a:ext cx="180000" cy="180000"/>
          </a:xfrm>
          <a:prstGeom prst="rect">
            <a:avLst/>
          </a:prstGeom>
        </p:spPr>
      </p:pic>
      <p:sp>
        <p:nvSpPr>
          <p:cNvPr id="143" name="ZoneTexte 142">
            <a:extLst>
              <a:ext uri="{FF2B5EF4-FFF2-40B4-BE49-F238E27FC236}">
                <a16:creationId xmlns:a16="http://schemas.microsoft.com/office/drawing/2014/main" id="{4E112C25-ADA9-4AE8-8B75-1A74998E3928}"/>
              </a:ext>
            </a:extLst>
          </p:cNvPr>
          <p:cNvSpPr txBox="1"/>
          <p:nvPr/>
        </p:nvSpPr>
        <p:spPr>
          <a:xfrm>
            <a:off x="5662169" y="1028737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Importer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1AD4EC53-436C-4060-8C0B-E02CA1C10686}"/>
              </a:ext>
            </a:extLst>
          </p:cNvPr>
          <p:cNvSpPr/>
          <p:nvPr/>
        </p:nvSpPr>
        <p:spPr>
          <a:xfrm>
            <a:off x="2611416" y="1793513"/>
            <a:ext cx="565192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rgbClr val="D6D9DC"/>
                </a:solidFill>
              </a:rPr>
              <a:t>ID</a:t>
            </a:r>
            <a:endParaRPr lang="fr-FR" sz="1050" dirty="0">
              <a:solidFill>
                <a:srgbClr val="D6D9DC"/>
              </a:solidFill>
            </a:endParaRPr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96BC2FB1-2153-4D1B-9EAD-DF3DE974A121}"/>
              </a:ext>
            </a:extLst>
          </p:cNvPr>
          <p:cNvSpPr/>
          <p:nvPr/>
        </p:nvSpPr>
        <p:spPr>
          <a:xfrm>
            <a:off x="4499441" y="1787120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ETX</a:t>
            </a: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B6989533-3DE7-4D4B-AD5D-65BF2EC621DF}"/>
              </a:ext>
            </a:extLst>
          </p:cNvPr>
          <p:cNvSpPr/>
          <p:nvPr/>
        </p:nvSpPr>
        <p:spPr>
          <a:xfrm>
            <a:off x="5572169" y="1786118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147" name="Rectangle : coins arrondis 146">
            <a:extLst>
              <a:ext uri="{FF2B5EF4-FFF2-40B4-BE49-F238E27FC236}">
                <a16:creationId xmlns:a16="http://schemas.microsoft.com/office/drawing/2014/main" id="{67D5BD76-4D5C-446D-B032-40FBC688C67F}"/>
              </a:ext>
            </a:extLst>
          </p:cNvPr>
          <p:cNvSpPr/>
          <p:nvPr/>
        </p:nvSpPr>
        <p:spPr>
          <a:xfrm>
            <a:off x="2374961" y="213861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0289EC04-9371-4A53-8EEE-76E581BC606B}"/>
              </a:ext>
            </a:extLst>
          </p:cNvPr>
          <p:cNvSpPr/>
          <p:nvPr/>
        </p:nvSpPr>
        <p:spPr>
          <a:xfrm>
            <a:off x="2276165" y="2385210"/>
            <a:ext cx="9655014" cy="310854"/>
          </a:xfrm>
          <a:prstGeom prst="roundRect">
            <a:avLst>
              <a:gd name="adj" fmla="val 0"/>
            </a:avLst>
          </a:prstGeom>
          <a:solidFill>
            <a:srgbClr val="DCEAEF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B820FFA9-0F92-4A3D-A36B-FF14B1C25DE3}"/>
              </a:ext>
            </a:extLst>
          </p:cNvPr>
          <p:cNvSpPr txBox="1"/>
          <p:nvPr/>
        </p:nvSpPr>
        <p:spPr>
          <a:xfrm>
            <a:off x="2619777" y="2411432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59A0E326-8F90-4DBE-B0D3-031D7A1047FB}"/>
              </a:ext>
            </a:extLst>
          </p:cNvPr>
          <p:cNvSpPr txBox="1"/>
          <p:nvPr/>
        </p:nvSpPr>
        <p:spPr>
          <a:xfrm>
            <a:off x="3273947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403ED3F-F3BD-4A93-B729-71499B2D6E7B}"/>
              </a:ext>
            </a:extLst>
          </p:cNvPr>
          <p:cNvSpPr txBox="1"/>
          <p:nvPr/>
        </p:nvSpPr>
        <p:spPr>
          <a:xfrm>
            <a:off x="4500018" y="2414213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6AEF4B47-DF22-4183-B14D-D343295416C7}"/>
              </a:ext>
            </a:extLst>
          </p:cNvPr>
          <p:cNvSpPr txBox="1"/>
          <p:nvPr/>
        </p:nvSpPr>
        <p:spPr>
          <a:xfrm>
            <a:off x="5565278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042E5312-5856-4AD7-B836-8BFCC7E18212}"/>
              </a:ext>
            </a:extLst>
          </p:cNvPr>
          <p:cNvSpPr/>
          <p:nvPr/>
        </p:nvSpPr>
        <p:spPr>
          <a:xfrm>
            <a:off x="2374961" y="2466390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C06C10F6-C67E-48D3-9CD5-4DB154E89B63}"/>
              </a:ext>
            </a:extLst>
          </p:cNvPr>
          <p:cNvSpPr/>
          <p:nvPr/>
        </p:nvSpPr>
        <p:spPr>
          <a:xfrm>
            <a:off x="2276165" y="272036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885DF14F-1EB1-4F99-8D99-DF8FCAED5E27}"/>
              </a:ext>
            </a:extLst>
          </p:cNvPr>
          <p:cNvSpPr txBox="1"/>
          <p:nvPr/>
        </p:nvSpPr>
        <p:spPr>
          <a:xfrm>
            <a:off x="2619777" y="274658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2772A404-629E-47D4-AC9A-E97FE4C49C2D}"/>
              </a:ext>
            </a:extLst>
          </p:cNvPr>
          <p:cNvSpPr txBox="1"/>
          <p:nvPr/>
        </p:nvSpPr>
        <p:spPr>
          <a:xfrm>
            <a:off x="3273947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483E1F2F-DBD7-48DB-A77F-B3F37DABCC9E}"/>
              </a:ext>
            </a:extLst>
          </p:cNvPr>
          <p:cNvSpPr txBox="1"/>
          <p:nvPr/>
        </p:nvSpPr>
        <p:spPr>
          <a:xfrm>
            <a:off x="4500018" y="274936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B40287FF-724A-470A-AB8A-DFB3F346103D}"/>
              </a:ext>
            </a:extLst>
          </p:cNvPr>
          <p:cNvSpPr txBox="1"/>
          <p:nvPr/>
        </p:nvSpPr>
        <p:spPr>
          <a:xfrm>
            <a:off x="5565278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59" name="Rectangle : coins arrondis 158">
            <a:extLst>
              <a:ext uri="{FF2B5EF4-FFF2-40B4-BE49-F238E27FC236}">
                <a16:creationId xmlns:a16="http://schemas.microsoft.com/office/drawing/2014/main" id="{AFDC0F34-738A-4AC2-A9A8-9C7E2A7EE932}"/>
              </a:ext>
            </a:extLst>
          </p:cNvPr>
          <p:cNvSpPr/>
          <p:nvPr/>
        </p:nvSpPr>
        <p:spPr>
          <a:xfrm>
            <a:off x="2374961" y="2801545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 : coins arrondis 159">
            <a:extLst>
              <a:ext uri="{FF2B5EF4-FFF2-40B4-BE49-F238E27FC236}">
                <a16:creationId xmlns:a16="http://schemas.microsoft.com/office/drawing/2014/main" id="{C608F858-FC2E-4050-A781-3488E9280848}"/>
              </a:ext>
            </a:extLst>
          </p:cNvPr>
          <p:cNvSpPr/>
          <p:nvPr/>
        </p:nvSpPr>
        <p:spPr>
          <a:xfrm>
            <a:off x="2276165" y="30469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BB19EC54-3801-4239-B2F9-1575ED63B2CB}"/>
              </a:ext>
            </a:extLst>
          </p:cNvPr>
          <p:cNvSpPr txBox="1"/>
          <p:nvPr/>
        </p:nvSpPr>
        <p:spPr>
          <a:xfrm>
            <a:off x="2619777" y="30731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6BC6B613-F396-48A2-898C-AAB1BFCD4247}"/>
              </a:ext>
            </a:extLst>
          </p:cNvPr>
          <p:cNvSpPr txBox="1"/>
          <p:nvPr/>
        </p:nvSpPr>
        <p:spPr>
          <a:xfrm>
            <a:off x="3273947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2FF4A160-00C9-4D2F-BDFC-F9D368F8CEFE}"/>
              </a:ext>
            </a:extLst>
          </p:cNvPr>
          <p:cNvSpPr txBox="1"/>
          <p:nvPr/>
        </p:nvSpPr>
        <p:spPr>
          <a:xfrm>
            <a:off x="4500018" y="30759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8ED7CAA6-C5B2-40FC-8A40-BA0F18D15CC1}"/>
              </a:ext>
            </a:extLst>
          </p:cNvPr>
          <p:cNvSpPr txBox="1"/>
          <p:nvPr/>
        </p:nvSpPr>
        <p:spPr>
          <a:xfrm>
            <a:off x="5565278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65" name="Rectangle : coins arrondis 164">
            <a:extLst>
              <a:ext uri="{FF2B5EF4-FFF2-40B4-BE49-F238E27FC236}">
                <a16:creationId xmlns:a16="http://schemas.microsoft.com/office/drawing/2014/main" id="{77BEA3DC-4550-4149-A959-002D39B677E2}"/>
              </a:ext>
            </a:extLst>
          </p:cNvPr>
          <p:cNvSpPr/>
          <p:nvPr/>
        </p:nvSpPr>
        <p:spPr>
          <a:xfrm>
            <a:off x="2374961" y="3128108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1CF2F569-3D1C-4341-8096-CA380767840D}"/>
              </a:ext>
            </a:extLst>
          </p:cNvPr>
          <p:cNvSpPr/>
          <p:nvPr/>
        </p:nvSpPr>
        <p:spPr>
          <a:xfrm>
            <a:off x="2276165" y="337235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52AA113E-323E-4FE0-BED4-71382CDB0521}"/>
              </a:ext>
            </a:extLst>
          </p:cNvPr>
          <p:cNvSpPr txBox="1"/>
          <p:nvPr/>
        </p:nvSpPr>
        <p:spPr>
          <a:xfrm>
            <a:off x="2619777" y="339857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</a:t>
            </a:r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1B831C3B-953F-4E2B-AB1A-2CE295D17A51}"/>
              </a:ext>
            </a:extLst>
          </p:cNvPr>
          <p:cNvSpPr txBox="1"/>
          <p:nvPr/>
        </p:nvSpPr>
        <p:spPr>
          <a:xfrm>
            <a:off x="3273947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B5D1D09A-CBC2-4F68-A561-203281C567C1}"/>
              </a:ext>
            </a:extLst>
          </p:cNvPr>
          <p:cNvSpPr txBox="1"/>
          <p:nvPr/>
        </p:nvSpPr>
        <p:spPr>
          <a:xfrm>
            <a:off x="4500018" y="340135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E44AF2CF-79E9-4430-BD53-EF74AA25BE39}"/>
              </a:ext>
            </a:extLst>
          </p:cNvPr>
          <p:cNvSpPr txBox="1"/>
          <p:nvPr/>
        </p:nvSpPr>
        <p:spPr>
          <a:xfrm>
            <a:off x="5565278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71" name="Rectangle : coins arrondis 170">
            <a:extLst>
              <a:ext uri="{FF2B5EF4-FFF2-40B4-BE49-F238E27FC236}">
                <a16:creationId xmlns:a16="http://schemas.microsoft.com/office/drawing/2014/main" id="{63AB188D-BE59-413E-8DE8-E9F30EE1254A}"/>
              </a:ext>
            </a:extLst>
          </p:cNvPr>
          <p:cNvSpPr/>
          <p:nvPr/>
        </p:nvSpPr>
        <p:spPr>
          <a:xfrm>
            <a:off x="2374961" y="3453535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8800E42B-AA89-4889-8069-B68C64F1B07C}"/>
              </a:ext>
            </a:extLst>
          </p:cNvPr>
          <p:cNvSpPr/>
          <p:nvPr/>
        </p:nvSpPr>
        <p:spPr>
          <a:xfrm>
            <a:off x="2282771" y="369789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E2295804-AEEF-4AC4-9B06-074704A60221}"/>
              </a:ext>
            </a:extLst>
          </p:cNvPr>
          <p:cNvSpPr txBox="1"/>
          <p:nvPr/>
        </p:nvSpPr>
        <p:spPr>
          <a:xfrm>
            <a:off x="2626383" y="3724116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6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12AE2F95-B74B-4FD0-9524-A3E9F304122E}"/>
              </a:ext>
            </a:extLst>
          </p:cNvPr>
          <p:cNvSpPr txBox="1"/>
          <p:nvPr/>
        </p:nvSpPr>
        <p:spPr>
          <a:xfrm>
            <a:off x="3280553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E66F2E15-E125-48F3-9CFE-0E46028104EB}"/>
              </a:ext>
            </a:extLst>
          </p:cNvPr>
          <p:cNvSpPr txBox="1"/>
          <p:nvPr/>
        </p:nvSpPr>
        <p:spPr>
          <a:xfrm>
            <a:off x="4506624" y="372689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66EEC2F8-7AE0-4A1E-9E77-B03975AE7721}"/>
              </a:ext>
            </a:extLst>
          </p:cNvPr>
          <p:cNvSpPr txBox="1"/>
          <p:nvPr/>
        </p:nvSpPr>
        <p:spPr>
          <a:xfrm>
            <a:off x="5571884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77" name="Rectangle : coins arrondis 176">
            <a:extLst>
              <a:ext uri="{FF2B5EF4-FFF2-40B4-BE49-F238E27FC236}">
                <a16:creationId xmlns:a16="http://schemas.microsoft.com/office/drawing/2014/main" id="{AE8D5343-28D3-42F0-8BC1-D4651AB3F2CB}"/>
              </a:ext>
            </a:extLst>
          </p:cNvPr>
          <p:cNvSpPr/>
          <p:nvPr/>
        </p:nvSpPr>
        <p:spPr>
          <a:xfrm>
            <a:off x="2381567" y="3779074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Rectangle : coins arrondis 177">
            <a:extLst>
              <a:ext uri="{FF2B5EF4-FFF2-40B4-BE49-F238E27FC236}">
                <a16:creationId xmlns:a16="http://schemas.microsoft.com/office/drawing/2014/main" id="{4E7737E5-8A1F-48D2-BDD4-A69C1BB40E17}"/>
              </a:ext>
            </a:extLst>
          </p:cNvPr>
          <p:cNvSpPr/>
          <p:nvPr/>
        </p:nvSpPr>
        <p:spPr>
          <a:xfrm>
            <a:off x="2282771" y="4025673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388FDA7B-CDD9-4463-B06E-910934DCF33D}"/>
              </a:ext>
            </a:extLst>
          </p:cNvPr>
          <p:cNvSpPr txBox="1"/>
          <p:nvPr/>
        </p:nvSpPr>
        <p:spPr>
          <a:xfrm>
            <a:off x="2626383" y="4051895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7</a:t>
            </a: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FBC3B64E-0E48-467D-9A62-766C243825E1}"/>
              </a:ext>
            </a:extLst>
          </p:cNvPr>
          <p:cNvSpPr txBox="1"/>
          <p:nvPr/>
        </p:nvSpPr>
        <p:spPr>
          <a:xfrm>
            <a:off x="3280553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4DD3B713-9691-4D1C-85DD-910B9BD4DB4F}"/>
              </a:ext>
            </a:extLst>
          </p:cNvPr>
          <p:cNvSpPr txBox="1"/>
          <p:nvPr/>
        </p:nvSpPr>
        <p:spPr>
          <a:xfrm>
            <a:off x="4506624" y="4054676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7B31CF49-5AE9-4150-9BDF-CA19664FBD27}"/>
              </a:ext>
            </a:extLst>
          </p:cNvPr>
          <p:cNvSpPr txBox="1"/>
          <p:nvPr/>
        </p:nvSpPr>
        <p:spPr>
          <a:xfrm>
            <a:off x="5571884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83" name="Rectangle : coins arrondis 182">
            <a:extLst>
              <a:ext uri="{FF2B5EF4-FFF2-40B4-BE49-F238E27FC236}">
                <a16:creationId xmlns:a16="http://schemas.microsoft.com/office/drawing/2014/main" id="{355CCAE8-73A7-4ABD-8FFC-C630F5092256}"/>
              </a:ext>
            </a:extLst>
          </p:cNvPr>
          <p:cNvSpPr/>
          <p:nvPr/>
        </p:nvSpPr>
        <p:spPr>
          <a:xfrm>
            <a:off x="2381567" y="4106853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 : coins arrondis 183">
            <a:extLst>
              <a:ext uri="{FF2B5EF4-FFF2-40B4-BE49-F238E27FC236}">
                <a16:creationId xmlns:a16="http://schemas.microsoft.com/office/drawing/2014/main" id="{DAB08BE4-5D73-41D3-8103-FA184FA4EBC6}"/>
              </a:ext>
            </a:extLst>
          </p:cNvPr>
          <p:cNvSpPr/>
          <p:nvPr/>
        </p:nvSpPr>
        <p:spPr>
          <a:xfrm>
            <a:off x="2282771" y="43608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2EBB8E23-DFF4-4D2B-A662-E4D9E45B66FC}"/>
              </a:ext>
            </a:extLst>
          </p:cNvPr>
          <p:cNvSpPr txBox="1"/>
          <p:nvPr/>
        </p:nvSpPr>
        <p:spPr>
          <a:xfrm>
            <a:off x="2626383" y="43870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8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FB9714B3-2D2C-475C-8C23-533AFE69F425}"/>
              </a:ext>
            </a:extLst>
          </p:cNvPr>
          <p:cNvSpPr txBox="1"/>
          <p:nvPr/>
        </p:nvSpPr>
        <p:spPr>
          <a:xfrm>
            <a:off x="3280553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3A2DAF3D-B252-4EB6-9652-3D92D575095E}"/>
              </a:ext>
            </a:extLst>
          </p:cNvPr>
          <p:cNvSpPr txBox="1"/>
          <p:nvPr/>
        </p:nvSpPr>
        <p:spPr>
          <a:xfrm>
            <a:off x="4506624" y="43898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E4AD1012-A06A-4BF0-A48D-7BC70FADD6AC}"/>
              </a:ext>
            </a:extLst>
          </p:cNvPr>
          <p:cNvSpPr txBox="1"/>
          <p:nvPr/>
        </p:nvSpPr>
        <p:spPr>
          <a:xfrm>
            <a:off x="5571884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1FA7E9DB-50F2-44D7-A3AF-79C12297E926}"/>
              </a:ext>
            </a:extLst>
          </p:cNvPr>
          <p:cNvSpPr/>
          <p:nvPr/>
        </p:nvSpPr>
        <p:spPr>
          <a:xfrm>
            <a:off x="2381567" y="4442008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 : coins arrondis 189">
            <a:extLst>
              <a:ext uri="{FF2B5EF4-FFF2-40B4-BE49-F238E27FC236}">
                <a16:creationId xmlns:a16="http://schemas.microsoft.com/office/drawing/2014/main" id="{7C92FF00-D3EE-4070-B708-E113646EE905}"/>
              </a:ext>
            </a:extLst>
          </p:cNvPr>
          <p:cNvSpPr/>
          <p:nvPr/>
        </p:nvSpPr>
        <p:spPr>
          <a:xfrm>
            <a:off x="2282771" y="468739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F2F1C596-7C47-499E-B9CF-9793AEBABF3A}"/>
              </a:ext>
            </a:extLst>
          </p:cNvPr>
          <p:cNvSpPr txBox="1"/>
          <p:nvPr/>
        </p:nvSpPr>
        <p:spPr>
          <a:xfrm>
            <a:off x="2626383" y="471361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9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2BB42A64-98B9-4FB5-A791-D3B1F6779790}"/>
              </a:ext>
            </a:extLst>
          </p:cNvPr>
          <p:cNvSpPr txBox="1"/>
          <p:nvPr/>
        </p:nvSpPr>
        <p:spPr>
          <a:xfrm>
            <a:off x="3280553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25304CE1-F5D5-4436-8727-23D4642DA892}"/>
              </a:ext>
            </a:extLst>
          </p:cNvPr>
          <p:cNvSpPr txBox="1"/>
          <p:nvPr/>
        </p:nvSpPr>
        <p:spPr>
          <a:xfrm>
            <a:off x="4506624" y="471639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7166ABEA-03B9-4349-8A75-0AD1DC1C7A29}"/>
              </a:ext>
            </a:extLst>
          </p:cNvPr>
          <p:cNvSpPr txBox="1"/>
          <p:nvPr/>
        </p:nvSpPr>
        <p:spPr>
          <a:xfrm>
            <a:off x="5571884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95" name="Rectangle : coins arrondis 194">
            <a:extLst>
              <a:ext uri="{FF2B5EF4-FFF2-40B4-BE49-F238E27FC236}">
                <a16:creationId xmlns:a16="http://schemas.microsoft.com/office/drawing/2014/main" id="{428D55C0-8DB5-41F3-ACF4-751D55F6CD49}"/>
              </a:ext>
            </a:extLst>
          </p:cNvPr>
          <p:cNvSpPr/>
          <p:nvPr/>
        </p:nvSpPr>
        <p:spPr>
          <a:xfrm>
            <a:off x="2381567" y="476857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 : coins arrondis 195">
            <a:extLst>
              <a:ext uri="{FF2B5EF4-FFF2-40B4-BE49-F238E27FC236}">
                <a16:creationId xmlns:a16="http://schemas.microsoft.com/office/drawing/2014/main" id="{4A2845C4-1C23-4472-A821-92AED10F44C1}"/>
              </a:ext>
            </a:extLst>
          </p:cNvPr>
          <p:cNvSpPr/>
          <p:nvPr/>
        </p:nvSpPr>
        <p:spPr>
          <a:xfrm>
            <a:off x="2282771" y="501891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9F76E712-9949-48B0-A117-89391FACB833}"/>
              </a:ext>
            </a:extLst>
          </p:cNvPr>
          <p:cNvSpPr txBox="1"/>
          <p:nvPr/>
        </p:nvSpPr>
        <p:spPr>
          <a:xfrm>
            <a:off x="2626383" y="5045136"/>
            <a:ext cx="393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10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9A95378D-6BFD-4BCB-A745-6108A492C853}"/>
              </a:ext>
            </a:extLst>
          </p:cNvPr>
          <p:cNvSpPr txBox="1"/>
          <p:nvPr/>
        </p:nvSpPr>
        <p:spPr>
          <a:xfrm>
            <a:off x="3280553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D0E6B132-20AA-4024-8C8E-12108B318FE9}"/>
              </a:ext>
            </a:extLst>
          </p:cNvPr>
          <p:cNvSpPr txBox="1"/>
          <p:nvPr/>
        </p:nvSpPr>
        <p:spPr>
          <a:xfrm>
            <a:off x="4506624" y="504791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DF15D766-7626-4AA9-ADD3-CB092044A5A0}"/>
              </a:ext>
            </a:extLst>
          </p:cNvPr>
          <p:cNvSpPr txBox="1"/>
          <p:nvPr/>
        </p:nvSpPr>
        <p:spPr>
          <a:xfrm>
            <a:off x="5571884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01" name="Rectangle : coins arrondis 200">
            <a:extLst>
              <a:ext uri="{FF2B5EF4-FFF2-40B4-BE49-F238E27FC236}">
                <a16:creationId xmlns:a16="http://schemas.microsoft.com/office/drawing/2014/main" id="{4C06A0B6-5E65-4257-ADAC-6495F250B81A}"/>
              </a:ext>
            </a:extLst>
          </p:cNvPr>
          <p:cNvSpPr/>
          <p:nvPr/>
        </p:nvSpPr>
        <p:spPr>
          <a:xfrm>
            <a:off x="2381567" y="5100094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 : coins arrondis 201">
            <a:extLst>
              <a:ext uri="{FF2B5EF4-FFF2-40B4-BE49-F238E27FC236}">
                <a16:creationId xmlns:a16="http://schemas.microsoft.com/office/drawing/2014/main" id="{9399ED59-B2EA-42E4-9AA0-B8257B5418D9}"/>
              </a:ext>
            </a:extLst>
          </p:cNvPr>
          <p:cNvSpPr/>
          <p:nvPr/>
        </p:nvSpPr>
        <p:spPr>
          <a:xfrm>
            <a:off x="2276165" y="5347242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52D06F2C-4D08-4CBB-B59B-D19F4CA8372E}"/>
              </a:ext>
            </a:extLst>
          </p:cNvPr>
          <p:cNvSpPr txBox="1"/>
          <p:nvPr/>
        </p:nvSpPr>
        <p:spPr>
          <a:xfrm>
            <a:off x="2619776" y="5373464"/>
            <a:ext cx="415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11</a:t>
            </a:r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56E15C41-B76A-408E-93E9-4BD9AC9528DA}"/>
              </a:ext>
            </a:extLst>
          </p:cNvPr>
          <p:cNvSpPr txBox="1"/>
          <p:nvPr/>
        </p:nvSpPr>
        <p:spPr>
          <a:xfrm>
            <a:off x="3273947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87BF4813-3E2B-40B8-9E51-8780C6E0FE7B}"/>
              </a:ext>
            </a:extLst>
          </p:cNvPr>
          <p:cNvSpPr txBox="1"/>
          <p:nvPr/>
        </p:nvSpPr>
        <p:spPr>
          <a:xfrm>
            <a:off x="4500018" y="5376245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3B0A99ED-9BB1-452E-A8E0-9A0F0A8E09C5}"/>
              </a:ext>
            </a:extLst>
          </p:cNvPr>
          <p:cNvSpPr txBox="1"/>
          <p:nvPr/>
        </p:nvSpPr>
        <p:spPr>
          <a:xfrm>
            <a:off x="5565278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07" name="Rectangle : coins arrondis 206">
            <a:extLst>
              <a:ext uri="{FF2B5EF4-FFF2-40B4-BE49-F238E27FC236}">
                <a16:creationId xmlns:a16="http://schemas.microsoft.com/office/drawing/2014/main" id="{F5B43D7F-3291-4DF5-8378-3ED5CDA6C636}"/>
              </a:ext>
            </a:extLst>
          </p:cNvPr>
          <p:cNvSpPr/>
          <p:nvPr/>
        </p:nvSpPr>
        <p:spPr>
          <a:xfrm>
            <a:off x="2374961" y="5428422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 : coins arrondis 207">
            <a:extLst>
              <a:ext uri="{FF2B5EF4-FFF2-40B4-BE49-F238E27FC236}">
                <a16:creationId xmlns:a16="http://schemas.microsoft.com/office/drawing/2014/main" id="{EBCA644D-284C-44F4-A3F9-FDC146A7FB3E}"/>
              </a:ext>
            </a:extLst>
          </p:cNvPr>
          <p:cNvSpPr/>
          <p:nvPr/>
        </p:nvSpPr>
        <p:spPr>
          <a:xfrm>
            <a:off x="2276165" y="567502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09" name="ZoneTexte 208">
            <a:extLst>
              <a:ext uri="{FF2B5EF4-FFF2-40B4-BE49-F238E27FC236}">
                <a16:creationId xmlns:a16="http://schemas.microsoft.com/office/drawing/2014/main" id="{A36FEB6D-7FC3-45C9-830C-4C86371BFBD2}"/>
              </a:ext>
            </a:extLst>
          </p:cNvPr>
          <p:cNvSpPr txBox="1"/>
          <p:nvPr/>
        </p:nvSpPr>
        <p:spPr>
          <a:xfrm>
            <a:off x="2619776" y="5701243"/>
            <a:ext cx="503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12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0B04E49B-2EEB-414F-966C-C6839F376951}"/>
              </a:ext>
            </a:extLst>
          </p:cNvPr>
          <p:cNvSpPr txBox="1"/>
          <p:nvPr/>
        </p:nvSpPr>
        <p:spPr>
          <a:xfrm>
            <a:off x="3273947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B6EB7E12-4D81-4BF3-884F-7FA0A6F15B97}"/>
              </a:ext>
            </a:extLst>
          </p:cNvPr>
          <p:cNvSpPr txBox="1"/>
          <p:nvPr/>
        </p:nvSpPr>
        <p:spPr>
          <a:xfrm>
            <a:off x="4500018" y="570402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6A8A0EE0-7590-4E05-ABBD-2E63014D3AA8}"/>
              </a:ext>
            </a:extLst>
          </p:cNvPr>
          <p:cNvSpPr txBox="1"/>
          <p:nvPr/>
        </p:nvSpPr>
        <p:spPr>
          <a:xfrm>
            <a:off x="5565278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13" name="Rectangle : coins arrondis 212">
            <a:extLst>
              <a:ext uri="{FF2B5EF4-FFF2-40B4-BE49-F238E27FC236}">
                <a16:creationId xmlns:a16="http://schemas.microsoft.com/office/drawing/2014/main" id="{56020F20-AA81-4E3D-8ECC-392DA065BEE3}"/>
              </a:ext>
            </a:extLst>
          </p:cNvPr>
          <p:cNvSpPr/>
          <p:nvPr/>
        </p:nvSpPr>
        <p:spPr>
          <a:xfrm>
            <a:off x="2374961" y="575620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Rectangle : coins arrondis 213">
            <a:extLst>
              <a:ext uri="{FF2B5EF4-FFF2-40B4-BE49-F238E27FC236}">
                <a16:creationId xmlns:a16="http://schemas.microsoft.com/office/drawing/2014/main" id="{7743B3A9-84F8-4360-AF79-74101458915E}"/>
              </a:ext>
            </a:extLst>
          </p:cNvPr>
          <p:cNvSpPr/>
          <p:nvPr/>
        </p:nvSpPr>
        <p:spPr>
          <a:xfrm>
            <a:off x="2276165" y="6010176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36971624-A3C4-4056-B641-7208684A7314}"/>
              </a:ext>
            </a:extLst>
          </p:cNvPr>
          <p:cNvSpPr txBox="1"/>
          <p:nvPr/>
        </p:nvSpPr>
        <p:spPr>
          <a:xfrm>
            <a:off x="2619777" y="6036398"/>
            <a:ext cx="4005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13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E31B63D3-D8B1-47C3-9896-61D6117D7223}"/>
              </a:ext>
            </a:extLst>
          </p:cNvPr>
          <p:cNvSpPr txBox="1"/>
          <p:nvPr/>
        </p:nvSpPr>
        <p:spPr>
          <a:xfrm>
            <a:off x="3273947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17" name="ZoneTexte 216">
            <a:extLst>
              <a:ext uri="{FF2B5EF4-FFF2-40B4-BE49-F238E27FC236}">
                <a16:creationId xmlns:a16="http://schemas.microsoft.com/office/drawing/2014/main" id="{50F24AF4-5858-415F-AD33-B5C4C7502311}"/>
              </a:ext>
            </a:extLst>
          </p:cNvPr>
          <p:cNvSpPr txBox="1"/>
          <p:nvPr/>
        </p:nvSpPr>
        <p:spPr>
          <a:xfrm>
            <a:off x="4500018" y="6039179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165943BA-D7FE-4E0A-9396-246DD0D12F50}"/>
              </a:ext>
            </a:extLst>
          </p:cNvPr>
          <p:cNvSpPr txBox="1"/>
          <p:nvPr/>
        </p:nvSpPr>
        <p:spPr>
          <a:xfrm>
            <a:off x="5565278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19" name="Rectangle : coins arrondis 218">
            <a:extLst>
              <a:ext uri="{FF2B5EF4-FFF2-40B4-BE49-F238E27FC236}">
                <a16:creationId xmlns:a16="http://schemas.microsoft.com/office/drawing/2014/main" id="{0EFF4E36-661C-40F0-B9FD-79AAA0BA54C1}"/>
              </a:ext>
            </a:extLst>
          </p:cNvPr>
          <p:cNvSpPr/>
          <p:nvPr/>
        </p:nvSpPr>
        <p:spPr>
          <a:xfrm>
            <a:off x="2374961" y="6091356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Rectangle : coins arrondis 219">
            <a:extLst>
              <a:ext uri="{FF2B5EF4-FFF2-40B4-BE49-F238E27FC236}">
                <a16:creationId xmlns:a16="http://schemas.microsoft.com/office/drawing/2014/main" id="{8837A6E8-E49F-4576-99D2-E625CBE117B2}"/>
              </a:ext>
            </a:extLst>
          </p:cNvPr>
          <p:cNvSpPr/>
          <p:nvPr/>
        </p:nvSpPr>
        <p:spPr>
          <a:xfrm>
            <a:off x="2276165" y="6336739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21" name="ZoneTexte 220">
            <a:extLst>
              <a:ext uri="{FF2B5EF4-FFF2-40B4-BE49-F238E27FC236}">
                <a16:creationId xmlns:a16="http://schemas.microsoft.com/office/drawing/2014/main" id="{372C0DDA-EE87-4D5B-8792-35DB83CF70B8}"/>
              </a:ext>
            </a:extLst>
          </p:cNvPr>
          <p:cNvSpPr txBox="1"/>
          <p:nvPr/>
        </p:nvSpPr>
        <p:spPr>
          <a:xfrm>
            <a:off x="2619777" y="6362961"/>
            <a:ext cx="415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14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8D143657-2253-4E70-9BBA-3146C52B186C}"/>
              </a:ext>
            </a:extLst>
          </p:cNvPr>
          <p:cNvSpPr txBox="1"/>
          <p:nvPr/>
        </p:nvSpPr>
        <p:spPr>
          <a:xfrm>
            <a:off x="3273947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8FC57D92-5FDF-4723-B899-6A011564EEDA}"/>
              </a:ext>
            </a:extLst>
          </p:cNvPr>
          <p:cNvSpPr txBox="1"/>
          <p:nvPr/>
        </p:nvSpPr>
        <p:spPr>
          <a:xfrm>
            <a:off x="4500018" y="6365742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24" name="ZoneTexte 223">
            <a:extLst>
              <a:ext uri="{FF2B5EF4-FFF2-40B4-BE49-F238E27FC236}">
                <a16:creationId xmlns:a16="http://schemas.microsoft.com/office/drawing/2014/main" id="{A3A30563-5194-4AD2-8EE8-64D60EF7C137}"/>
              </a:ext>
            </a:extLst>
          </p:cNvPr>
          <p:cNvSpPr txBox="1"/>
          <p:nvPr/>
        </p:nvSpPr>
        <p:spPr>
          <a:xfrm>
            <a:off x="5565278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25" name="Rectangle : coins arrondis 224">
            <a:extLst>
              <a:ext uri="{FF2B5EF4-FFF2-40B4-BE49-F238E27FC236}">
                <a16:creationId xmlns:a16="http://schemas.microsoft.com/office/drawing/2014/main" id="{83E494AA-2F8D-4048-8046-33C6A0C65915}"/>
              </a:ext>
            </a:extLst>
          </p:cNvPr>
          <p:cNvSpPr/>
          <p:nvPr/>
        </p:nvSpPr>
        <p:spPr>
          <a:xfrm>
            <a:off x="2374961" y="6417919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17F71FE-7E52-4A1F-8ECA-26F3EB626C5F}"/>
              </a:ext>
            </a:extLst>
          </p:cNvPr>
          <p:cNvSpPr/>
          <p:nvPr/>
        </p:nvSpPr>
        <p:spPr>
          <a:xfrm>
            <a:off x="2276159" y="6582469"/>
            <a:ext cx="9661626" cy="275531"/>
          </a:xfrm>
          <a:prstGeom prst="rect">
            <a:avLst/>
          </a:prstGeom>
          <a:solidFill>
            <a:srgbClr val="F8F9FD"/>
          </a:solidFill>
          <a:ln>
            <a:noFill/>
          </a:ln>
          <a:effectLst>
            <a:outerShdw blurRad="127000" dist="508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A9FDA384-842D-42D4-BD42-96079D7628D7}"/>
              </a:ext>
            </a:extLst>
          </p:cNvPr>
          <p:cNvSpPr/>
          <p:nvPr/>
        </p:nvSpPr>
        <p:spPr>
          <a:xfrm>
            <a:off x="2159993" y="6593525"/>
            <a:ext cx="10032001" cy="276560"/>
          </a:xfrm>
          <a:prstGeom prst="rect">
            <a:avLst/>
          </a:prstGeom>
          <a:solidFill>
            <a:srgbClr val="F8F9F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AE16D641-0EBC-4512-B548-C1D821425B2E}"/>
              </a:ext>
            </a:extLst>
          </p:cNvPr>
          <p:cNvSpPr/>
          <p:nvPr/>
        </p:nvSpPr>
        <p:spPr>
          <a:xfrm>
            <a:off x="2159993" y="6577159"/>
            <a:ext cx="10032007" cy="282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spc="20" dirty="0">
                <a:solidFill>
                  <a:srgbClr val="525A60"/>
                </a:solidFill>
              </a:rPr>
              <a:t>25 sur 384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2373E4-1FDA-4D76-8F25-D3C2CFB6E7F3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B9AA1E5-3003-4EA0-9002-C289A369F4CC}"/>
              </a:ext>
            </a:extLst>
          </p:cNvPr>
          <p:cNvSpPr/>
          <p:nvPr/>
        </p:nvSpPr>
        <p:spPr>
          <a:xfrm>
            <a:off x="403262" y="2041387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ZoneTexte 57">
            <a:hlinkClick r:id="rId2" action="ppaction://hlinksldjump"/>
            <a:extLst>
              <a:ext uri="{FF2B5EF4-FFF2-40B4-BE49-F238E27FC236}">
                <a16:creationId xmlns:a16="http://schemas.microsoft.com/office/drawing/2014/main" id="{3D4A723A-B8B6-4E8A-9F94-2CECCD529CA4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59" name="Graphique 58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137E3AE3-65D5-4D1A-9F17-87E13C667D2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743DC68F-C582-4D0C-875D-83661B66BCC8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A27568C5-67EB-4455-A615-47EE932CD59E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50C60AA2-4CA4-44B0-BA81-18DF97FB1823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66" name="Graphique 65" descr="Point d’insertion vers la gauche avec un remplissage uni">
            <a:extLst>
              <a:ext uri="{FF2B5EF4-FFF2-40B4-BE49-F238E27FC236}">
                <a16:creationId xmlns:a16="http://schemas.microsoft.com/office/drawing/2014/main" id="{137F7E0F-5532-4B50-BBCB-29B8D812FAA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67" name="Image 66">
            <a:hlinkClick r:id="rId2" action="ppaction://hlinksldjump"/>
            <a:extLst>
              <a:ext uri="{FF2B5EF4-FFF2-40B4-BE49-F238E27FC236}">
                <a16:creationId xmlns:a16="http://schemas.microsoft.com/office/drawing/2014/main" id="{11725D9C-5506-49D4-9467-A2DC21CCD10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C8BF579E-B3C6-49B9-A166-BFF1EFCB7522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69" name="Graphique 68" descr="Point d’insertion vers la gauche avec un remplissage uni">
            <a:extLst>
              <a:ext uri="{FF2B5EF4-FFF2-40B4-BE49-F238E27FC236}">
                <a16:creationId xmlns:a16="http://schemas.microsoft.com/office/drawing/2014/main" id="{EBD7316D-F024-499D-963D-18C1B9D3A8B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F2BBD5B0-EA9C-44A4-B993-65913C494299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71" name="Graphique 70" descr="Engrenage contour">
            <a:extLst>
              <a:ext uri="{FF2B5EF4-FFF2-40B4-BE49-F238E27FC236}">
                <a16:creationId xmlns:a16="http://schemas.microsoft.com/office/drawing/2014/main" id="{88C2063C-4DFA-4CA7-9939-FD5143F9055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72" name="Graphique 71" descr="Livre ouvert contour">
            <a:extLst>
              <a:ext uri="{FF2B5EF4-FFF2-40B4-BE49-F238E27FC236}">
                <a16:creationId xmlns:a16="http://schemas.microsoft.com/office/drawing/2014/main" id="{FE313FF3-A13D-4FE7-BD9A-AD6D4AFDF52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73" name="Graphique 72" descr="Boîte contour">
            <a:extLst>
              <a:ext uri="{FF2B5EF4-FFF2-40B4-BE49-F238E27FC236}">
                <a16:creationId xmlns:a16="http://schemas.microsoft.com/office/drawing/2014/main" id="{CA9EC619-5715-4AB5-9C34-184B86FBE74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99" name="Graphique 98" descr="Point d’insertion vers la gauche avec un remplissage uni">
            <a:extLst>
              <a:ext uri="{FF2B5EF4-FFF2-40B4-BE49-F238E27FC236}">
                <a16:creationId xmlns:a16="http://schemas.microsoft.com/office/drawing/2014/main" id="{5D975429-2C9F-4DB0-83F6-23CB452B6A8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7A3BCB3C-15C2-444A-B1B5-F617D06604AE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90B61AB6-066F-4573-9C03-8A95CDA5AD47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73D48874-DDA3-480C-A6CB-15377A9E5FAC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98C45E3A-6F8A-4D1E-8E19-7AF282586B98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02B678EA-8A33-470F-83EA-A8AA8C77281F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A112153C-310A-4F01-9F6C-A345BFB398E2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hlinkClick r:id="rId50" action="ppaction://hlinksldjump"/>
            <a:extLst>
              <a:ext uri="{FF2B5EF4-FFF2-40B4-BE49-F238E27FC236}">
                <a16:creationId xmlns:a16="http://schemas.microsoft.com/office/drawing/2014/main" id="{CB1D51DE-F3AE-4A46-B8CF-081187D5221B}"/>
              </a:ext>
            </a:extLst>
          </p:cNvPr>
          <p:cNvSpPr/>
          <p:nvPr/>
        </p:nvSpPr>
        <p:spPr>
          <a:xfrm>
            <a:off x="11198988" y="1000215"/>
            <a:ext cx="875345" cy="30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Rectangle : coins arrondis 230">
            <a:extLst>
              <a:ext uri="{FF2B5EF4-FFF2-40B4-BE49-F238E27FC236}">
                <a16:creationId xmlns:a16="http://schemas.microsoft.com/office/drawing/2014/main" id="{7950C74D-2258-4B14-8565-F5EE2BF9F6E1}"/>
              </a:ext>
            </a:extLst>
          </p:cNvPr>
          <p:cNvSpPr/>
          <p:nvPr/>
        </p:nvSpPr>
        <p:spPr>
          <a:xfrm>
            <a:off x="11631930" y="2431721"/>
            <a:ext cx="242289" cy="219700"/>
          </a:xfrm>
          <a:prstGeom prst="roundRect">
            <a:avLst>
              <a:gd name="adj" fmla="val 9697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2" name="Graphique 231" descr="Fermer avec un remplissage uni">
            <a:extLst>
              <a:ext uri="{FF2B5EF4-FFF2-40B4-BE49-F238E27FC236}">
                <a16:creationId xmlns:a16="http://schemas.microsoft.com/office/drawing/2014/main" id="{CCA9F87F-3E82-4341-89DE-BEE67E99D5A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686699" y="2469571"/>
            <a:ext cx="144000" cy="144000"/>
          </a:xfrm>
          <a:prstGeom prst="rect">
            <a:avLst/>
          </a:prstGeom>
        </p:spPr>
      </p:pic>
      <p:pic>
        <p:nvPicPr>
          <p:cNvPr id="233" name="Graphique 232" descr="Œil contour">
            <a:extLst>
              <a:ext uri="{FF2B5EF4-FFF2-40B4-BE49-F238E27FC236}">
                <a16:creationId xmlns:a16="http://schemas.microsoft.com/office/drawing/2014/main" id="{5F7F416E-53C5-4FA3-A484-207B69110CD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89315" y="2454604"/>
            <a:ext cx="180000" cy="180000"/>
          </a:xfrm>
          <a:prstGeom prst="rect">
            <a:avLst/>
          </a:prstGeom>
        </p:spPr>
      </p:pic>
      <p:sp>
        <p:nvSpPr>
          <p:cNvPr id="234" name="Rectangle 233">
            <a:hlinkClick r:id="rId55" action="ppaction://hlinksldjump"/>
            <a:extLst>
              <a:ext uri="{FF2B5EF4-FFF2-40B4-BE49-F238E27FC236}">
                <a16:creationId xmlns:a16="http://schemas.microsoft.com/office/drawing/2014/main" id="{4B7920F0-D448-4AD0-95E0-28F318DEB121}"/>
              </a:ext>
            </a:extLst>
          </p:cNvPr>
          <p:cNvSpPr/>
          <p:nvPr/>
        </p:nvSpPr>
        <p:spPr>
          <a:xfrm>
            <a:off x="2626383" y="2387305"/>
            <a:ext cx="8962027" cy="288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5" name="Graphique 234" descr="Icône de menu d'hamburger contour">
            <a:hlinkClick r:id="rId56" action="ppaction://hlinksldjump"/>
            <a:extLst>
              <a:ext uri="{FF2B5EF4-FFF2-40B4-BE49-F238E27FC236}">
                <a16:creationId xmlns:a16="http://schemas.microsoft.com/office/drawing/2014/main" id="{06F9088B-4171-4E7B-A2F9-43D9F4C45A82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40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7F86E7C-61BE-456E-AA68-1E9AE1F5D690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82642E-A5C3-45C3-AB2E-72562409FDAD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Ajouter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2" name="Graphique 41" descr="Point d’insertion vers la gauche avec un remplissage uni">
            <a:extLst>
              <a:ext uri="{FF2B5EF4-FFF2-40B4-BE49-F238E27FC236}">
                <a16:creationId xmlns:a16="http://schemas.microsoft.com/office/drawing/2014/main" id="{9F71FC58-D803-421E-A342-76FF22C6BD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BE2472E-E867-4ABC-B0D1-247B02E741AB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C0615C9-BB75-44AD-ADD9-F6D9E3B314C3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B80083EE-0BDC-4B68-A430-389D0964D0D5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47" name="Graphique 46" descr="Loupe contour">
            <a:extLst>
              <a:ext uri="{FF2B5EF4-FFF2-40B4-BE49-F238E27FC236}">
                <a16:creationId xmlns:a16="http://schemas.microsoft.com/office/drawing/2014/main" id="{D18673C4-5ED8-4122-88D1-37388BE128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0" name="Graphique 49" descr="Jouer avec un remplissage uni">
            <a:extLst>
              <a:ext uri="{FF2B5EF4-FFF2-40B4-BE49-F238E27FC236}">
                <a16:creationId xmlns:a16="http://schemas.microsoft.com/office/drawing/2014/main" id="{08316356-F346-49F5-B127-81F9BDDEB9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1" name="Graphique 50" descr="Cloche contour">
            <a:extLst>
              <a:ext uri="{FF2B5EF4-FFF2-40B4-BE49-F238E27FC236}">
                <a16:creationId xmlns:a16="http://schemas.microsoft.com/office/drawing/2014/main" id="{403D0F9B-6AF3-4FF9-B73D-CDFC0A5D10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2" name="Graphique 51" descr="Sablier plein contour">
            <a:extLst>
              <a:ext uri="{FF2B5EF4-FFF2-40B4-BE49-F238E27FC236}">
                <a16:creationId xmlns:a16="http://schemas.microsoft.com/office/drawing/2014/main" id="{7D408526-D0AE-4E3A-BBB4-8F7C8A14DB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2D2DEFC5-DD3E-4C3E-AA0D-3202AC6954EF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94EBACD-8CE6-4ECE-A463-AB5A8297F842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6E0E2F5-7780-4B31-95E4-84D268763D59}"/>
              </a:ext>
            </a:extLst>
          </p:cNvPr>
          <p:cNvSpPr/>
          <p:nvPr/>
        </p:nvSpPr>
        <p:spPr>
          <a:xfrm>
            <a:off x="403262" y="2041387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5" name="ZoneTexte 204">
            <a:hlinkClick r:id="rId2" action="ppaction://hlinksldjump"/>
            <a:extLst>
              <a:ext uri="{FF2B5EF4-FFF2-40B4-BE49-F238E27FC236}">
                <a16:creationId xmlns:a16="http://schemas.microsoft.com/office/drawing/2014/main" id="{576007D8-990D-499D-BE2B-5A2B92CA47AC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206" name="Graphique 205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1DFA291F-9AEF-48D7-8CB5-C5CB226BE2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207" name="ZoneTexte 206">
            <a:extLst>
              <a:ext uri="{FF2B5EF4-FFF2-40B4-BE49-F238E27FC236}">
                <a16:creationId xmlns:a16="http://schemas.microsoft.com/office/drawing/2014/main" id="{C4F955E5-03BD-4F6F-BAA6-0FA11570D97C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2BE6357E-8539-47C6-948F-90C91D447995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C4B65C68-7288-4104-9B70-3534AEB39B41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211" name="Graphique 210" descr="Point d’insertion vers la gauche avec un remplissage uni">
            <a:extLst>
              <a:ext uri="{FF2B5EF4-FFF2-40B4-BE49-F238E27FC236}">
                <a16:creationId xmlns:a16="http://schemas.microsoft.com/office/drawing/2014/main" id="{9CEFF8BF-1151-4505-933C-1DD7862F79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212" name="Image 211">
            <a:hlinkClick r:id="rId2" action="ppaction://hlinksldjump"/>
            <a:extLst>
              <a:ext uri="{FF2B5EF4-FFF2-40B4-BE49-F238E27FC236}">
                <a16:creationId xmlns:a16="http://schemas.microsoft.com/office/drawing/2014/main" id="{188A17A2-4370-48B2-B1FB-EC6084858D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3" name="ZoneTexte 212">
            <a:extLst>
              <a:ext uri="{FF2B5EF4-FFF2-40B4-BE49-F238E27FC236}">
                <a16:creationId xmlns:a16="http://schemas.microsoft.com/office/drawing/2014/main" id="{82BECF15-D367-431E-9494-2D7682489E9F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214" name="Graphique 213" descr="Point d’insertion vers la gauche avec un remplissage uni">
            <a:extLst>
              <a:ext uri="{FF2B5EF4-FFF2-40B4-BE49-F238E27FC236}">
                <a16:creationId xmlns:a16="http://schemas.microsoft.com/office/drawing/2014/main" id="{A13E5E52-7281-4ED3-AF6E-04C83CC078B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215" name="ZoneTexte 214">
            <a:extLst>
              <a:ext uri="{FF2B5EF4-FFF2-40B4-BE49-F238E27FC236}">
                <a16:creationId xmlns:a16="http://schemas.microsoft.com/office/drawing/2014/main" id="{CC402A6E-25D6-47A5-8508-778B9BF1E74C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216" name="Graphique 215" descr="Engrenage contour">
            <a:extLst>
              <a:ext uri="{FF2B5EF4-FFF2-40B4-BE49-F238E27FC236}">
                <a16:creationId xmlns:a16="http://schemas.microsoft.com/office/drawing/2014/main" id="{2CE3CF03-0C64-49A9-BE6E-8F2F954439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217" name="Graphique 216" descr="Livre ouvert contour">
            <a:extLst>
              <a:ext uri="{FF2B5EF4-FFF2-40B4-BE49-F238E27FC236}">
                <a16:creationId xmlns:a16="http://schemas.microsoft.com/office/drawing/2014/main" id="{2DA11DE3-2224-42FA-8A04-887BAD4A7EE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218" name="Graphique 217" descr="Boîte contour">
            <a:extLst>
              <a:ext uri="{FF2B5EF4-FFF2-40B4-BE49-F238E27FC236}">
                <a16:creationId xmlns:a16="http://schemas.microsoft.com/office/drawing/2014/main" id="{317CF2F2-5434-4BD7-B66F-A1E65A902A8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219" name="Graphique 218" descr="Point d’insertion vers la gauche avec un remplissage uni">
            <a:extLst>
              <a:ext uri="{FF2B5EF4-FFF2-40B4-BE49-F238E27FC236}">
                <a16:creationId xmlns:a16="http://schemas.microsoft.com/office/drawing/2014/main" id="{6D5FC3EB-AC51-401D-869D-49F9EACDE0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220" name="ZoneTexte 219">
            <a:extLst>
              <a:ext uri="{FF2B5EF4-FFF2-40B4-BE49-F238E27FC236}">
                <a16:creationId xmlns:a16="http://schemas.microsoft.com/office/drawing/2014/main" id="{756880FF-3BFA-4DA3-8286-681D1099CDB1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4A6F4678-5AD1-45EA-B169-6B14FF87BC35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ZoneTexte 221">
            <a:extLst>
              <a:ext uri="{FF2B5EF4-FFF2-40B4-BE49-F238E27FC236}">
                <a16:creationId xmlns:a16="http://schemas.microsoft.com/office/drawing/2014/main" id="{9019CC09-B37A-4612-AC5A-AC91C8CDAD42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15C2A82E-5491-438C-BA55-232641B3D1D6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ZoneTexte 223">
            <a:extLst>
              <a:ext uri="{FF2B5EF4-FFF2-40B4-BE49-F238E27FC236}">
                <a16:creationId xmlns:a16="http://schemas.microsoft.com/office/drawing/2014/main" id="{C125CCE0-0D1C-4567-8944-E7FC9653BCFC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5" name="Connecteur droit 224">
            <a:extLst>
              <a:ext uri="{FF2B5EF4-FFF2-40B4-BE49-F238E27FC236}">
                <a16:creationId xmlns:a16="http://schemas.microsoft.com/office/drawing/2014/main" id="{69F2D232-A68B-4EAE-B908-6173AA9F19FA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" name="Graphique 228" descr="Icône de menu d'hamburger contour">
            <a:hlinkClick r:id="rId40" action="ppaction://hlinksldjump"/>
            <a:extLst>
              <a:ext uri="{FF2B5EF4-FFF2-40B4-BE49-F238E27FC236}">
                <a16:creationId xmlns:a16="http://schemas.microsoft.com/office/drawing/2014/main" id="{6154AAA8-A80B-42AD-A4AA-63164AD357E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49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2578E46-0A17-4D9F-97F8-1FCD36F2DE2C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2ABF14-B547-4A58-BBC7-54178E79A759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Nom 1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2" name="Graphique 41" descr="Point d’insertion vers la gauche avec un remplissage uni">
            <a:extLst>
              <a:ext uri="{FF2B5EF4-FFF2-40B4-BE49-F238E27FC236}">
                <a16:creationId xmlns:a16="http://schemas.microsoft.com/office/drawing/2014/main" id="{F31E9A00-3A16-46E7-8336-B5CA99471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2694716-572A-4810-B89B-211646ACBEF5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3D57300-13C2-406F-B20D-838F393EC4CC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5B432C5E-219B-4C10-B61B-2E3CA2148629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47" name="Graphique 46" descr="Loupe contour">
            <a:extLst>
              <a:ext uri="{FF2B5EF4-FFF2-40B4-BE49-F238E27FC236}">
                <a16:creationId xmlns:a16="http://schemas.microsoft.com/office/drawing/2014/main" id="{A8797623-5FDB-4ECC-B0F4-E5B4E4CD7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0" name="Graphique 49" descr="Jouer avec un remplissage uni">
            <a:extLst>
              <a:ext uri="{FF2B5EF4-FFF2-40B4-BE49-F238E27FC236}">
                <a16:creationId xmlns:a16="http://schemas.microsoft.com/office/drawing/2014/main" id="{80C4BF6F-48E9-486C-AFE2-DFAD7F3506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1" name="Graphique 50" descr="Cloche contour">
            <a:extLst>
              <a:ext uri="{FF2B5EF4-FFF2-40B4-BE49-F238E27FC236}">
                <a16:creationId xmlns:a16="http://schemas.microsoft.com/office/drawing/2014/main" id="{54BBDF58-B4F7-466B-BF56-BC7065A291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2" name="Graphique 51" descr="Sablier plein contour">
            <a:extLst>
              <a:ext uri="{FF2B5EF4-FFF2-40B4-BE49-F238E27FC236}">
                <a16:creationId xmlns:a16="http://schemas.microsoft.com/office/drawing/2014/main" id="{55C71FF9-D8C6-43D4-8479-BA468692B2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1F0A3B17-3D9C-4CD3-BFD6-BD6C44247F3B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954BC11-649B-47DB-BDE0-4AAAAB95E285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F8B04CA-11AF-40EA-B7C4-16850212B3CA}"/>
              </a:ext>
            </a:extLst>
          </p:cNvPr>
          <p:cNvSpPr/>
          <p:nvPr/>
        </p:nvSpPr>
        <p:spPr>
          <a:xfrm>
            <a:off x="403262" y="2041387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ZoneTexte 59">
            <a:hlinkClick r:id="rId2" action="ppaction://hlinksldjump"/>
            <a:extLst>
              <a:ext uri="{FF2B5EF4-FFF2-40B4-BE49-F238E27FC236}">
                <a16:creationId xmlns:a16="http://schemas.microsoft.com/office/drawing/2014/main" id="{67DBA02D-433A-4B46-BAF7-3267B37F7760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61" name="Graphique 60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44DBDA58-5624-4F61-8EAD-C70B774BEE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9EF3EFB7-9EE1-4D9F-AB18-9F944F3CC629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6744F0D0-00EE-4D42-9A10-A6103AFB1CF1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09D6ED4-577F-4891-B46A-24CA1A381065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67" name="Graphique 66" descr="Point d’insertion vers la gauche avec un remplissage uni">
            <a:extLst>
              <a:ext uri="{FF2B5EF4-FFF2-40B4-BE49-F238E27FC236}">
                <a16:creationId xmlns:a16="http://schemas.microsoft.com/office/drawing/2014/main" id="{C10F5F29-353F-4D89-B96B-CFD778265E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68" name="Image 67">
            <a:hlinkClick r:id="rId2" action="ppaction://hlinksldjump"/>
            <a:extLst>
              <a:ext uri="{FF2B5EF4-FFF2-40B4-BE49-F238E27FC236}">
                <a16:creationId xmlns:a16="http://schemas.microsoft.com/office/drawing/2014/main" id="{0E007651-F623-4716-A8BB-60E7D805ACB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61658155-6240-4116-A500-3142E876FDE7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70" name="Graphique 69" descr="Point d’insertion vers la gauche avec un remplissage uni">
            <a:extLst>
              <a:ext uri="{FF2B5EF4-FFF2-40B4-BE49-F238E27FC236}">
                <a16:creationId xmlns:a16="http://schemas.microsoft.com/office/drawing/2014/main" id="{FE081D9A-9A70-44B3-AF64-7F83A2C40F8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D9B83C33-F0D2-42B9-BEA2-749FD22ED677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72" name="Graphique 71" descr="Engrenage contour">
            <a:extLst>
              <a:ext uri="{FF2B5EF4-FFF2-40B4-BE49-F238E27FC236}">
                <a16:creationId xmlns:a16="http://schemas.microsoft.com/office/drawing/2014/main" id="{8FE06FBC-BC89-4837-89A7-534B708C9D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73" name="Graphique 72" descr="Livre ouvert contour">
            <a:extLst>
              <a:ext uri="{FF2B5EF4-FFF2-40B4-BE49-F238E27FC236}">
                <a16:creationId xmlns:a16="http://schemas.microsoft.com/office/drawing/2014/main" id="{C3BE7C48-D90D-4DCF-B2DF-5936FD2307E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99" name="Graphique 98" descr="Boîte contour">
            <a:extLst>
              <a:ext uri="{FF2B5EF4-FFF2-40B4-BE49-F238E27FC236}">
                <a16:creationId xmlns:a16="http://schemas.microsoft.com/office/drawing/2014/main" id="{70EA6CAD-85BE-4CC6-A8BB-B4990F2C2E5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100" name="Graphique 99" descr="Point d’insertion vers la gauche avec un remplissage uni">
            <a:extLst>
              <a:ext uri="{FF2B5EF4-FFF2-40B4-BE49-F238E27FC236}">
                <a16:creationId xmlns:a16="http://schemas.microsoft.com/office/drawing/2014/main" id="{55E2578E-BEE5-407C-B148-39D9EDB53A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01" name="ZoneTexte 100">
            <a:extLst>
              <a:ext uri="{FF2B5EF4-FFF2-40B4-BE49-F238E27FC236}">
                <a16:creationId xmlns:a16="http://schemas.microsoft.com/office/drawing/2014/main" id="{92D9CCA7-DE9C-4F90-8189-AE72CE4D2333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9E9FD815-7C93-4A7A-A064-B5BEB3A8AD92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245AA425-92C2-4CD7-B014-8F740E0209A7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C680FC1B-003D-45F6-A6BA-83F78F7E2410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C1545065-B9E7-4E75-802B-DF30578BC9AA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696DCE8D-6DE9-425C-8DB3-5FAAD1855FC6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que 109" descr="Icône de menu d'hamburger contour">
            <a:hlinkClick r:id="rId40" action="ppaction://hlinksldjump"/>
            <a:extLst>
              <a:ext uri="{FF2B5EF4-FFF2-40B4-BE49-F238E27FC236}">
                <a16:creationId xmlns:a16="http://schemas.microsoft.com/office/drawing/2014/main" id="{889C017F-070A-4936-B6A4-27AE85E9116A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8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AE8C1B-E7C1-45EF-85C7-9E428FEDB109}"/>
              </a:ext>
            </a:extLst>
          </p:cNvPr>
          <p:cNvSpPr/>
          <p:nvPr/>
        </p:nvSpPr>
        <p:spPr>
          <a:xfrm>
            <a:off x="1" y="1"/>
            <a:ext cx="1371600" cy="680936"/>
          </a:xfrm>
          <a:prstGeom prst="rect">
            <a:avLst/>
          </a:prstGeom>
          <a:solidFill>
            <a:srgbClr val="4C94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#4C94AC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73FFAE-47E3-4930-B5E6-D1E7FB94DE09}"/>
              </a:ext>
            </a:extLst>
          </p:cNvPr>
          <p:cNvSpPr/>
          <p:nvPr/>
        </p:nvSpPr>
        <p:spPr>
          <a:xfrm>
            <a:off x="2743200" y="680937"/>
            <a:ext cx="1371600" cy="680936"/>
          </a:xfrm>
          <a:prstGeom prst="rect">
            <a:avLst/>
          </a:prstGeom>
          <a:solidFill>
            <a:srgbClr val="D6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#D6D9DC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F5E99-0BC4-4124-B78F-96DF6A0BE78F}"/>
              </a:ext>
            </a:extLst>
          </p:cNvPr>
          <p:cNvSpPr/>
          <p:nvPr/>
        </p:nvSpPr>
        <p:spPr>
          <a:xfrm>
            <a:off x="1371601" y="680937"/>
            <a:ext cx="1371600" cy="680936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#464D53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046590-0AC0-4A57-8488-3EC7076CC946}"/>
              </a:ext>
            </a:extLst>
          </p:cNvPr>
          <p:cNvSpPr/>
          <p:nvPr/>
        </p:nvSpPr>
        <p:spPr>
          <a:xfrm>
            <a:off x="1" y="680937"/>
            <a:ext cx="1371600" cy="680936"/>
          </a:xfrm>
          <a:prstGeom prst="rect">
            <a:avLst/>
          </a:prstGeom>
          <a:solidFill>
            <a:srgbClr val="353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#353A3E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23C9E1-1CAB-416C-A691-DC285943B22B}"/>
              </a:ext>
            </a:extLst>
          </p:cNvPr>
          <p:cNvSpPr/>
          <p:nvPr/>
        </p:nvSpPr>
        <p:spPr>
          <a:xfrm>
            <a:off x="5486399" y="680937"/>
            <a:ext cx="1371600" cy="680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#FFFFFF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83D7CA-4BE8-4358-988B-2797158F5F0A}"/>
              </a:ext>
            </a:extLst>
          </p:cNvPr>
          <p:cNvSpPr/>
          <p:nvPr/>
        </p:nvSpPr>
        <p:spPr>
          <a:xfrm>
            <a:off x="1" y="1361873"/>
            <a:ext cx="1371600" cy="680936"/>
          </a:xfrm>
          <a:prstGeom prst="rect">
            <a:avLst/>
          </a:prstGeom>
          <a:solidFill>
            <a:srgbClr val="919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#9199A1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A590E0-B9FA-4813-8455-C0F74FFBD9F8}"/>
              </a:ext>
            </a:extLst>
          </p:cNvPr>
          <p:cNvSpPr/>
          <p:nvPr/>
        </p:nvSpPr>
        <p:spPr>
          <a:xfrm>
            <a:off x="1371600" y="1361873"/>
            <a:ext cx="1371600" cy="680936"/>
          </a:xfrm>
          <a:prstGeom prst="rect">
            <a:avLst/>
          </a:prstGeom>
          <a:solidFill>
            <a:srgbClr val="F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#F8F9FD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61037-9F4A-4A7B-A373-B645109132A5}"/>
              </a:ext>
            </a:extLst>
          </p:cNvPr>
          <p:cNvSpPr/>
          <p:nvPr/>
        </p:nvSpPr>
        <p:spPr>
          <a:xfrm>
            <a:off x="1371600" y="2"/>
            <a:ext cx="1371600" cy="680936"/>
          </a:xfrm>
          <a:prstGeom prst="rect">
            <a:avLst/>
          </a:prstGeom>
          <a:solidFill>
            <a:srgbClr val="DC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#DCEAEF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ABEF0F-58D0-45F3-9224-8C1BAF97A9B2}"/>
              </a:ext>
            </a:extLst>
          </p:cNvPr>
          <p:cNvSpPr/>
          <p:nvPr/>
        </p:nvSpPr>
        <p:spPr>
          <a:xfrm>
            <a:off x="4114800" y="680937"/>
            <a:ext cx="1371600" cy="68093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#FAFAFA</a:t>
            </a:r>
          </a:p>
        </p:txBody>
      </p:sp>
    </p:spTree>
    <p:extLst>
      <p:ext uri="{BB962C8B-B14F-4D97-AF65-F5344CB8AC3E}">
        <p14:creationId xmlns:p14="http://schemas.microsoft.com/office/powerpoint/2010/main" val="49135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9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2AC3DD68-A2D9-4148-8F22-A821FA7AB2DD}"/>
              </a:ext>
            </a:extLst>
          </p:cNvPr>
          <p:cNvSpPr txBox="1"/>
          <p:nvPr/>
        </p:nvSpPr>
        <p:spPr>
          <a:xfrm>
            <a:off x="0" y="2901712"/>
            <a:ext cx="12191999" cy="1015663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353A3E"/>
                </a:solidFill>
              </a:rPr>
              <a:t>Sites</a:t>
            </a:r>
          </a:p>
        </p:txBody>
      </p:sp>
    </p:spTree>
    <p:extLst>
      <p:ext uri="{BB962C8B-B14F-4D97-AF65-F5344CB8AC3E}">
        <p14:creationId xmlns:p14="http://schemas.microsoft.com/office/powerpoint/2010/main" val="531558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3EA5221-62AA-4431-9AC2-BCF3F5CCF11A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74DB4AE-BC15-42F7-9230-433B253CD280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Sites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5" name="Graphique 44" descr="Point d’insertion vers la gauche avec un remplissage uni">
            <a:extLst>
              <a:ext uri="{FF2B5EF4-FFF2-40B4-BE49-F238E27FC236}">
                <a16:creationId xmlns:a16="http://schemas.microsoft.com/office/drawing/2014/main" id="{3B05EDC4-148F-427C-AB84-341D28EA1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04C18CF-FEB1-48CC-8149-6D23FC1DBB85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8A647A7-0918-4926-8CFF-F19D73A0352C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98D4DF7C-6F35-4ADE-92AA-2EA68E9A3B46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50" name="Graphique 49" descr="Loupe contour">
            <a:extLst>
              <a:ext uri="{FF2B5EF4-FFF2-40B4-BE49-F238E27FC236}">
                <a16:creationId xmlns:a16="http://schemas.microsoft.com/office/drawing/2014/main" id="{09B52822-1215-4AEF-A574-32E3A83A60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1" name="Graphique 50" descr="Jouer avec un remplissage uni">
            <a:extLst>
              <a:ext uri="{FF2B5EF4-FFF2-40B4-BE49-F238E27FC236}">
                <a16:creationId xmlns:a16="http://schemas.microsoft.com/office/drawing/2014/main" id="{985BAD6B-AF11-4082-9B6E-50E87E409E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2" name="Graphique 51" descr="Cloche contour">
            <a:extLst>
              <a:ext uri="{FF2B5EF4-FFF2-40B4-BE49-F238E27FC236}">
                <a16:creationId xmlns:a16="http://schemas.microsoft.com/office/drawing/2014/main" id="{1746E8B4-A470-4703-8997-2582440A64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4" name="Graphique 53" descr="Sablier plein contour">
            <a:extLst>
              <a:ext uri="{FF2B5EF4-FFF2-40B4-BE49-F238E27FC236}">
                <a16:creationId xmlns:a16="http://schemas.microsoft.com/office/drawing/2014/main" id="{99F59D2E-8F61-4A12-9B03-0C0E7E9723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109" name="ZoneTexte 108">
            <a:extLst>
              <a:ext uri="{FF2B5EF4-FFF2-40B4-BE49-F238E27FC236}">
                <a16:creationId xmlns:a16="http://schemas.microsoft.com/office/drawing/2014/main" id="{AF9CEFE7-05C2-4A4F-BB0A-E360AA70589E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7D012641-71B7-4552-923D-095E34BD5E0F}"/>
              </a:ext>
            </a:extLst>
          </p:cNvPr>
          <p:cNvSpPr/>
          <p:nvPr/>
        </p:nvSpPr>
        <p:spPr>
          <a:xfrm>
            <a:off x="2276165" y="1742568"/>
            <a:ext cx="9798806" cy="2903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50C06566-78C5-464E-B184-3C5BE584BBF6}"/>
              </a:ext>
            </a:extLst>
          </p:cNvPr>
          <p:cNvSpPr/>
          <p:nvPr/>
        </p:nvSpPr>
        <p:spPr>
          <a:xfrm>
            <a:off x="2276593" y="1425810"/>
            <a:ext cx="9798806" cy="310854"/>
          </a:xfrm>
          <a:prstGeom prst="roundRect">
            <a:avLst>
              <a:gd name="adj" fmla="val 0"/>
            </a:avLst>
          </a:prstGeom>
          <a:solidFill>
            <a:srgbClr val="353A3E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B9A4B1CD-3EA0-4398-9E90-C35E58D88D4B}"/>
              </a:ext>
            </a:extLst>
          </p:cNvPr>
          <p:cNvSpPr/>
          <p:nvPr/>
        </p:nvSpPr>
        <p:spPr>
          <a:xfrm>
            <a:off x="2374961" y="1506717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CDE6B4A-3B53-4970-85D0-9E8F5E2B6E4C}"/>
              </a:ext>
            </a:extLst>
          </p:cNvPr>
          <p:cNvSpPr txBox="1"/>
          <p:nvPr/>
        </p:nvSpPr>
        <p:spPr>
          <a:xfrm>
            <a:off x="2617329" y="1455866"/>
            <a:ext cx="3028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12BDC8B9-78A1-4BB5-9768-8EAAFD9580D4}"/>
              </a:ext>
            </a:extLst>
          </p:cNvPr>
          <p:cNvSpPr txBox="1"/>
          <p:nvPr/>
        </p:nvSpPr>
        <p:spPr>
          <a:xfrm>
            <a:off x="3260815" y="1455866"/>
            <a:ext cx="923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Constructeur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FE921692-49A3-472A-BB70-B78B1CCD6EF5}"/>
              </a:ext>
            </a:extLst>
          </p:cNvPr>
          <p:cNvSpPr txBox="1"/>
          <p:nvPr/>
        </p:nvSpPr>
        <p:spPr>
          <a:xfrm>
            <a:off x="5565278" y="1452075"/>
            <a:ext cx="475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E1A4E5C9-A07C-4ED9-8C2F-A644E81A0228}"/>
              </a:ext>
            </a:extLst>
          </p:cNvPr>
          <p:cNvSpPr txBox="1"/>
          <p:nvPr/>
        </p:nvSpPr>
        <p:spPr>
          <a:xfrm>
            <a:off x="4492073" y="1458128"/>
            <a:ext cx="77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Référence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3AAB4A2C-952F-4BC5-B7BF-1437EECDAB9A}"/>
              </a:ext>
            </a:extLst>
          </p:cNvPr>
          <p:cNvSpPr/>
          <p:nvPr/>
        </p:nvSpPr>
        <p:spPr>
          <a:xfrm>
            <a:off x="2276165" y="205743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7B2CE4C5-F9B3-4F64-B329-FEA203C9F2BA}"/>
              </a:ext>
            </a:extLst>
          </p:cNvPr>
          <p:cNvSpPr txBox="1"/>
          <p:nvPr/>
        </p:nvSpPr>
        <p:spPr>
          <a:xfrm>
            <a:off x="2619777" y="208365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4B7B50A9-FFE4-42F8-8737-1A6B44FBB2A4}"/>
              </a:ext>
            </a:extLst>
          </p:cNvPr>
          <p:cNvSpPr txBox="1"/>
          <p:nvPr/>
        </p:nvSpPr>
        <p:spPr>
          <a:xfrm>
            <a:off x="3273947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A7EC1C9C-143D-422D-AE52-D8EE5E8A66D2}"/>
              </a:ext>
            </a:extLst>
          </p:cNvPr>
          <p:cNvSpPr txBox="1"/>
          <p:nvPr/>
        </p:nvSpPr>
        <p:spPr>
          <a:xfrm>
            <a:off x="4500018" y="208643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DDF90F8B-41C6-44D7-BFF7-13ADAABED814}"/>
              </a:ext>
            </a:extLst>
          </p:cNvPr>
          <p:cNvSpPr txBox="1"/>
          <p:nvPr/>
        </p:nvSpPr>
        <p:spPr>
          <a:xfrm>
            <a:off x="5565278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68EE3BD4-A03A-4965-88BA-5D2E2820DD4A}"/>
              </a:ext>
            </a:extLst>
          </p:cNvPr>
          <p:cNvSpPr/>
          <p:nvPr/>
        </p:nvSpPr>
        <p:spPr>
          <a:xfrm>
            <a:off x="3269063" y="1793513"/>
            <a:ext cx="114037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Huawei</a:t>
            </a:r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F83FA364-8F08-4E46-8A34-F6682531C8B3}"/>
              </a:ext>
            </a:extLst>
          </p:cNvPr>
          <p:cNvSpPr/>
          <p:nvPr/>
        </p:nvSpPr>
        <p:spPr>
          <a:xfrm>
            <a:off x="12016752" y="2083648"/>
            <a:ext cx="57581" cy="44647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75217C59-971A-49BE-A347-AFAAA38CA80C}"/>
              </a:ext>
            </a:extLst>
          </p:cNvPr>
          <p:cNvSpPr/>
          <p:nvPr/>
        </p:nvSpPr>
        <p:spPr>
          <a:xfrm>
            <a:off x="12022682" y="2082139"/>
            <a:ext cx="51651" cy="2686431"/>
          </a:xfrm>
          <a:prstGeom prst="roundRect">
            <a:avLst>
              <a:gd name="adj" fmla="val 50000"/>
            </a:avLst>
          </a:prstGeom>
          <a:solidFill>
            <a:srgbClr val="D6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5" name="Graphique 124" descr="Trier contour">
            <a:extLst>
              <a:ext uri="{FF2B5EF4-FFF2-40B4-BE49-F238E27FC236}">
                <a16:creationId xmlns:a16="http://schemas.microsoft.com/office/drawing/2014/main" id="{B124B59B-3014-48F5-94EC-32906DB9F5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21432" y="1508517"/>
            <a:ext cx="144000" cy="144000"/>
          </a:xfrm>
          <a:prstGeom prst="rect">
            <a:avLst/>
          </a:prstGeom>
        </p:spPr>
      </p:pic>
      <p:pic>
        <p:nvPicPr>
          <p:cNvPr id="126" name="Graphique 125" descr="Trier contour">
            <a:extLst>
              <a:ext uri="{FF2B5EF4-FFF2-40B4-BE49-F238E27FC236}">
                <a16:creationId xmlns:a16="http://schemas.microsoft.com/office/drawing/2014/main" id="{058B341C-74E2-42C5-90FF-3246D6ED97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60164" y="1508978"/>
            <a:ext cx="144000" cy="144000"/>
          </a:xfrm>
          <a:prstGeom prst="rect">
            <a:avLst/>
          </a:prstGeom>
        </p:spPr>
      </p:pic>
      <p:pic>
        <p:nvPicPr>
          <p:cNvPr id="127" name="Graphique 126" descr="Trier contour">
            <a:extLst>
              <a:ext uri="{FF2B5EF4-FFF2-40B4-BE49-F238E27FC236}">
                <a16:creationId xmlns:a16="http://schemas.microsoft.com/office/drawing/2014/main" id="{913BF727-E198-4421-BDD9-5FEC35152D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39682" y="1510610"/>
            <a:ext cx="144000" cy="144000"/>
          </a:xfrm>
          <a:prstGeom prst="rect">
            <a:avLst/>
          </a:prstGeom>
        </p:spPr>
      </p:pic>
      <p:pic>
        <p:nvPicPr>
          <p:cNvPr id="128" name="Graphique 127" descr="Trier contour">
            <a:extLst>
              <a:ext uri="{FF2B5EF4-FFF2-40B4-BE49-F238E27FC236}">
                <a16:creationId xmlns:a16="http://schemas.microsoft.com/office/drawing/2014/main" id="{47D51E19-2CBC-445A-A330-AFD554779C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10897" y="1506085"/>
            <a:ext cx="144000" cy="144000"/>
          </a:xfrm>
          <a:prstGeom prst="rect">
            <a:avLst/>
          </a:prstGeom>
        </p:spPr>
      </p:pic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D3198B0D-C8F6-44E5-9B44-A8060B3BA8A0}"/>
              </a:ext>
            </a:extLst>
          </p:cNvPr>
          <p:cNvSpPr/>
          <p:nvPr/>
        </p:nvSpPr>
        <p:spPr>
          <a:xfrm>
            <a:off x="11198988" y="1003451"/>
            <a:ext cx="875345" cy="297288"/>
          </a:xfrm>
          <a:prstGeom prst="roundRect">
            <a:avLst>
              <a:gd name="adj" fmla="val 9697"/>
            </a:avLst>
          </a:prstGeom>
          <a:solidFill>
            <a:srgbClr val="4C94AC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46F2B42C-AB41-4C6D-8FCB-272E5FB2A364}"/>
              </a:ext>
            </a:extLst>
          </p:cNvPr>
          <p:cNvSpPr txBox="1"/>
          <p:nvPr/>
        </p:nvSpPr>
        <p:spPr>
          <a:xfrm>
            <a:off x="11428024" y="1022779"/>
            <a:ext cx="646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40" dirty="0">
                <a:solidFill>
                  <a:srgbClr val="FAFAFA"/>
                </a:solidFill>
              </a:rPr>
              <a:t>Ajouter</a:t>
            </a:r>
          </a:p>
        </p:txBody>
      </p:sp>
      <p:pic>
        <p:nvPicPr>
          <p:cNvPr id="131" name="Graphique 130" descr="Ajouter avec un remplissage uni">
            <a:extLst>
              <a:ext uri="{FF2B5EF4-FFF2-40B4-BE49-F238E27FC236}">
                <a16:creationId xmlns:a16="http://schemas.microsoft.com/office/drawing/2014/main" id="{3673E495-F028-45B1-9255-83C1262DEB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66024" y="1074592"/>
            <a:ext cx="162000" cy="162000"/>
          </a:xfrm>
          <a:prstGeom prst="rect">
            <a:avLst/>
          </a:prstGeom>
        </p:spPr>
      </p:pic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6EE4190B-CFDA-4241-818C-AED7BB2E8A07}"/>
              </a:ext>
            </a:extLst>
          </p:cNvPr>
          <p:cNvSpPr/>
          <p:nvPr/>
        </p:nvSpPr>
        <p:spPr>
          <a:xfrm>
            <a:off x="2276165" y="1000215"/>
            <a:ext cx="829926" cy="300524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8632EF14-0708-4BED-9A5E-52929654D1DC}"/>
              </a:ext>
            </a:extLst>
          </p:cNvPr>
          <p:cNvSpPr txBox="1"/>
          <p:nvPr/>
        </p:nvSpPr>
        <p:spPr>
          <a:xfrm>
            <a:off x="2505170" y="1023785"/>
            <a:ext cx="530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Filtres</a:t>
            </a:r>
          </a:p>
        </p:txBody>
      </p:sp>
      <p:pic>
        <p:nvPicPr>
          <p:cNvPr id="134" name="Graphique 133" descr="Filtrer contour">
            <a:extLst>
              <a:ext uri="{FF2B5EF4-FFF2-40B4-BE49-F238E27FC236}">
                <a16:creationId xmlns:a16="http://schemas.microsoft.com/office/drawing/2014/main" id="{238D7A16-5428-4434-B1A0-3BE0ACA197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38961" y="1062095"/>
            <a:ext cx="180000" cy="180000"/>
          </a:xfrm>
          <a:prstGeom prst="rect">
            <a:avLst/>
          </a:prstGeom>
        </p:spPr>
      </p:pic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6E73A2E3-B0D0-40B2-9E38-F71AB4793071}"/>
              </a:ext>
            </a:extLst>
          </p:cNvPr>
          <p:cNvSpPr/>
          <p:nvPr/>
        </p:nvSpPr>
        <p:spPr>
          <a:xfrm>
            <a:off x="3224395" y="998448"/>
            <a:ext cx="1002139" cy="308780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D0DE99C5-428D-41A8-81A8-372990707BE7}"/>
              </a:ext>
            </a:extLst>
          </p:cNvPr>
          <p:cNvSpPr/>
          <p:nvPr/>
        </p:nvSpPr>
        <p:spPr>
          <a:xfrm>
            <a:off x="4339767" y="1007214"/>
            <a:ext cx="951163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6049DD57-8077-4133-B27D-BFE7C3A5093C}"/>
              </a:ext>
            </a:extLst>
          </p:cNvPr>
          <p:cNvSpPr/>
          <p:nvPr/>
        </p:nvSpPr>
        <p:spPr>
          <a:xfrm>
            <a:off x="5404163" y="1004749"/>
            <a:ext cx="1002139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8" name="Graphique 137" descr="Télécharger contour">
            <a:extLst>
              <a:ext uri="{FF2B5EF4-FFF2-40B4-BE49-F238E27FC236}">
                <a16:creationId xmlns:a16="http://schemas.microsoft.com/office/drawing/2014/main" id="{5C85449B-7358-4182-8C1F-EEFC8038795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409441" y="1054847"/>
            <a:ext cx="180000" cy="180000"/>
          </a:xfrm>
          <a:prstGeom prst="rect">
            <a:avLst/>
          </a:prstGeom>
        </p:spPr>
      </p:pic>
      <p:sp>
        <p:nvSpPr>
          <p:cNvPr id="139" name="ZoneTexte 138">
            <a:extLst>
              <a:ext uri="{FF2B5EF4-FFF2-40B4-BE49-F238E27FC236}">
                <a16:creationId xmlns:a16="http://schemas.microsoft.com/office/drawing/2014/main" id="{E9A87D8C-2C59-4880-9E0B-5287C5C9049A}"/>
              </a:ext>
            </a:extLst>
          </p:cNvPr>
          <p:cNvSpPr txBox="1"/>
          <p:nvPr/>
        </p:nvSpPr>
        <p:spPr>
          <a:xfrm>
            <a:off x="4587798" y="1026924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Exporter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BB763C58-02FA-4349-A218-A7AE9B546193}"/>
              </a:ext>
            </a:extLst>
          </p:cNvPr>
          <p:cNvSpPr txBox="1"/>
          <p:nvPr/>
        </p:nvSpPr>
        <p:spPr>
          <a:xfrm>
            <a:off x="3470798" y="1026419"/>
            <a:ext cx="713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Colonnes</a:t>
            </a:r>
          </a:p>
        </p:txBody>
      </p:sp>
      <p:pic>
        <p:nvPicPr>
          <p:cNvPr id="141" name="Graphique 140" descr="Engrenage contour">
            <a:extLst>
              <a:ext uri="{FF2B5EF4-FFF2-40B4-BE49-F238E27FC236}">
                <a16:creationId xmlns:a16="http://schemas.microsoft.com/office/drawing/2014/main" id="{D78FD57B-C615-4F94-95B5-945FB608C4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88856" y="1056610"/>
            <a:ext cx="180000" cy="180000"/>
          </a:xfrm>
          <a:prstGeom prst="rect">
            <a:avLst/>
          </a:prstGeom>
        </p:spPr>
      </p:pic>
      <p:pic>
        <p:nvPicPr>
          <p:cNvPr id="142" name="Graphique 141" descr="Télécharger contour">
            <a:extLst>
              <a:ext uri="{FF2B5EF4-FFF2-40B4-BE49-F238E27FC236}">
                <a16:creationId xmlns:a16="http://schemas.microsoft.com/office/drawing/2014/main" id="{85A6F7A9-920A-41D5-BED1-F6EDC0BCB00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482169" y="1057250"/>
            <a:ext cx="180000" cy="180000"/>
          </a:xfrm>
          <a:prstGeom prst="rect">
            <a:avLst/>
          </a:prstGeom>
        </p:spPr>
      </p:pic>
      <p:sp>
        <p:nvSpPr>
          <p:cNvPr id="143" name="ZoneTexte 142">
            <a:extLst>
              <a:ext uri="{FF2B5EF4-FFF2-40B4-BE49-F238E27FC236}">
                <a16:creationId xmlns:a16="http://schemas.microsoft.com/office/drawing/2014/main" id="{0793A020-BDBE-4C5C-B328-CE8B8D97B54B}"/>
              </a:ext>
            </a:extLst>
          </p:cNvPr>
          <p:cNvSpPr txBox="1"/>
          <p:nvPr/>
        </p:nvSpPr>
        <p:spPr>
          <a:xfrm>
            <a:off x="5662169" y="1028737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Importer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9C4BEEDB-0D10-4FEE-A94A-6B4CC3EAEEDC}"/>
              </a:ext>
            </a:extLst>
          </p:cNvPr>
          <p:cNvSpPr/>
          <p:nvPr/>
        </p:nvSpPr>
        <p:spPr>
          <a:xfrm>
            <a:off x="2611416" y="1793513"/>
            <a:ext cx="565192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rgbClr val="D6D9DC"/>
                </a:solidFill>
              </a:rPr>
              <a:t>ID</a:t>
            </a:r>
            <a:endParaRPr lang="fr-FR" sz="1050" dirty="0">
              <a:solidFill>
                <a:srgbClr val="D6D9DC"/>
              </a:solidFill>
            </a:endParaRPr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76BBBF08-8F6B-4D46-9349-B6563D979834}"/>
              </a:ext>
            </a:extLst>
          </p:cNvPr>
          <p:cNvSpPr/>
          <p:nvPr/>
        </p:nvSpPr>
        <p:spPr>
          <a:xfrm>
            <a:off x="4499441" y="1787120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ETX</a:t>
            </a: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451BD12C-3404-4B09-AC6B-2E0E3EBF95D2}"/>
              </a:ext>
            </a:extLst>
          </p:cNvPr>
          <p:cNvSpPr/>
          <p:nvPr/>
        </p:nvSpPr>
        <p:spPr>
          <a:xfrm>
            <a:off x="5572169" y="1786118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147" name="Rectangle : coins arrondis 146">
            <a:extLst>
              <a:ext uri="{FF2B5EF4-FFF2-40B4-BE49-F238E27FC236}">
                <a16:creationId xmlns:a16="http://schemas.microsoft.com/office/drawing/2014/main" id="{6BAF4BD5-DB71-4E23-A843-5793C02FDB69}"/>
              </a:ext>
            </a:extLst>
          </p:cNvPr>
          <p:cNvSpPr/>
          <p:nvPr/>
        </p:nvSpPr>
        <p:spPr>
          <a:xfrm>
            <a:off x="2374961" y="213861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1FA2BF3A-68F6-4FEE-9FFD-27F322FE6196}"/>
              </a:ext>
            </a:extLst>
          </p:cNvPr>
          <p:cNvSpPr/>
          <p:nvPr/>
        </p:nvSpPr>
        <p:spPr>
          <a:xfrm>
            <a:off x="2276165" y="2385210"/>
            <a:ext cx="9655014" cy="310854"/>
          </a:xfrm>
          <a:prstGeom prst="roundRect">
            <a:avLst>
              <a:gd name="adj" fmla="val 0"/>
            </a:avLst>
          </a:prstGeom>
          <a:solidFill>
            <a:srgbClr val="DCEAEF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DE8D343D-B9AA-442F-9633-ED19026893B0}"/>
              </a:ext>
            </a:extLst>
          </p:cNvPr>
          <p:cNvSpPr txBox="1"/>
          <p:nvPr/>
        </p:nvSpPr>
        <p:spPr>
          <a:xfrm>
            <a:off x="2619777" y="2411432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0B429AC0-98DA-4560-B5EF-AD0DE8F06535}"/>
              </a:ext>
            </a:extLst>
          </p:cNvPr>
          <p:cNvSpPr txBox="1"/>
          <p:nvPr/>
        </p:nvSpPr>
        <p:spPr>
          <a:xfrm>
            <a:off x="3273947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6183907B-4A0C-4263-9689-31231182C856}"/>
              </a:ext>
            </a:extLst>
          </p:cNvPr>
          <p:cNvSpPr txBox="1"/>
          <p:nvPr/>
        </p:nvSpPr>
        <p:spPr>
          <a:xfrm>
            <a:off x="4500018" y="2414213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172B3231-45DD-4F2B-B55C-90FEA40EB7FF}"/>
              </a:ext>
            </a:extLst>
          </p:cNvPr>
          <p:cNvSpPr txBox="1"/>
          <p:nvPr/>
        </p:nvSpPr>
        <p:spPr>
          <a:xfrm>
            <a:off x="5565278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C810EC1C-DFF0-4C35-B146-B26A131D0697}"/>
              </a:ext>
            </a:extLst>
          </p:cNvPr>
          <p:cNvSpPr/>
          <p:nvPr/>
        </p:nvSpPr>
        <p:spPr>
          <a:xfrm>
            <a:off x="2374961" y="2466390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251E8FED-6582-4E30-9212-E654993EC79F}"/>
              </a:ext>
            </a:extLst>
          </p:cNvPr>
          <p:cNvSpPr/>
          <p:nvPr/>
        </p:nvSpPr>
        <p:spPr>
          <a:xfrm>
            <a:off x="2276165" y="272036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A8E8F5F6-8DDB-497C-9C97-F0222619B10C}"/>
              </a:ext>
            </a:extLst>
          </p:cNvPr>
          <p:cNvSpPr txBox="1"/>
          <p:nvPr/>
        </p:nvSpPr>
        <p:spPr>
          <a:xfrm>
            <a:off x="2619777" y="274658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C7CCAA05-82F6-4F66-B359-0B6407D90A85}"/>
              </a:ext>
            </a:extLst>
          </p:cNvPr>
          <p:cNvSpPr txBox="1"/>
          <p:nvPr/>
        </p:nvSpPr>
        <p:spPr>
          <a:xfrm>
            <a:off x="3273947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0C07A36E-E11D-4A6D-B077-5C0514A41269}"/>
              </a:ext>
            </a:extLst>
          </p:cNvPr>
          <p:cNvSpPr txBox="1"/>
          <p:nvPr/>
        </p:nvSpPr>
        <p:spPr>
          <a:xfrm>
            <a:off x="4500018" y="274936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F5975FC7-7F37-4B6D-A023-F432E8A61432}"/>
              </a:ext>
            </a:extLst>
          </p:cNvPr>
          <p:cNvSpPr txBox="1"/>
          <p:nvPr/>
        </p:nvSpPr>
        <p:spPr>
          <a:xfrm>
            <a:off x="5565278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59" name="Rectangle : coins arrondis 158">
            <a:extLst>
              <a:ext uri="{FF2B5EF4-FFF2-40B4-BE49-F238E27FC236}">
                <a16:creationId xmlns:a16="http://schemas.microsoft.com/office/drawing/2014/main" id="{61217616-518E-457F-8CBE-64377E2D0847}"/>
              </a:ext>
            </a:extLst>
          </p:cNvPr>
          <p:cNvSpPr/>
          <p:nvPr/>
        </p:nvSpPr>
        <p:spPr>
          <a:xfrm>
            <a:off x="2374961" y="2801545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 : coins arrondis 159">
            <a:extLst>
              <a:ext uri="{FF2B5EF4-FFF2-40B4-BE49-F238E27FC236}">
                <a16:creationId xmlns:a16="http://schemas.microsoft.com/office/drawing/2014/main" id="{B5378039-AA2A-4774-9690-57C53F56B29D}"/>
              </a:ext>
            </a:extLst>
          </p:cNvPr>
          <p:cNvSpPr/>
          <p:nvPr/>
        </p:nvSpPr>
        <p:spPr>
          <a:xfrm>
            <a:off x="2276165" y="30469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07D87B3E-83A4-4290-AA86-69CC2CE89FBD}"/>
              </a:ext>
            </a:extLst>
          </p:cNvPr>
          <p:cNvSpPr txBox="1"/>
          <p:nvPr/>
        </p:nvSpPr>
        <p:spPr>
          <a:xfrm>
            <a:off x="2619777" y="30731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D9F607DA-9D9F-4956-BE82-3E3F906FE92F}"/>
              </a:ext>
            </a:extLst>
          </p:cNvPr>
          <p:cNvSpPr txBox="1"/>
          <p:nvPr/>
        </p:nvSpPr>
        <p:spPr>
          <a:xfrm>
            <a:off x="3273947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D9192280-BACF-42B8-8009-910A74EF6593}"/>
              </a:ext>
            </a:extLst>
          </p:cNvPr>
          <p:cNvSpPr txBox="1"/>
          <p:nvPr/>
        </p:nvSpPr>
        <p:spPr>
          <a:xfrm>
            <a:off x="4500018" y="30759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FCD594A6-0964-4A9A-8862-D5536173394F}"/>
              </a:ext>
            </a:extLst>
          </p:cNvPr>
          <p:cNvSpPr txBox="1"/>
          <p:nvPr/>
        </p:nvSpPr>
        <p:spPr>
          <a:xfrm>
            <a:off x="5565278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65" name="Rectangle : coins arrondis 164">
            <a:extLst>
              <a:ext uri="{FF2B5EF4-FFF2-40B4-BE49-F238E27FC236}">
                <a16:creationId xmlns:a16="http://schemas.microsoft.com/office/drawing/2014/main" id="{3B2F1B34-5324-4125-9BC8-4F8054DBB6F2}"/>
              </a:ext>
            </a:extLst>
          </p:cNvPr>
          <p:cNvSpPr/>
          <p:nvPr/>
        </p:nvSpPr>
        <p:spPr>
          <a:xfrm>
            <a:off x="2374961" y="3128108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89F8F6C2-71C7-43A8-9D35-112F95A662E9}"/>
              </a:ext>
            </a:extLst>
          </p:cNvPr>
          <p:cNvSpPr/>
          <p:nvPr/>
        </p:nvSpPr>
        <p:spPr>
          <a:xfrm>
            <a:off x="2276165" y="337235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58E78595-A912-4015-81CA-866BC1427793}"/>
              </a:ext>
            </a:extLst>
          </p:cNvPr>
          <p:cNvSpPr txBox="1"/>
          <p:nvPr/>
        </p:nvSpPr>
        <p:spPr>
          <a:xfrm>
            <a:off x="2619777" y="339857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</a:t>
            </a:r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A323A480-94D2-44A8-BED5-3A4B474E2934}"/>
              </a:ext>
            </a:extLst>
          </p:cNvPr>
          <p:cNvSpPr txBox="1"/>
          <p:nvPr/>
        </p:nvSpPr>
        <p:spPr>
          <a:xfrm>
            <a:off x="3273947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AE75E4D0-7B2B-4D02-95AA-2434F6FA9614}"/>
              </a:ext>
            </a:extLst>
          </p:cNvPr>
          <p:cNvSpPr txBox="1"/>
          <p:nvPr/>
        </p:nvSpPr>
        <p:spPr>
          <a:xfrm>
            <a:off x="4500018" y="340135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021B07C7-2082-467E-A58B-DE822A5453C5}"/>
              </a:ext>
            </a:extLst>
          </p:cNvPr>
          <p:cNvSpPr txBox="1"/>
          <p:nvPr/>
        </p:nvSpPr>
        <p:spPr>
          <a:xfrm>
            <a:off x="5565278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71" name="Rectangle : coins arrondis 170">
            <a:extLst>
              <a:ext uri="{FF2B5EF4-FFF2-40B4-BE49-F238E27FC236}">
                <a16:creationId xmlns:a16="http://schemas.microsoft.com/office/drawing/2014/main" id="{8E9A3777-D682-41C1-9E89-D4A5081EB1EB}"/>
              </a:ext>
            </a:extLst>
          </p:cNvPr>
          <p:cNvSpPr/>
          <p:nvPr/>
        </p:nvSpPr>
        <p:spPr>
          <a:xfrm>
            <a:off x="2374961" y="3453535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45F52806-5003-45C9-827B-4DCFDA843825}"/>
              </a:ext>
            </a:extLst>
          </p:cNvPr>
          <p:cNvSpPr/>
          <p:nvPr/>
        </p:nvSpPr>
        <p:spPr>
          <a:xfrm>
            <a:off x="2282771" y="369789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2941636F-565C-4398-8FC0-9D21E5602ABE}"/>
              </a:ext>
            </a:extLst>
          </p:cNvPr>
          <p:cNvSpPr txBox="1"/>
          <p:nvPr/>
        </p:nvSpPr>
        <p:spPr>
          <a:xfrm>
            <a:off x="2626383" y="3724116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6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5DD5C854-062E-491C-960D-8D35B91ED8D9}"/>
              </a:ext>
            </a:extLst>
          </p:cNvPr>
          <p:cNvSpPr txBox="1"/>
          <p:nvPr/>
        </p:nvSpPr>
        <p:spPr>
          <a:xfrm>
            <a:off x="3280553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6FC5EDB8-4EA1-4317-8F72-E246473B45C5}"/>
              </a:ext>
            </a:extLst>
          </p:cNvPr>
          <p:cNvSpPr txBox="1"/>
          <p:nvPr/>
        </p:nvSpPr>
        <p:spPr>
          <a:xfrm>
            <a:off x="4506624" y="372689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C4F91C62-E508-4A37-BAAB-F11AB5765CE5}"/>
              </a:ext>
            </a:extLst>
          </p:cNvPr>
          <p:cNvSpPr txBox="1"/>
          <p:nvPr/>
        </p:nvSpPr>
        <p:spPr>
          <a:xfrm>
            <a:off x="5571884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77" name="Rectangle : coins arrondis 176">
            <a:extLst>
              <a:ext uri="{FF2B5EF4-FFF2-40B4-BE49-F238E27FC236}">
                <a16:creationId xmlns:a16="http://schemas.microsoft.com/office/drawing/2014/main" id="{8FD6BF52-B94A-4D18-BF13-AB922C5A151B}"/>
              </a:ext>
            </a:extLst>
          </p:cNvPr>
          <p:cNvSpPr/>
          <p:nvPr/>
        </p:nvSpPr>
        <p:spPr>
          <a:xfrm>
            <a:off x="2381567" y="3779074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Rectangle : coins arrondis 177">
            <a:extLst>
              <a:ext uri="{FF2B5EF4-FFF2-40B4-BE49-F238E27FC236}">
                <a16:creationId xmlns:a16="http://schemas.microsoft.com/office/drawing/2014/main" id="{B043F5C2-C2E6-4C11-9309-86F854813B3D}"/>
              </a:ext>
            </a:extLst>
          </p:cNvPr>
          <p:cNvSpPr/>
          <p:nvPr/>
        </p:nvSpPr>
        <p:spPr>
          <a:xfrm>
            <a:off x="2282771" y="4025673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7A56A4C3-51C6-4935-B051-10F89E030C3D}"/>
              </a:ext>
            </a:extLst>
          </p:cNvPr>
          <p:cNvSpPr txBox="1"/>
          <p:nvPr/>
        </p:nvSpPr>
        <p:spPr>
          <a:xfrm>
            <a:off x="2626383" y="4051895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7</a:t>
            </a: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BEA903A8-7E48-42DA-81AA-3A2278FEE564}"/>
              </a:ext>
            </a:extLst>
          </p:cNvPr>
          <p:cNvSpPr txBox="1"/>
          <p:nvPr/>
        </p:nvSpPr>
        <p:spPr>
          <a:xfrm>
            <a:off x="3280553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37944719-A540-4A91-80DC-88B2762FE318}"/>
              </a:ext>
            </a:extLst>
          </p:cNvPr>
          <p:cNvSpPr txBox="1"/>
          <p:nvPr/>
        </p:nvSpPr>
        <p:spPr>
          <a:xfrm>
            <a:off x="4506624" y="4054676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A1B9DC21-3A12-4BBB-A0FA-F340369F19A7}"/>
              </a:ext>
            </a:extLst>
          </p:cNvPr>
          <p:cNvSpPr txBox="1"/>
          <p:nvPr/>
        </p:nvSpPr>
        <p:spPr>
          <a:xfrm>
            <a:off x="5571884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83" name="Rectangle : coins arrondis 182">
            <a:extLst>
              <a:ext uri="{FF2B5EF4-FFF2-40B4-BE49-F238E27FC236}">
                <a16:creationId xmlns:a16="http://schemas.microsoft.com/office/drawing/2014/main" id="{A312BED6-CE8A-4472-98F8-0DE517043C8F}"/>
              </a:ext>
            </a:extLst>
          </p:cNvPr>
          <p:cNvSpPr/>
          <p:nvPr/>
        </p:nvSpPr>
        <p:spPr>
          <a:xfrm>
            <a:off x="2381567" y="4106853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 : coins arrondis 183">
            <a:extLst>
              <a:ext uri="{FF2B5EF4-FFF2-40B4-BE49-F238E27FC236}">
                <a16:creationId xmlns:a16="http://schemas.microsoft.com/office/drawing/2014/main" id="{991A4D1B-5BE4-4FA9-9F50-69FBF7EAB6A9}"/>
              </a:ext>
            </a:extLst>
          </p:cNvPr>
          <p:cNvSpPr/>
          <p:nvPr/>
        </p:nvSpPr>
        <p:spPr>
          <a:xfrm>
            <a:off x="2282771" y="43608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98731DE2-AEAA-4F7C-8CDF-576621DB2F07}"/>
              </a:ext>
            </a:extLst>
          </p:cNvPr>
          <p:cNvSpPr txBox="1"/>
          <p:nvPr/>
        </p:nvSpPr>
        <p:spPr>
          <a:xfrm>
            <a:off x="2626383" y="43870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8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699DD182-6085-49A9-A1F7-C8291BADAD8A}"/>
              </a:ext>
            </a:extLst>
          </p:cNvPr>
          <p:cNvSpPr txBox="1"/>
          <p:nvPr/>
        </p:nvSpPr>
        <p:spPr>
          <a:xfrm>
            <a:off x="3280553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8FC40B1A-83E3-4D3E-B697-D39E2CE02EB5}"/>
              </a:ext>
            </a:extLst>
          </p:cNvPr>
          <p:cNvSpPr txBox="1"/>
          <p:nvPr/>
        </p:nvSpPr>
        <p:spPr>
          <a:xfrm>
            <a:off x="4506624" y="43898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2F01020B-6BE1-4C13-AB7F-DA05CF95DA4B}"/>
              </a:ext>
            </a:extLst>
          </p:cNvPr>
          <p:cNvSpPr txBox="1"/>
          <p:nvPr/>
        </p:nvSpPr>
        <p:spPr>
          <a:xfrm>
            <a:off x="5571884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E05F22FB-634D-4491-8497-720BB1DAADE2}"/>
              </a:ext>
            </a:extLst>
          </p:cNvPr>
          <p:cNvSpPr/>
          <p:nvPr/>
        </p:nvSpPr>
        <p:spPr>
          <a:xfrm>
            <a:off x="2381567" y="4442008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 : coins arrondis 189">
            <a:extLst>
              <a:ext uri="{FF2B5EF4-FFF2-40B4-BE49-F238E27FC236}">
                <a16:creationId xmlns:a16="http://schemas.microsoft.com/office/drawing/2014/main" id="{81E735F3-6224-4D15-927F-6B30AFC122EB}"/>
              </a:ext>
            </a:extLst>
          </p:cNvPr>
          <p:cNvSpPr/>
          <p:nvPr/>
        </p:nvSpPr>
        <p:spPr>
          <a:xfrm>
            <a:off x="2282771" y="468739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E1AB74C4-3467-409C-A90C-E291CCE54643}"/>
              </a:ext>
            </a:extLst>
          </p:cNvPr>
          <p:cNvSpPr txBox="1"/>
          <p:nvPr/>
        </p:nvSpPr>
        <p:spPr>
          <a:xfrm>
            <a:off x="2626383" y="471361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9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CD85E3D2-26C8-43AA-BEEE-C147496D2577}"/>
              </a:ext>
            </a:extLst>
          </p:cNvPr>
          <p:cNvSpPr txBox="1"/>
          <p:nvPr/>
        </p:nvSpPr>
        <p:spPr>
          <a:xfrm>
            <a:off x="3280553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15FEDCF8-DF24-46A8-A6F8-75235AD9075B}"/>
              </a:ext>
            </a:extLst>
          </p:cNvPr>
          <p:cNvSpPr txBox="1"/>
          <p:nvPr/>
        </p:nvSpPr>
        <p:spPr>
          <a:xfrm>
            <a:off x="4506624" y="471639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67DB392F-6942-47AF-A563-660C98710FD4}"/>
              </a:ext>
            </a:extLst>
          </p:cNvPr>
          <p:cNvSpPr txBox="1"/>
          <p:nvPr/>
        </p:nvSpPr>
        <p:spPr>
          <a:xfrm>
            <a:off x="5571884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95" name="Rectangle : coins arrondis 194">
            <a:extLst>
              <a:ext uri="{FF2B5EF4-FFF2-40B4-BE49-F238E27FC236}">
                <a16:creationId xmlns:a16="http://schemas.microsoft.com/office/drawing/2014/main" id="{3FE907FC-821D-45E4-961D-331B359235A3}"/>
              </a:ext>
            </a:extLst>
          </p:cNvPr>
          <p:cNvSpPr/>
          <p:nvPr/>
        </p:nvSpPr>
        <p:spPr>
          <a:xfrm>
            <a:off x="2381567" y="476857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 : coins arrondis 195">
            <a:extLst>
              <a:ext uri="{FF2B5EF4-FFF2-40B4-BE49-F238E27FC236}">
                <a16:creationId xmlns:a16="http://schemas.microsoft.com/office/drawing/2014/main" id="{AEECECC1-2068-49AB-91B1-3C1C35FA42DD}"/>
              </a:ext>
            </a:extLst>
          </p:cNvPr>
          <p:cNvSpPr/>
          <p:nvPr/>
        </p:nvSpPr>
        <p:spPr>
          <a:xfrm>
            <a:off x="2282771" y="501891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887020B-2A95-4A41-B1B9-7E44199A83A3}"/>
              </a:ext>
            </a:extLst>
          </p:cNvPr>
          <p:cNvSpPr txBox="1"/>
          <p:nvPr/>
        </p:nvSpPr>
        <p:spPr>
          <a:xfrm>
            <a:off x="2626383" y="5045136"/>
            <a:ext cx="393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10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FADEF56A-FF09-474E-972C-57EAEB971F49}"/>
              </a:ext>
            </a:extLst>
          </p:cNvPr>
          <p:cNvSpPr txBox="1"/>
          <p:nvPr/>
        </p:nvSpPr>
        <p:spPr>
          <a:xfrm>
            <a:off x="3280553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4ECFD49F-C478-4EE4-B7A9-EED74CBCA0E5}"/>
              </a:ext>
            </a:extLst>
          </p:cNvPr>
          <p:cNvSpPr txBox="1"/>
          <p:nvPr/>
        </p:nvSpPr>
        <p:spPr>
          <a:xfrm>
            <a:off x="4506624" y="504791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E80F9420-EEE5-4A8C-81FC-8C49FB5313DE}"/>
              </a:ext>
            </a:extLst>
          </p:cNvPr>
          <p:cNvSpPr txBox="1"/>
          <p:nvPr/>
        </p:nvSpPr>
        <p:spPr>
          <a:xfrm>
            <a:off x="5571884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01" name="Rectangle : coins arrondis 200">
            <a:extLst>
              <a:ext uri="{FF2B5EF4-FFF2-40B4-BE49-F238E27FC236}">
                <a16:creationId xmlns:a16="http://schemas.microsoft.com/office/drawing/2014/main" id="{872ED3CC-1AF0-4EE5-9B2E-640D583B14CD}"/>
              </a:ext>
            </a:extLst>
          </p:cNvPr>
          <p:cNvSpPr/>
          <p:nvPr/>
        </p:nvSpPr>
        <p:spPr>
          <a:xfrm>
            <a:off x="2381567" y="5100094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 : coins arrondis 201">
            <a:extLst>
              <a:ext uri="{FF2B5EF4-FFF2-40B4-BE49-F238E27FC236}">
                <a16:creationId xmlns:a16="http://schemas.microsoft.com/office/drawing/2014/main" id="{D37CA0EB-59CA-4216-B52F-DD858B9E2A50}"/>
              </a:ext>
            </a:extLst>
          </p:cNvPr>
          <p:cNvSpPr/>
          <p:nvPr/>
        </p:nvSpPr>
        <p:spPr>
          <a:xfrm>
            <a:off x="2276165" y="5347242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7765A94C-CA6A-4B4F-8540-F519D4AE32CA}"/>
              </a:ext>
            </a:extLst>
          </p:cNvPr>
          <p:cNvSpPr txBox="1"/>
          <p:nvPr/>
        </p:nvSpPr>
        <p:spPr>
          <a:xfrm>
            <a:off x="2619776" y="5373464"/>
            <a:ext cx="415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11</a:t>
            </a:r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55DFBDD8-099B-4DA0-B58C-1FAB9DA3D40B}"/>
              </a:ext>
            </a:extLst>
          </p:cNvPr>
          <p:cNvSpPr txBox="1"/>
          <p:nvPr/>
        </p:nvSpPr>
        <p:spPr>
          <a:xfrm>
            <a:off x="3273947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9F8EA928-D2C4-4CB9-A635-F8E2EBCAAF1A}"/>
              </a:ext>
            </a:extLst>
          </p:cNvPr>
          <p:cNvSpPr txBox="1"/>
          <p:nvPr/>
        </p:nvSpPr>
        <p:spPr>
          <a:xfrm>
            <a:off x="4500018" y="5376245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9A049F64-DD02-4AE7-9AAA-EB2411DFA22B}"/>
              </a:ext>
            </a:extLst>
          </p:cNvPr>
          <p:cNvSpPr txBox="1"/>
          <p:nvPr/>
        </p:nvSpPr>
        <p:spPr>
          <a:xfrm>
            <a:off x="5565278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07" name="Rectangle : coins arrondis 206">
            <a:extLst>
              <a:ext uri="{FF2B5EF4-FFF2-40B4-BE49-F238E27FC236}">
                <a16:creationId xmlns:a16="http://schemas.microsoft.com/office/drawing/2014/main" id="{49314A5C-8CCD-41B4-B44D-A309909CED7F}"/>
              </a:ext>
            </a:extLst>
          </p:cNvPr>
          <p:cNvSpPr/>
          <p:nvPr/>
        </p:nvSpPr>
        <p:spPr>
          <a:xfrm>
            <a:off x="2374961" y="5428422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 : coins arrondis 207">
            <a:extLst>
              <a:ext uri="{FF2B5EF4-FFF2-40B4-BE49-F238E27FC236}">
                <a16:creationId xmlns:a16="http://schemas.microsoft.com/office/drawing/2014/main" id="{AA7857B4-ADF5-4F63-8EB8-AFF26E52601F}"/>
              </a:ext>
            </a:extLst>
          </p:cNvPr>
          <p:cNvSpPr/>
          <p:nvPr/>
        </p:nvSpPr>
        <p:spPr>
          <a:xfrm>
            <a:off x="2276165" y="567502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09" name="ZoneTexte 208">
            <a:extLst>
              <a:ext uri="{FF2B5EF4-FFF2-40B4-BE49-F238E27FC236}">
                <a16:creationId xmlns:a16="http://schemas.microsoft.com/office/drawing/2014/main" id="{F5E304EA-582C-4D71-BDB4-6729A1A12F8A}"/>
              </a:ext>
            </a:extLst>
          </p:cNvPr>
          <p:cNvSpPr txBox="1"/>
          <p:nvPr/>
        </p:nvSpPr>
        <p:spPr>
          <a:xfrm>
            <a:off x="2619776" y="5701243"/>
            <a:ext cx="503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12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A75B290E-78F8-4DE8-B7C1-5C70F0A8FB2E}"/>
              </a:ext>
            </a:extLst>
          </p:cNvPr>
          <p:cNvSpPr txBox="1"/>
          <p:nvPr/>
        </p:nvSpPr>
        <p:spPr>
          <a:xfrm>
            <a:off x="3273947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6C4F8789-F4EC-43DA-BE93-79CDF00EC15F}"/>
              </a:ext>
            </a:extLst>
          </p:cNvPr>
          <p:cNvSpPr txBox="1"/>
          <p:nvPr/>
        </p:nvSpPr>
        <p:spPr>
          <a:xfrm>
            <a:off x="4500018" y="570402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48E83AFA-9548-4A42-B5F3-7604C3840DDE}"/>
              </a:ext>
            </a:extLst>
          </p:cNvPr>
          <p:cNvSpPr txBox="1"/>
          <p:nvPr/>
        </p:nvSpPr>
        <p:spPr>
          <a:xfrm>
            <a:off x="5565278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13" name="Rectangle : coins arrondis 212">
            <a:extLst>
              <a:ext uri="{FF2B5EF4-FFF2-40B4-BE49-F238E27FC236}">
                <a16:creationId xmlns:a16="http://schemas.microsoft.com/office/drawing/2014/main" id="{3DE7A8FE-FB26-45FA-9DA0-0B40856D3B7D}"/>
              </a:ext>
            </a:extLst>
          </p:cNvPr>
          <p:cNvSpPr/>
          <p:nvPr/>
        </p:nvSpPr>
        <p:spPr>
          <a:xfrm>
            <a:off x="2374961" y="575620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Rectangle : coins arrondis 213">
            <a:extLst>
              <a:ext uri="{FF2B5EF4-FFF2-40B4-BE49-F238E27FC236}">
                <a16:creationId xmlns:a16="http://schemas.microsoft.com/office/drawing/2014/main" id="{BCF05152-2DC9-4430-BC29-4043EC4F51DC}"/>
              </a:ext>
            </a:extLst>
          </p:cNvPr>
          <p:cNvSpPr/>
          <p:nvPr/>
        </p:nvSpPr>
        <p:spPr>
          <a:xfrm>
            <a:off x="2276165" y="6010176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E9CED69D-3D2A-4672-8EF5-14915F9C3EE4}"/>
              </a:ext>
            </a:extLst>
          </p:cNvPr>
          <p:cNvSpPr txBox="1"/>
          <p:nvPr/>
        </p:nvSpPr>
        <p:spPr>
          <a:xfrm>
            <a:off x="2619777" y="6036398"/>
            <a:ext cx="4005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13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1D68FD70-9D21-4085-8AB2-FB653F760A56}"/>
              </a:ext>
            </a:extLst>
          </p:cNvPr>
          <p:cNvSpPr txBox="1"/>
          <p:nvPr/>
        </p:nvSpPr>
        <p:spPr>
          <a:xfrm>
            <a:off x="3273947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17" name="ZoneTexte 216">
            <a:extLst>
              <a:ext uri="{FF2B5EF4-FFF2-40B4-BE49-F238E27FC236}">
                <a16:creationId xmlns:a16="http://schemas.microsoft.com/office/drawing/2014/main" id="{AD813106-C863-44D8-8F2D-F1699A1D6D06}"/>
              </a:ext>
            </a:extLst>
          </p:cNvPr>
          <p:cNvSpPr txBox="1"/>
          <p:nvPr/>
        </p:nvSpPr>
        <p:spPr>
          <a:xfrm>
            <a:off x="4500018" y="6039179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6A32DBE5-C023-4F44-9158-64556BB8ADCE}"/>
              </a:ext>
            </a:extLst>
          </p:cNvPr>
          <p:cNvSpPr txBox="1"/>
          <p:nvPr/>
        </p:nvSpPr>
        <p:spPr>
          <a:xfrm>
            <a:off x="5565278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19" name="Rectangle : coins arrondis 218">
            <a:extLst>
              <a:ext uri="{FF2B5EF4-FFF2-40B4-BE49-F238E27FC236}">
                <a16:creationId xmlns:a16="http://schemas.microsoft.com/office/drawing/2014/main" id="{58680C53-7897-42EE-B540-7C89CF344697}"/>
              </a:ext>
            </a:extLst>
          </p:cNvPr>
          <p:cNvSpPr/>
          <p:nvPr/>
        </p:nvSpPr>
        <p:spPr>
          <a:xfrm>
            <a:off x="2374961" y="6091356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Rectangle : coins arrondis 219">
            <a:extLst>
              <a:ext uri="{FF2B5EF4-FFF2-40B4-BE49-F238E27FC236}">
                <a16:creationId xmlns:a16="http://schemas.microsoft.com/office/drawing/2014/main" id="{1C081C9E-2C97-4CA5-900C-C3BD441543D8}"/>
              </a:ext>
            </a:extLst>
          </p:cNvPr>
          <p:cNvSpPr/>
          <p:nvPr/>
        </p:nvSpPr>
        <p:spPr>
          <a:xfrm>
            <a:off x="2276165" y="6336739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21" name="ZoneTexte 220">
            <a:extLst>
              <a:ext uri="{FF2B5EF4-FFF2-40B4-BE49-F238E27FC236}">
                <a16:creationId xmlns:a16="http://schemas.microsoft.com/office/drawing/2014/main" id="{D457DA94-DDE7-4372-BF5B-FE161DE94C97}"/>
              </a:ext>
            </a:extLst>
          </p:cNvPr>
          <p:cNvSpPr txBox="1"/>
          <p:nvPr/>
        </p:nvSpPr>
        <p:spPr>
          <a:xfrm>
            <a:off x="2619777" y="6362961"/>
            <a:ext cx="415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14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9926CD4E-DFD5-42E4-A5B9-E6DCBE87FDAC}"/>
              </a:ext>
            </a:extLst>
          </p:cNvPr>
          <p:cNvSpPr txBox="1"/>
          <p:nvPr/>
        </p:nvSpPr>
        <p:spPr>
          <a:xfrm>
            <a:off x="3273947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808764FB-DD4D-473B-B14C-AF323FB67D41}"/>
              </a:ext>
            </a:extLst>
          </p:cNvPr>
          <p:cNvSpPr txBox="1"/>
          <p:nvPr/>
        </p:nvSpPr>
        <p:spPr>
          <a:xfrm>
            <a:off x="4500018" y="6365742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24" name="ZoneTexte 223">
            <a:extLst>
              <a:ext uri="{FF2B5EF4-FFF2-40B4-BE49-F238E27FC236}">
                <a16:creationId xmlns:a16="http://schemas.microsoft.com/office/drawing/2014/main" id="{C278145F-0C7C-4071-8CD8-6C78BC1B207B}"/>
              </a:ext>
            </a:extLst>
          </p:cNvPr>
          <p:cNvSpPr txBox="1"/>
          <p:nvPr/>
        </p:nvSpPr>
        <p:spPr>
          <a:xfrm>
            <a:off x="5565278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25" name="Rectangle : coins arrondis 224">
            <a:extLst>
              <a:ext uri="{FF2B5EF4-FFF2-40B4-BE49-F238E27FC236}">
                <a16:creationId xmlns:a16="http://schemas.microsoft.com/office/drawing/2014/main" id="{06AFE49D-872D-4840-8878-FBC8C2B42E05}"/>
              </a:ext>
            </a:extLst>
          </p:cNvPr>
          <p:cNvSpPr/>
          <p:nvPr/>
        </p:nvSpPr>
        <p:spPr>
          <a:xfrm>
            <a:off x="2374961" y="6417919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74F0739D-4B52-49C4-80ED-31CFC46CD6D4}"/>
              </a:ext>
            </a:extLst>
          </p:cNvPr>
          <p:cNvSpPr/>
          <p:nvPr/>
        </p:nvSpPr>
        <p:spPr>
          <a:xfrm>
            <a:off x="2276159" y="6582469"/>
            <a:ext cx="9661626" cy="275531"/>
          </a:xfrm>
          <a:prstGeom prst="rect">
            <a:avLst/>
          </a:prstGeom>
          <a:solidFill>
            <a:srgbClr val="F8F9FD"/>
          </a:solidFill>
          <a:ln>
            <a:noFill/>
          </a:ln>
          <a:effectLst>
            <a:outerShdw blurRad="127000" dist="508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22BF140-3C9A-4F9E-B752-A18BEF8BC9D0}"/>
              </a:ext>
            </a:extLst>
          </p:cNvPr>
          <p:cNvSpPr/>
          <p:nvPr/>
        </p:nvSpPr>
        <p:spPr>
          <a:xfrm>
            <a:off x="2159993" y="6593525"/>
            <a:ext cx="10032001" cy="276560"/>
          </a:xfrm>
          <a:prstGeom prst="rect">
            <a:avLst/>
          </a:prstGeom>
          <a:solidFill>
            <a:srgbClr val="F8F9F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C3C6B41-9933-42B5-9115-AF161AE58366}"/>
              </a:ext>
            </a:extLst>
          </p:cNvPr>
          <p:cNvSpPr/>
          <p:nvPr/>
        </p:nvSpPr>
        <p:spPr>
          <a:xfrm>
            <a:off x="2159993" y="6577159"/>
            <a:ext cx="10032007" cy="282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spc="20" dirty="0">
                <a:solidFill>
                  <a:srgbClr val="525A60"/>
                </a:solidFill>
              </a:rPr>
              <a:t>25 sur 384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C9BBBE-1E1A-461B-BB93-D8896A0B504B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888E4BB-6C7C-4C4B-83FC-F270E9368C78}"/>
              </a:ext>
            </a:extLst>
          </p:cNvPr>
          <p:cNvSpPr/>
          <p:nvPr/>
        </p:nvSpPr>
        <p:spPr>
          <a:xfrm>
            <a:off x="392487" y="2935103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ZoneTexte 57">
            <a:hlinkClick r:id="rId2" action="ppaction://hlinksldjump"/>
            <a:extLst>
              <a:ext uri="{FF2B5EF4-FFF2-40B4-BE49-F238E27FC236}">
                <a16:creationId xmlns:a16="http://schemas.microsoft.com/office/drawing/2014/main" id="{B38093B0-C65A-4FEB-81CA-F9AE8ED17A1E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59" name="Graphique 58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2DEDF198-ECE7-499D-9271-DC26B578933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A3DEE208-5B42-4027-994A-D28779B50496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77BC5091-C4D3-49D6-84DC-7A07085C88FE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65603E1B-AD18-4678-9999-CBB31B8B3870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66" name="Graphique 65" descr="Point d’insertion vers la gauche avec un remplissage uni">
            <a:extLst>
              <a:ext uri="{FF2B5EF4-FFF2-40B4-BE49-F238E27FC236}">
                <a16:creationId xmlns:a16="http://schemas.microsoft.com/office/drawing/2014/main" id="{EFE33905-DD33-44D9-8E02-9A8EE9A1925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67" name="Image 66">
            <a:hlinkClick r:id="rId2" action="ppaction://hlinksldjump"/>
            <a:extLst>
              <a:ext uri="{FF2B5EF4-FFF2-40B4-BE49-F238E27FC236}">
                <a16:creationId xmlns:a16="http://schemas.microsoft.com/office/drawing/2014/main" id="{AA946507-E647-4D33-819E-4C8EFE0E03B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C467E882-11DC-4B8C-9CE7-B02058B682F8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69" name="Graphique 68" descr="Point d’insertion vers la gauche avec un remplissage uni">
            <a:extLst>
              <a:ext uri="{FF2B5EF4-FFF2-40B4-BE49-F238E27FC236}">
                <a16:creationId xmlns:a16="http://schemas.microsoft.com/office/drawing/2014/main" id="{4C69344D-9956-48F7-82A0-4D308F1383B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EEDC860A-1E5B-4D65-A4D2-E07F43AD77A7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71" name="Graphique 70" descr="Engrenage contour">
            <a:extLst>
              <a:ext uri="{FF2B5EF4-FFF2-40B4-BE49-F238E27FC236}">
                <a16:creationId xmlns:a16="http://schemas.microsoft.com/office/drawing/2014/main" id="{61FB2683-F0F2-4F23-8915-94A687F9CDF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72" name="Graphique 71" descr="Livre ouvert contour">
            <a:extLst>
              <a:ext uri="{FF2B5EF4-FFF2-40B4-BE49-F238E27FC236}">
                <a16:creationId xmlns:a16="http://schemas.microsoft.com/office/drawing/2014/main" id="{A911A556-6E63-4A4D-9D64-E2EA4F3AF0C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73" name="Graphique 72" descr="Boîte contour">
            <a:extLst>
              <a:ext uri="{FF2B5EF4-FFF2-40B4-BE49-F238E27FC236}">
                <a16:creationId xmlns:a16="http://schemas.microsoft.com/office/drawing/2014/main" id="{CFAC3FE0-3392-4E71-A7DF-407BC6F05C8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99" name="Graphique 98" descr="Point d’insertion vers la gauche avec un remplissage uni">
            <a:extLst>
              <a:ext uri="{FF2B5EF4-FFF2-40B4-BE49-F238E27FC236}">
                <a16:creationId xmlns:a16="http://schemas.microsoft.com/office/drawing/2014/main" id="{1CB51914-EE57-4753-B079-C20BACB5697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2835064F-C595-4601-A96B-5DFC09961193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1EADFD5C-F5C5-428E-8FB6-60779A5560AF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71C23BE9-9EF1-4DDE-8FEE-2971D545C148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D91D59C-30EC-4E7B-9C21-BB99D0A7829E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7506591C-DA7C-44FE-B5D6-1293C45EA23E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E2FE8D01-1575-4EDB-9670-5ECA207EDFC8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hlinkClick r:id="rId50" action="ppaction://hlinksldjump"/>
            <a:extLst>
              <a:ext uri="{FF2B5EF4-FFF2-40B4-BE49-F238E27FC236}">
                <a16:creationId xmlns:a16="http://schemas.microsoft.com/office/drawing/2014/main" id="{58097719-91A0-40CC-9AE6-2D9B69231989}"/>
              </a:ext>
            </a:extLst>
          </p:cNvPr>
          <p:cNvSpPr/>
          <p:nvPr/>
        </p:nvSpPr>
        <p:spPr>
          <a:xfrm>
            <a:off x="11198988" y="1000215"/>
            <a:ext cx="875345" cy="30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Rectangle : coins arrondis 230">
            <a:extLst>
              <a:ext uri="{FF2B5EF4-FFF2-40B4-BE49-F238E27FC236}">
                <a16:creationId xmlns:a16="http://schemas.microsoft.com/office/drawing/2014/main" id="{E8B12E41-F466-417F-92D6-E4C38DF4D2F4}"/>
              </a:ext>
            </a:extLst>
          </p:cNvPr>
          <p:cNvSpPr/>
          <p:nvPr/>
        </p:nvSpPr>
        <p:spPr>
          <a:xfrm>
            <a:off x="11631930" y="2431721"/>
            <a:ext cx="242289" cy="219700"/>
          </a:xfrm>
          <a:prstGeom prst="roundRect">
            <a:avLst>
              <a:gd name="adj" fmla="val 9697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2" name="Graphique 231" descr="Fermer avec un remplissage uni">
            <a:extLst>
              <a:ext uri="{FF2B5EF4-FFF2-40B4-BE49-F238E27FC236}">
                <a16:creationId xmlns:a16="http://schemas.microsoft.com/office/drawing/2014/main" id="{6904EC3C-2CDD-413B-8C6B-EA3FC7CA77E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686699" y="2469571"/>
            <a:ext cx="144000" cy="144000"/>
          </a:xfrm>
          <a:prstGeom prst="rect">
            <a:avLst/>
          </a:prstGeom>
        </p:spPr>
      </p:pic>
      <p:pic>
        <p:nvPicPr>
          <p:cNvPr id="233" name="Graphique 232" descr="Œil contour">
            <a:extLst>
              <a:ext uri="{FF2B5EF4-FFF2-40B4-BE49-F238E27FC236}">
                <a16:creationId xmlns:a16="http://schemas.microsoft.com/office/drawing/2014/main" id="{40C1D735-E862-424D-AFA2-135EFD00FAE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89315" y="2454604"/>
            <a:ext cx="180000" cy="180000"/>
          </a:xfrm>
          <a:prstGeom prst="rect">
            <a:avLst/>
          </a:prstGeom>
        </p:spPr>
      </p:pic>
      <p:sp>
        <p:nvSpPr>
          <p:cNvPr id="234" name="Rectangle 233">
            <a:hlinkClick r:id="rId55" action="ppaction://hlinksldjump"/>
            <a:extLst>
              <a:ext uri="{FF2B5EF4-FFF2-40B4-BE49-F238E27FC236}">
                <a16:creationId xmlns:a16="http://schemas.microsoft.com/office/drawing/2014/main" id="{A1DC803B-6979-4DDF-ABD2-CCD4801C40F9}"/>
              </a:ext>
            </a:extLst>
          </p:cNvPr>
          <p:cNvSpPr/>
          <p:nvPr/>
        </p:nvSpPr>
        <p:spPr>
          <a:xfrm>
            <a:off x="2626383" y="2387305"/>
            <a:ext cx="8962027" cy="288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5" name="Graphique 234" descr="Icône de menu d'hamburger contour">
            <a:hlinkClick r:id="rId56" action="ppaction://hlinksldjump"/>
            <a:extLst>
              <a:ext uri="{FF2B5EF4-FFF2-40B4-BE49-F238E27FC236}">
                <a16:creationId xmlns:a16="http://schemas.microsoft.com/office/drawing/2014/main" id="{3D67A252-6BEB-4359-8EDB-F4ACB8D22CBD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88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49F09FF-9F5C-43E9-A5F6-0349F1ACC189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4B1D78-70A2-498F-BD2A-B144AEFEE598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Ajouter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2" name="Graphique 41" descr="Point d’insertion vers la gauche avec un remplissage uni">
            <a:extLst>
              <a:ext uri="{FF2B5EF4-FFF2-40B4-BE49-F238E27FC236}">
                <a16:creationId xmlns:a16="http://schemas.microsoft.com/office/drawing/2014/main" id="{1F37B02C-D5AA-4BBE-87A3-29172BA07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A415FA0-D9CA-462D-A380-16083C92B7F4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60DE207-6EDE-47F0-B8A9-ECA9E1384280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04007DB0-940A-48F0-905A-3AD8B874294B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47" name="Graphique 46" descr="Loupe contour">
            <a:extLst>
              <a:ext uri="{FF2B5EF4-FFF2-40B4-BE49-F238E27FC236}">
                <a16:creationId xmlns:a16="http://schemas.microsoft.com/office/drawing/2014/main" id="{2742D8AD-4D60-445F-8A06-1B12D592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0" name="Graphique 49" descr="Jouer avec un remplissage uni">
            <a:extLst>
              <a:ext uri="{FF2B5EF4-FFF2-40B4-BE49-F238E27FC236}">
                <a16:creationId xmlns:a16="http://schemas.microsoft.com/office/drawing/2014/main" id="{B5268C23-BA5A-4CBD-BB7C-EF6817377B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1" name="Graphique 50" descr="Cloche contour">
            <a:extLst>
              <a:ext uri="{FF2B5EF4-FFF2-40B4-BE49-F238E27FC236}">
                <a16:creationId xmlns:a16="http://schemas.microsoft.com/office/drawing/2014/main" id="{1291E4BF-7831-4380-BFDC-6794231129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2" name="Graphique 51" descr="Sablier plein contour">
            <a:extLst>
              <a:ext uri="{FF2B5EF4-FFF2-40B4-BE49-F238E27FC236}">
                <a16:creationId xmlns:a16="http://schemas.microsoft.com/office/drawing/2014/main" id="{870F5EB1-5ED2-4A1D-90D9-163058C4C9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2EE63A16-E92A-4066-A15F-86022331E409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F9C8E84-CA3A-4497-BF13-6938EDD97AE3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D883D62-26FD-4A17-A35F-E77DF16743DE}"/>
              </a:ext>
            </a:extLst>
          </p:cNvPr>
          <p:cNvSpPr/>
          <p:nvPr/>
        </p:nvSpPr>
        <p:spPr>
          <a:xfrm>
            <a:off x="392487" y="2935103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5" name="ZoneTexte 204">
            <a:hlinkClick r:id="rId2" action="ppaction://hlinksldjump"/>
            <a:extLst>
              <a:ext uri="{FF2B5EF4-FFF2-40B4-BE49-F238E27FC236}">
                <a16:creationId xmlns:a16="http://schemas.microsoft.com/office/drawing/2014/main" id="{1BB4B478-9A1F-455E-AF5D-F5E6380B4321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206" name="Graphique 205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0DAC59DE-CB01-4381-9532-2DF75A36D3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207" name="ZoneTexte 206">
            <a:extLst>
              <a:ext uri="{FF2B5EF4-FFF2-40B4-BE49-F238E27FC236}">
                <a16:creationId xmlns:a16="http://schemas.microsoft.com/office/drawing/2014/main" id="{EF35916E-0262-4806-8046-EEF2D8A3F6DE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ED7D9E52-EB2D-4DF5-B6AB-5C062357CF92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B0694897-812D-470D-B2F6-C5E3BAFECC79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211" name="Graphique 210" descr="Point d’insertion vers la gauche avec un remplissage uni">
            <a:extLst>
              <a:ext uri="{FF2B5EF4-FFF2-40B4-BE49-F238E27FC236}">
                <a16:creationId xmlns:a16="http://schemas.microsoft.com/office/drawing/2014/main" id="{49F2E8B7-35FD-4254-8754-169ACEC84E6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212" name="Image 211">
            <a:hlinkClick r:id="rId2" action="ppaction://hlinksldjump"/>
            <a:extLst>
              <a:ext uri="{FF2B5EF4-FFF2-40B4-BE49-F238E27FC236}">
                <a16:creationId xmlns:a16="http://schemas.microsoft.com/office/drawing/2014/main" id="{81ACF959-112B-4364-B1BD-E438C24D989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3" name="ZoneTexte 212">
            <a:extLst>
              <a:ext uri="{FF2B5EF4-FFF2-40B4-BE49-F238E27FC236}">
                <a16:creationId xmlns:a16="http://schemas.microsoft.com/office/drawing/2014/main" id="{6B3241EF-0C44-4A64-93AF-E3028B08E68C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214" name="Graphique 213" descr="Point d’insertion vers la gauche avec un remplissage uni">
            <a:extLst>
              <a:ext uri="{FF2B5EF4-FFF2-40B4-BE49-F238E27FC236}">
                <a16:creationId xmlns:a16="http://schemas.microsoft.com/office/drawing/2014/main" id="{229F2770-56F9-4AD8-BF02-AB8AB27101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215" name="ZoneTexte 214">
            <a:extLst>
              <a:ext uri="{FF2B5EF4-FFF2-40B4-BE49-F238E27FC236}">
                <a16:creationId xmlns:a16="http://schemas.microsoft.com/office/drawing/2014/main" id="{BE2298ED-2ABF-44E1-B8E7-50C5930E0C39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216" name="Graphique 215" descr="Engrenage contour">
            <a:extLst>
              <a:ext uri="{FF2B5EF4-FFF2-40B4-BE49-F238E27FC236}">
                <a16:creationId xmlns:a16="http://schemas.microsoft.com/office/drawing/2014/main" id="{05C07C04-1585-49B4-9D54-EE285E136C4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217" name="Graphique 216" descr="Livre ouvert contour">
            <a:extLst>
              <a:ext uri="{FF2B5EF4-FFF2-40B4-BE49-F238E27FC236}">
                <a16:creationId xmlns:a16="http://schemas.microsoft.com/office/drawing/2014/main" id="{7A2D9E87-C9AE-40F7-90DD-1588D36A997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218" name="Graphique 217" descr="Boîte contour">
            <a:extLst>
              <a:ext uri="{FF2B5EF4-FFF2-40B4-BE49-F238E27FC236}">
                <a16:creationId xmlns:a16="http://schemas.microsoft.com/office/drawing/2014/main" id="{5077DD3C-3CA0-416D-806A-10A3D38A095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219" name="Graphique 218" descr="Point d’insertion vers la gauche avec un remplissage uni">
            <a:extLst>
              <a:ext uri="{FF2B5EF4-FFF2-40B4-BE49-F238E27FC236}">
                <a16:creationId xmlns:a16="http://schemas.microsoft.com/office/drawing/2014/main" id="{64688BD2-C887-4987-A116-52D0320665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220" name="ZoneTexte 219">
            <a:extLst>
              <a:ext uri="{FF2B5EF4-FFF2-40B4-BE49-F238E27FC236}">
                <a16:creationId xmlns:a16="http://schemas.microsoft.com/office/drawing/2014/main" id="{D84536F1-DA5C-41CF-BA11-DA778CAA44BC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293826A5-956E-446D-9EDD-EEECC40FB04A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ZoneTexte 221">
            <a:extLst>
              <a:ext uri="{FF2B5EF4-FFF2-40B4-BE49-F238E27FC236}">
                <a16:creationId xmlns:a16="http://schemas.microsoft.com/office/drawing/2014/main" id="{579F0D48-87F4-4E95-B5DF-B4D4A3F82377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B449FED9-294C-4999-83C3-982039896D45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ZoneTexte 223">
            <a:extLst>
              <a:ext uri="{FF2B5EF4-FFF2-40B4-BE49-F238E27FC236}">
                <a16:creationId xmlns:a16="http://schemas.microsoft.com/office/drawing/2014/main" id="{5DDB19BD-5EA6-49FE-8ACF-09B551766F83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5" name="Connecteur droit 224">
            <a:extLst>
              <a:ext uri="{FF2B5EF4-FFF2-40B4-BE49-F238E27FC236}">
                <a16:creationId xmlns:a16="http://schemas.microsoft.com/office/drawing/2014/main" id="{C44BFF48-D71E-4C2B-B48C-C3D09534F551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" name="Graphique 228" descr="Icône de menu d'hamburger contour">
            <a:hlinkClick r:id="rId40" action="ppaction://hlinksldjump"/>
            <a:extLst>
              <a:ext uri="{FF2B5EF4-FFF2-40B4-BE49-F238E27FC236}">
                <a16:creationId xmlns:a16="http://schemas.microsoft.com/office/drawing/2014/main" id="{192FB454-92C4-4095-B54D-529F4C81C17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9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538E1DF-2C19-4CF8-BB8C-0948E45389BA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7A84A5-DB62-46E3-AF59-FD358C5AFCF8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Nom 1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2" name="Graphique 41" descr="Point d’insertion vers la gauche avec un remplissage uni">
            <a:extLst>
              <a:ext uri="{FF2B5EF4-FFF2-40B4-BE49-F238E27FC236}">
                <a16:creationId xmlns:a16="http://schemas.microsoft.com/office/drawing/2014/main" id="{EFD10107-C7CA-4E58-9E00-8DA06ACAF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841D620-88FF-4042-9617-F31E92D09C86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3C8C957F-0AE3-4E23-86F0-8294E11ABA99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3F4ED6A8-24B8-40E1-BF88-E076796F2648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47" name="Graphique 46" descr="Loupe contour">
            <a:extLst>
              <a:ext uri="{FF2B5EF4-FFF2-40B4-BE49-F238E27FC236}">
                <a16:creationId xmlns:a16="http://schemas.microsoft.com/office/drawing/2014/main" id="{7AFB6241-F550-4B7C-9124-E3A396FF5E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0" name="Graphique 49" descr="Jouer avec un remplissage uni">
            <a:extLst>
              <a:ext uri="{FF2B5EF4-FFF2-40B4-BE49-F238E27FC236}">
                <a16:creationId xmlns:a16="http://schemas.microsoft.com/office/drawing/2014/main" id="{5A11563A-90B3-445B-8D80-5BAF23ACFC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1" name="Graphique 50" descr="Cloche contour">
            <a:extLst>
              <a:ext uri="{FF2B5EF4-FFF2-40B4-BE49-F238E27FC236}">
                <a16:creationId xmlns:a16="http://schemas.microsoft.com/office/drawing/2014/main" id="{41345AB9-8CFF-4CA4-BB81-3C1BCBAA73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2" name="Graphique 51" descr="Sablier plein contour">
            <a:extLst>
              <a:ext uri="{FF2B5EF4-FFF2-40B4-BE49-F238E27FC236}">
                <a16:creationId xmlns:a16="http://schemas.microsoft.com/office/drawing/2014/main" id="{A7462953-D533-4B4B-A37D-C8AD5FBF16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51784DE-50C9-4029-AE15-8D17D0A2E118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0AF2A0-B3AF-4DE8-8311-FDCB7AE0A42D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35F401-2F66-49E9-A963-74EF1EC1A830}"/>
              </a:ext>
            </a:extLst>
          </p:cNvPr>
          <p:cNvSpPr/>
          <p:nvPr/>
        </p:nvSpPr>
        <p:spPr>
          <a:xfrm>
            <a:off x="392487" y="2935103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ZoneTexte 59">
            <a:hlinkClick r:id="rId2" action="ppaction://hlinksldjump"/>
            <a:extLst>
              <a:ext uri="{FF2B5EF4-FFF2-40B4-BE49-F238E27FC236}">
                <a16:creationId xmlns:a16="http://schemas.microsoft.com/office/drawing/2014/main" id="{6CAF168B-0E29-416B-8F0D-22252414251F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61" name="Graphique 60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8AA10F9D-75EA-4A8F-999B-B6410122BC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28587C41-3F42-4F70-A84C-9E253149ACAD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C14B78D-4C30-48EF-B666-06A02A65E566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968EFA8-7C49-4396-8C41-98E7A13A44FA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67" name="Graphique 66" descr="Point d’insertion vers la gauche avec un remplissage uni">
            <a:extLst>
              <a:ext uri="{FF2B5EF4-FFF2-40B4-BE49-F238E27FC236}">
                <a16:creationId xmlns:a16="http://schemas.microsoft.com/office/drawing/2014/main" id="{F503AB29-E2D2-435D-BE12-C9F21000AB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68" name="Image 67">
            <a:hlinkClick r:id="rId2" action="ppaction://hlinksldjump"/>
            <a:extLst>
              <a:ext uri="{FF2B5EF4-FFF2-40B4-BE49-F238E27FC236}">
                <a16:creationId xmlns:a16="http://schemas.microsoft.com/office/drawing/2014/main" id="{7ECF8D8B-82B3-488E-B185-4FE6360344E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458798A7-B7A2-4755-8487-8F4979EE21DB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70" name="Graphique 69" descr="Point d’insertion vers la gauche avec un remplissage uni">
            <a:extLst>
              <a:ext uri="{FF2B5EF4-FFF2-40B4-BE49-F238E27FC236}">
                <a16:creationId xmlns:a16="http://schemas.microsoft.com/office/drawing/2014/main" id="{2372A333-0926-4D14-A54A-DEDB3909B6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4034209E-0974-493F-841D-C93BD912AE74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72" name="Graphique 71" descr="Engrenage contour">
            <a:extLst>
              <a:ext uri="{FF2B5EF4-FFF2-40B4-BE49-F238E27FC236}">
                <a16:creationId xmlns:a16="http://schemas.microsoft.com/office/drawing/2014/main" id="{A61B82A3-202D-4DF4-8AB9-B0F3D027F5B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73" name="Graphique 72" descr="Livre ouvert contour">
            <a:extLst>
              <a:ext uri="{FF2B5EF4-FFF2-40B4-BE49-F238E27FC236}">
                <a16:creationId xmlns:a16="http://schemas.microsoft.com/office/drawing/2014/main" id="{6CDC42F2-155C-48F9-8CF4-F50C8654260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99" name="Graphique 98" descr="Boîte contour">
            <a:extLst>
              <a:ext uri="{FF2B5EF4-FFF2-40B4-BE49-F238E27FC236}">
                <a16:creationId xmlns:a16="http://schemas.microsoft.com/office/drawing/2014/main" id="{341A56F4-3A95-4781-8554-E736F290338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100" name="Graphique 99" descr="Point d’insertion vers la gauche avec un remplissage uni">
            <a:extLst>
              <a:ext uri="{FF2B5EF4-FFF2-40B4-BE49-F238E27FC236}">
                <a16:creationId xmlns:a16="http://schemas.microsoft.com/office/drawing/2014/main" id="{5F4E6D6B-AED2-495E-995F-6EF0295634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01" name="ZoneTexte 100">
            <a:extLst>
              <a:ext uri="{FF2B5EF4-FFF2-40B4-BE49-F238E27FC236}">
                <a16:creationId xmlns:a16="http://schemas.microsoft.com/office/drawing/2014/main" id="{D710AEC9-66C9-4860-8875-70ED5C2CEC56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5E4BCC9-6154-4EBF-81DE-C83C7D0915FC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AD3A6374-D564-4095-983E-D88727CC7EA1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DB6540DB-7E39-40A7-9F76-6E9767086A71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2C987EBA-5D68-4313-BFCF-7470B3276986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9E7AFEC8-3E62-44DA-BB24-5479B9C4FC73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que 109" descr="Icône de menu d'hamburger contour">
            <a:hlinkClick r:id="rId40" action="ppaction://hlinksldjump"/>
            <a:extLst>
              <a:ext uri="{FF2B5EF4-FFF2-40B4-BE49-F238E27FC236}">
                <a16:creationId xmlns:a16="http://schemas.microsoft.com/office/drawing/2014/main" id="{6A68B403-0E74-485B-945D-A44C13B241F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44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9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2AC3DD68-A2D9-4148-8F22-A821FA7AB2DD}"/>
              </a:ext>
            </a:extLst>
          </p:cNvPr>
          <p:cNvSpPr txBox="1"/>
          <p:nvPr/>
        </p:nvSpPr>
        <p:spPr>
          <a:xfrm>
            <a:off x="0" y="2901712"/>
            <a:ext cx="12191999" cy="1015663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353A3E"/>
                </a:solidFill>
              </a:rPr>
              <a:t>Racks</a:t>
            </a:r>
          </a:p>
        </p:txBody>
      </p:sp>
    </p:spTree>
    <p:extLst>
      <p:ext uri="{BB962C8B-B14F-4D97-AF65-F5344CB8AC3E}">
        <p14:creationId xmlns:p14="http://schemas.microsoft.com/office/powerpoint/2010/main" val="3028045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9DDBC0B-3A8B-4F68-9469-7AAAE41604E2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25D942-D48E-4E1D-BB24-FC76B6F2C7CE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Racks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5" name="Graphique 44" descr="Point d’insertion vers la gauche avec un remplissage uni">
            <a:extLst>
              <a:ext uri="{FF2B5EF4-FFF2-40B4-BE49-F238E27FC236}">
                <a16:creationId xmlns:a16="http://schemas.microsoft.com/office/drawing/2014/main" id="{CFA7C989-79C0-4E5A-BAC0-3F0C724CB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D2FE97D-3DD9-40F8-B292-BDDBA18C28C9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40FF404-98FB-4369-8E0F-BB548498FEA0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503988D7-A87E-4601-AF17-26BD7BD4E73F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50" name="Graphique 49" descr="Loupe contour">
            <a:extLst>
              <a:ext uri="{FF2B5EF4-FFF2-40B4-BE49-F238E27FC236}">
                <a16:creationId xmlns:a16="http://schemas.microsoft.com/office/drawing/2014/main" id="{04C2036A-ED8D-4590-9A11-EAB25998F2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1" name="Graphique 50" descr="Jouer avec un remplissage uni">
            <a:extLst>
              <a:ext uri="{FF2B5EF4-FFF2-40B4-BE49-F238E27FC236}">
                <a16:creationId xmlns:a16="http://schemas.microsoft.com/office/drawing/2014/main" id="{B676B7E2-1E31-43A8-BC53-CE495826E8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2" name="Graphique 51" descr="Cloche contour">
            <a:extLst>
              <a:ext uri="{FF2B5EF4-FFF2-40B4-BE49-F238E27FC236}">
                <a16:creationId xmlns:a16="http://schemas.microsoft.com/office/drawing/2014/main" id="{6300586F-7718-41BE-BA46-4B9358F426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4" name="Graphique 53" descr="Sablier plein contour">
            <a:extLst>
              <a:ext uri="{FF2B5EF4-FFF2-40B4-BE49-F238E27FC236}">
                <a16:creationId xmlns:a16="http://schemas.microsoft.com/office/drawing/2014/main" id="{25437466-13BF-4E68-8A36-DA1A483C8B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109" name="ZoneTexte 108">
            <a:extLst>
              <a:ext uri="{FF2B5EF4-FFF2-40B4-BE49-F238E27FC236}">
                <a16:creationId xmlns:a16="http://schemas.microsoft.com/office/drawing/2014/main" id="{15F8022A-AA37-4FFD-B82B-6C6A92EF3F20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4A131DBC-DC10-4024-866D-5A4E24ABC435}"/>
              </a:ext>
            </a:extLst>
          </p:cNvPr>
          <p:cNvSpPr/>
          <p:nvPr/>
        </p:nvSpPr>
        <p:spPr>
          <a:xfrm>
            <a:off x="2276165" y="1742568"/>
            <a:ext cx="9798806" cy="2903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09249D2B-1736-48B8-8B97-A09E7224B93C}"/>
              </a:ext>
            </a:extLst>
          </p:cNvPr>
          <p:cNvSpPr/>
          <p:nvPr/>
        </p:nvSpPr>
        <p:spPr>
          <a:xfrm>
            <a:off x="2276593" y="1425810"/>
            <a:ext cx="9798806" cy="310854"/>
          </a:xfrm>
          <a:prstGeom prst="roundRect">
            <a:avLst>
              <a:gd name="adj" fmla="val 0"/>
            </a:avLst>
          </a:prstGeom>
          <a:solidFill>
            <a:srgbClr val="353A3E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0EC2C894-C644-4B0C-BD59-7592997129BC}"/>
              </a:ext>
            </a:extLst>
          </p:cNvPr>
          <p:cNvSpPr/>
          <p:nvPr/>
        </p:nvSpPr>
        <p:spPr>
          <a:xfrm>
            <a:off x="2374961" y="1506717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DF310B7-153D-4B93-9E05-6CA0FF97B517}"/>
              </a:ext>
            </a:extLst>
          </p:cNvPr>
          <p:cNvSpPr txBox="1"/>
          <p:nvPr/>
        </p:nvSpPr>
        <p:spPr>
          <a:xfrm>
            <a:off x="2617329" y="1455866"/>
            <a:ext cx="3028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9712052B-C53C-4ED5-AF34-49BA954A98B4}"/>
              </a:ext>
            </a:extLst>
          </p:cNvPr>
          <p:cNvSpPr txBox="1"/>
          <p:nvPr/>
        </p:nvSpPr>
        <p:spPr>
          <a:xfrm>
            <a:off x="3260815" y="1455866"/>
            <a:ext cx="923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Constructeur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EE7E8E0-D9A3-4D9D-B90D-C5F47E12A337}"/>
              </a:ext>
            </a:extLst>
          </p:cNvPr>
          <p:cNvSpPr txBox="1"/>
          <p:nvPr/>
        </p:nvSpPr>
        <p:spPr>
          <a:xfrm>
            <a:off x="5565278" y="1452075"/>
            <a:ext cx="475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C573BF60-304F-4AFD-9722-F24FE0B32965}"/>
              </a:ext>
            </a:extLst>
          </p:cNvPr>
          <p:cNvSpPr txBox="1"/>
          <p:nvPr/>
        </p:nvSpPr>
        <p:spPr>
          <a:xfrm>
            <a:off x="4492073" y="1458128"/>
            <a:ext cx="77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Référence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4001CCA0-EBAD-4CC8-95A8-76DBBE7267EE}"/>
              </a:ext>
            </a:extLst>
          </p:cNvPr>
          <p:cNvSpPr/>
          <p:nvPr/>
        </p:nvSpPr>
        <p:spPr>
          <a:xfrm>
            <a:off x="2276165" y="205743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E4A3FA05-3BDA-49B7-AC35-8F72B5355909}"/>
              </a:ext>
            </a:extLst>
          </p:cNvPr>
          <p:cNvSpPr txBox="1"/>
          <p:nvPr/>
        </p:nvSpPr>
        <p:spPr>
          <a:xfrm>
            <a:off x="2619777" y="208365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4C408279-2FC4-414E-8418-0C93575AE0D3}"/>
              </a:ext>
            </a:extLst>
          </p:cNvPr>
          <p:cNvSpPr txBox="1"/>
          <p:nvPr/>
        </p:nvSpPr>
        <p:spPr>
          <a:xfrm>
            <a:off x="3273947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F47CFD75-521A-4060-8098-C7D14719CDE1}"/>
              </a:ext>
            </a:extLst>
          </p:cNvPr>
          <p:cNvSpPr txBox="1"/>
          <p:nvPr/>
        </p:nvSpPr>
        <p:spPr>
          <a:xfrm>
            <a:off x="4500018" y="208643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F4FE5B9A-6506-4910-A40D-C7EADC3989ED}"/>
              </a:ext>
            </a:extLst>
          </p:cNvPr>
          <p:cNvSpPr txBox="1"/>
          <p:nvPr/>
        </p:nvSpPr>
        <p:spPr>
          <a:xfrm>
            <a:off x="5565278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F532276B-BAC0-46D6-9062-C7327B703D51}"/>
              </a:ext>
            </a:extLst>
          </p:cNvPr>
          <p:cNvSpPr/>
          <p:nvPr/>
        </p:nvSpPr>
        <p:spPr>
          <a:xfrm>
            <a:off x="3269063" y="1793513"/>
            <a:ext cx="114037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Huawei</a:t>
            </a:r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BE0C5E62-9E40-4F27-82D0-F67A6F3EE18A}"/>
              </a:ext>
            </a:extLst>
          </p:cNvPr>
          <p:cNvSpPr/>
          <p:nvPr/>
        </p:nvSpPr>
        <p:spPr>
          <a:xfrm>
            <a:off x="12016752" y="2083648"/>
            <a:ext cx="57581" cy="44647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10104BDB-F236-4211-AF62-35186C309354}"/>
              </a:ext>
            </a:extLst>
          </p:cNvPr>
          <p:cNvSpPr/>
          <p:nvPr/>
        </p:nvSpPr>
        <p:spPr>
          <a:xfrm>
            <a:off x="12022682" y="2082139"/>
            <a:ext cx="51651" cy="2686431"/>
          </a:xfrm>
          <a:prstGeom prst="roundRect">
            <a:avLst>
              <a:gd name="adj" fmla="val 50000"/>
            </a:avLst>
          </a:prstGeom>
          <a:solidFill>
            <a:srgbClr val="D6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5" name="Graphique 124" descr="Trier contour">
            <a:extLst>
              <a:ext uri="{FF2B5EF4-FFF2-40B4-BE49-F238E27FC236}">
                <a16:creationId xmlns:a16="http://schemas.microsoft.com/office/drawing/2014/main" id="{D66DC4D9-74DC-4324-B188-1B9D6D0B60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21432" y="1508517"/>
            <a:ext cx="144000" cy="144000"/>
          </a:xfrm>
          <a:prstGeom prst="rect">
            <a:avLst/>
          </a:prstGeom>
        </p:spPr>
      </p:pic>
      <p:pic>
        <p:nvPicPr>
          <p:cNvPr id="126" name="Graphique 125" descr="Trier contour">
            <a:extLst>
              <a:ext uri="{FF2B5EF4-FFF2-40B4-BE49-F238E27FC236}">
                <a16:creationId xmlns:a16="http://schemas.microsoft.com/office/drawing/2014/main" id="{53211E4B-CA81-499D-9BB1-82EBD31EFB3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60164" y="1508978"/>
            <a:ext cx="144000" cy="144000"/>
          </a:xfrm>
          <a:prstGeom prst="rect">
            <a:avLst/>
          </a:prstGeom>
        </p:spPr>
      </p:pic>
      <p:pic>
        <p:nvPicPr>
          <p:cNvPr id="127" name="Graphique 126" descr="Trier contour">
            <a:extLst>
              <a:ext uri="{FF2B5EF4-FFF2-40B4-BE49-F238E27FC236}">
                <a16:creationId xmlns:a16="http://schemas.microsoft.com/office/drawing/2014/main" id="{9B75F995-2162-4A7B-B711-558465A8E7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39682" y="1510610"/>
            <a:ext cx="144000" cy="144000"/>
          </a:xfrm>
          <a:prstGeom prst="rect">
            <a:avLst/>
          </a:prstGeom>
        </p:spPr>
      </p:pic>
      <p:pic>
        <p:nvPicPr>
          <p:cNvPr id="128" name="Graphique 127" descr="Trier contour">
            <a:extLst>
              <a:ext uri="{FF2B5EF4-FFF2-40B4-BE49-F238E27FC236}">
                <a16:creationId xmlns:a16="http://schemas.microsoft.com/office/drawing/2014/main" id="{764BA7E2-93D5-416E-9FA9-26D0523BB6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10897" y="1506085"/>
            <a:ext cx="144000" cy="144000"/>
          </a:xfrm>
          <a:prstGeom prst="rect">
            <a:avLst/>
          </a:prstGeom>
        </p:spPr>
      </p:pic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3535DF9C-0A57-422B-B739-491A1C9C5581}"/>
              </a:ext>
            </a:extLst>
          </p:cNvPr>
          <p:cNvSpPr/>
          <p:nvPr/>
        </p:nvSpPr>
        <p:spPr>
          <a:xfrm>
            <a:off x="11198988" y="1003451"/>
            <a:ext cx="875345" cy="297288"/>
          </a:xfrm>
          <a:prstGeom prst="roundRect">
            <a:avLst>
              <a:gd name="adj" fmla="val 9697"/>
            </a:avLst>
          </a:prstGeom>
          <a:solidFill>
            <a:srgbClr val="4C94AC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AB292041-D81C-4AEF-A1FC-E43E8C269E7F}"/>
              </a:ext>
            </a:extLst>
          </p:cNvPr>
          <p:cNvSpPr txBox="1"/>
          <p:nvPr/>
        </p:nvSpPr>
        <p:spPr>
          <a:xfrm>
            <a:off x="11428024" y="1022779"/>
            <a:ext cx="646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40" dirty="0">
                <a:solidFill>
                  <a:srgbClr val="FAFAFA"/>
                </a:solidFill>
              </a:rPr>
              <a:t>Ajouter</a:t>
            </a:r>
          </a:p>
        </p:txBody>
      </p:sp>
      <p:pic>
        <p:nvPicPr>
          <p:cNvPr id="131" name="Graphique 130" descr="Ajouter avec un remplissage uni">
            <a:extLst>
              <a:ext uri="{FF2B5EF4-FFF2-40B4-BE49-F238E27FC236}">
                <a16:creationId xmlns:a16="http://schemas.microsoft.com/office/drawing/2014/main" id="{329F6D85-335B-404E-9E6D-404BACFBB6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66024" y="1074592"/>
            <a:ext cx="162000" cy="162000"/>
          </a:xfrm>
          <a:prstGeom prst="rect">
            <a:avLst/>
          </a:prstGeom>
        </p:spPr>
      </p:pic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9459A62C-6826-415B-8C21-74AFE941DA07}"/>
              </a:ext>
            </a:extLst>
          </p:cNvPr>
          <p:cNvSpPr/>
          <p:nvPr/>
        </p:nvSpPr>
        <p:spPr>
          <a:xfrm>
            <a:off x="2276165" y="1000215"/>
            <a:ext cx="829926" cy="300524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DD605A5C-6C38-402B-9DF2-77D95DFCBAA1}"/>
              </a:ext>
            </a:extLst>
          </p:cNvPr>
          <p:cNvSpPr txBox="1"/>
          <p:nvPr/>
        </p:nvSpPr>
        <p:spPr>
          <a:xfrm>
            <a:off x="2505170" y="1023785"/>
            <a:ext cx="530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Filtres</a:t>
            </a:r>
          </a:p>
        </p:txBody>
      </p:sp>
      <p:pic>
        <p:nvPicPr>
          <p:cNvPr id="134" name="Graphique 133" descr="Filtrer contour">
            <a:extLst>
              <a:ext uri="{FF2B5EF4-FFF2-40B4-BE49-F238E27FC236}">
                <a16:creationId xmlns:a16="http://schemas.microsoft.com/office/drawing/2014/main" id="{05D241BB-3AD9-4919-A6AA-30A45B96F6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38961" y="1062095"/>
            <a:ext cx="180000" cy="180000"/>
          </a:xfrm>
          <a:prstGeom prst="rect">
            <a:avLst/>
          </a:prstGeom>
        </p:spPr>
      </p:pic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BD96A600-DD2F-4F63-9117-8C16788937CC}"/>
              </a:ext>
            </a:extLst>
          </p:cNvPr>
          <p:cNvSpPr/>
          <p:nvPr/>
        </p:nvSpPr>
        <p:spPr>
          <a:xfrm>
            <a:off x="3224395" y="998448"/>
            <a:ext cx="1002139" cy="308780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94D20D2B-853B-4E54-9B5F-5B7A198B82BC}"/>
              </a:ext>
            </a:extLst>
          </p:cNvPr>
          <p:cNvSpPr/>
          <p:nvPr/>
        </p:nvSpPr>
        <p:spPr>
          <a:xfrm>
            <a:off x="4339767" y="1007214"/>
            <a:ext cx="951163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683B8A7E-FA59-44F9-B1EC-8304959EE33A}"/>
              </a:ext>
            </a:extLst>
          </p:cNvPr>
          <p:cNvSpPr/>
          <p:nvPr/>
        </p:nvSpPr>
        <p:spPr>
          <a:xfrm>
            <a:off x="5404163" y="1004749"/>
            <a:ext cx="1002139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8" name="Graphique 137" descr="Télécharger contour">
            <a:extLst>
              <a:ext uri="{FF2B5EF4-FFF2-40B4-BE49-F238E27FC236}">
                <a16:creationId xmlns:a16="http://schemas.microsoft.com/office/drawing/2014/main" id="{BCCBCEE4-EFA7-4E71-9493-219C7217C31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409441" y="1054847"/>
            <a:ext cx="180000" cy="180000"/>
          </a:xfrm>
          <a:prstGeom prst="rect">
            <a:avLst/>
          </a:prstGeom>
        </p:spPr>
      </p:pic>
      <p:sp>
        <p:nvSpPr>
          <p:cNvPr id="139" name="ZoneTexte 138">
            <a:extLst>
              <a:ext uri="{FF2B5EF4-FFF2-40B4-BE49-F238E27FC236}">
                <a16:creationId xmlns:a16="http://schemas.microsoft.com/office/drawing/2014/main" id="{B4374B2B-273C-4F90-9C7C-EDBDC37DA737}"/>
              </a:ext>
            </a:extLst>
          </p:cNvPr>
          <p:cNvSpPr txBox="1"/>
          <p:nvPr/>
        </p:nvSpPr>
        <p:spPr>
          <a:xfrm>
            <a:off x="4587798" y="1026924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Exporter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CD3A6160-926F-48E2-AD85-8833279F6A2A}"/>
              </a:ext>
            </a:extLst>
          </p:cNvPr>
          <p:cNvSpPr txBox="1"/>
          <p:nvPr/>
        </p:nvSpPr>
        <p:spPr>
          <a:xfrm>
            <a:off x="3470798" y="1026419"/>
            <a:ext cx="713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Colonnes</a:t>
            </a:r>
          </a:p>
        </p:txBody>
      </p:sp>
      <p:pic>
        <p:nvPicPr>
          <p:cNvPr id="141" name="Graphique 140" descr="Engrenage contour">
            <a:extLst>
              <a:ext uri="{FF2B5EF4-FFF2-40B4-BE49-F238E27FC236}">
                <a16:creationId xmlns:a16="http://schemas.microsoft.com/office/drawing/2014/main" id="{94C24976-CC0E-4DE2-9CE4-6664FEFFAF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88856" y="1056610"/>
            <a:ext cx="180000" cy="180000"/>
          </a:xfrm>
          <a:prstGeom prst="rect">
            <a:avLst/>
          </a:prstGeom>
        </p:spPr>
      </p:pic>
      <p:pic>
        <p:nvPicPr>
          <p:cNvPr id="142" name="Graphique 141" descr="Télécharger contour">
            <a:extLst>
              <a:ext uri="{FF2B5EF4-FFF2-40B4-BE49-F238E27FC236}">
                <a16:creationId xmlns:a16="http://schemas.microsoft.com/office/drawing/2014/main" id="{54CCF84A-6792-4C53-A268-F8AF694771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482169" y="1057250"/>
            <a:ext cx="180000" cy="180000"/>
          </a:xfrm>
          <a:prstGeom prst="rect">
            <a:avLst/>
          </a:prstGeom>
        </p:spPr>
      </p:pic>
      <p:sp>
        <p:nvSpPr>
          <p:cNvPr id="143" name="ZoneTexte 142">
            <a:extLst>
              <a:ext uri="{FF2B5EF4-FFF2-40B4-BE49-F238E27FC236}">
                <a16:creationId xmlns:a16="http://schemas.microsoft.com/office/drawing/2014/main" id="{D897359F-EC86-44C7-95D1-A8F43618C3F6}"/>
              </a:ext>
            </a:extLst>
          </p:cNvPr>
          <p:cNvSpPr txBox="1"/>
          <p:nvPr/>
        </p:nvSpPr>
        <p:spPr>
          <a:xfrm>
            <a:off x="5662169" y="1028737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Importer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47F1D60E-63A1-4B2D-BC8F-8F2D7DEE38FF}"/>
              </a:ext>
            </a:extLst>
          </p:cNvPr>
          <p:cNvSpPr/>
          <p:nvPr/>
        </p:nvSpPr>
        <p:spPr>
          <a:xfrm>
            <a:off x="2611416" y="1793513"/>
            <a:ext cx="565192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rgbClr val="D6D9DC"/>
                </a:solidFill>
              </a:rPr>
              <a:t>ID</a:t>
            </a:r>
            <a:endParaRPr lang="fr-FR" sz="1050" dirty="0">
              <a:solidFill>
                <a:srgbClr val="D6D9DC"/>
              </a:solidFill>
            </a:endParaRPr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967FC870-08B0-4878-839A-80D44FD65B7A}"/>
              </a:ext>
            </a:extLst>
          </p:cNvPr>
          <p:cNvSpPr/>
          <p:nvPr/>
        </p:nvSpPr>
        <p:spPr>
          <a:xfrm>
            <a:off x="4499441" y="1787120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ETX</a:t>
            </a: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B5E9FBCF-4227-4728-97FA-5027574E1A2C}"/>
              </a:ext>
            </a:extLst>
          </p:cNvPr>
          <p:cNvSpPr/>
          <p:nvPr/>
        </p:nvSpPr>
        <p:spPr>
          <a:xfrm>
            <a:off x="5572169" y="1786118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147" name="Rectangle : coins arrondis 146">
            <a:extLst>
              <a:ext uri="{FF2B5EF4-FFF2-40B4-BE49-F238E27FC236}">
                <a16:creationId xmlns:a16="http://schemas.microsoft.com/office/drawing/2014/main" id="{A6787F44-49A1-4674-AD21-E86AC48E24AC}"/>
              </a:ext>
            </a:extLst>
          </p:cNvPr>
          <p:cNvSpPr/>
          <p:nvPr/>
        </p:nvSpPr>
        <p:spPr>
          <a:xfrm>
            <a:off x="2374961" y="213861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5D51AB1B-9C82-43D7-9EE7-94DBC0259387}"/>
              </a:ext>
            </a:extLst>
          </p:cNvPr>
          <p:cNvSpPr/>
          <p:nvPr/>
        </p:nvSpPr>
        <p:spPr>
          <a:xfrm>
            <a:off x="2276165" y="2385210"/>
            <a:ext cx="9655014" cy="310854"/>
          </a:xfrm>
          <a:prstGeom prst="roundRect">
            <a:avLst>
              <a:gd name="adj" fmla="val 0"/>
            </a:avLst>
          </a:prstGeom>
          <a:solidFill>
            <a:srgbClr val="DCEAEF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AC6E3731-BECB-41B4-B493-055CDAF01FF8}"/>
              </a:ext>
            </a:extLst>
          </p:cNvPr>
          <p:cNvSpPr txBox="1"/>
          <p:nvPr/>
        </p:nvSpPr>
        <p:spPr>
          <a:xfrm>
            <a:off x="2619777" y="2411432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A31BBB86-C58A-45D8-AA4C-2FCD2D887962}"/>
              </a:ext>
            </a:extLst>
          </p:cNvPr>
          <p:cNvSpPr txBox="1"/>
          <p:nvPr/>
        </p:nvSpPr>
        <p:spPr>
          <a:xfrm>
            <a:off x="3273947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E32506FC-D340-4405-82AA-A7CA9FF460AE}"/>
              </a:ext>
            </a:extLst>
          </p:cNvPr>
          <p:cNvSpPr txBox="1"/>
          <p:nvPr/>
        </p:nvSpPr>
        <p:spPr>
          <a:xfrm>
            <a:off x="4500018" y="2414213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E2BFB59-6204-4A3D-A7CA-4E329DD617D7}"/>
              </a:ext>
            </a:extLst>
          </p:cNvPr>
          <p:cNvSpPr txBox="1"/>
          <p:nvPr/>
        </p:nvSpPr>
        <p:spPr>
          <a:xfrm>
            <a:off x="5565278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A97A3A6B-5F04-4B17-A39E-6CEBE330D455}"/>
              </a:ext>
            </a:extLst>
          </p:cNvPr>
          <p:cNvSpPr/>
          <p:nvPr/>
        </p:nvSpPr>
        <p:spPr>
          <a:xfrm>
            <a:off x="2374961" y="2466390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E7A0B357-AAE8-4DE7-A37C-8B1273961CAF}"/>
              </a:ext>
            </a:extLst>
          </p:cNvPr>
          <p:cNvSpPr/>
          <p:nvPr/>
        </p:nvSpPr>
        <p:spPr>
          <a:xfrm>
            <a:off x="2276165" y="272036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B057735D-4E81-459C-8B2C-4EF00973CAD5}"/>
              </a:ext>
            </a:extLst>
          </p:cNvPr>
          <p:cNvSpPr txBox="1"/>
          <p:nvPr/>
        </p:nvSpPr>
        <p:spPr>
          <a:xfrm>
            <a:off x="2619777" y="274658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F1405127-4609-411A-A97D-35B1AA1ADFAC}"/>
              </a:ext>
            </a:extLst>
          </p:cNvPr>
          <p:cNvSpPr txBox="1"/>
          <p:nvPr/>
        </p:nvSpPr>
        <p:spPr>
          <a:xfrm>
            <a:off x="3273947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F9DC3D69-564C-463C-AB46-71FEF734EA7C}"/>
              </a:ext>
            </a:extLst>
          </p:cNvPr>
          <p:cNvSpPr txBox="1"/>
          <p:nvPr/>
        </p:nvSpPr>
        <p:spPr>
          <a:xfrm>
            <a:off x="4500018" y="274936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2129CE85-9D24-4C57-AF15-06DA9F325203}"/>
              </a:ext>
            </a:extLst>
          </p:cNvPr>
          <p:cNvSpPr txBox="1"/>
          <p:nvPr/>
        </p:nvSpPr>
        <p:spPr>
          <a:xfrm>
            <a:off x="5565278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59" name="Rectangle : coins arrondis 158">
            <a:extLst>
              <a:ext uri="{FF2B5EF4-FFF2-40B4-BE49-F238E27FC236}">
                <a16:creationId xmlns:a16="http://schemas.microsoft.com/office/drawing/2014/main" id="{D06DAD84-2BC2-4406-83E1-42A776E6807A}"/>
              </a:ext>
            </a:extLst>
          </p:cNvPr>
          <p:cNvSpPr/>
          <p:nvPr/>
        </p:nvSpPr>
        <p:spPr>
          <a:xfrm>
            <a:off x="2374961" y="2801545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 : coins arrondis 159">
            <a:extLst>
              <a:ext uri="{FF2B5EF4-FFF2-40B4-BE49-F238E27FC236}">
                <a16:creationId xmlns:a16="http://schemas.microsoft.com/office/drawing/2014/main" id="{8029DC3E-F8B0-4C3A-B3DF-4D3AE57C5054}"/>
              </a:ext>
            </a:extLst>
          </p:cNvPr>
          <p:cNvSpPr/>
          <p:nvPr/>
        </p:nvSpPr>
        <p:spPr>
          <a:xfrm>
            <a:off x="2276165" y="30469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50D0FCA2-D727-4992-B865-43A5871604F3}"/>
              </a:ext>
            </a:extLst>
          </p:cNvPr>
          <p:cNvSpPr txBox="1"/>
          <p:nvPr/>
        </p:nvSpPr>
        <p:spPr>
          <a:xfrm>
            <a:off x="2619777" y="30731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9FACA494-5087-47B4-BA98-E0151EE33BB2}"/>
              </a:ext>
            </a:extLst>
          </p:cNvPr>
          <p:cNvSpPr txBox="1"/>
          <p:nvPr/>
        </p:nvSpPr>
        <p:spPr>
          <a:xfrm>
            <a:off x="3273947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C9A8516B-D2C4-4EBA-82CF-854343EAED29}"/>
              </a:ext>
            </a:extLst>
          </p:cNvPr>
          <p:cNvSpPr txBox="1"/>
          <p:nvPr/>
        </p:nvSpPr>
        <p:spPr>
          <a:xfrm>
            <a:off x="4500018" y="30759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8A04C7AC-03F4-429E-B25F-92C95C97428E}"/>
              </a:ext>
            </a:extLst>
          </p:cNvPr>
          <p:cNvSpPr txBox="1"/>
          <p:nvPr/>
        </p:nvSpPr>
        <p:spPr>
          <a:xfrm>
            <a:off x="5565278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65" name="Rectangle : coins arrondis 164">
            <a:extLst>
              <a:ext uri="{FF2B5EF4-FFF2-40B4-BE49-F238E27FC236}">
                <a16:creationId xmlns:a16="http://schemas.microsoft.com/office/drawing/2014/main" id="{5CD78BEE-EB15-4050-BDF2-9CDCA074FCBF}"/>
              </a:ext>
            </a:extLst>
          </p:cNvPr>
          <p:cNvSpPr/>
          <p:nvPr/>
        </p:nvSpPr>
        <p:spPr>
          <a:xfrm>
            <a:off x="2374961" y="3128108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3B8383F0-8CCE-4FC0-811C-6ED6D29FAD67}"/>
              </a:ext>
            </a:extLst>
          </p:cNvPr>
          <p:cNvSpPr/>
          <p:nvPr/>
        </p:nvSpPr>
        <p:spPr>
          <a:xfrm>
            <a:off x="2276165" y="337235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619DBCDF-5E1C-441C-9960-D6B3BD933245}"/>
              </a:ext>
            </a:extLst>
          </p:cNvPr>
          <p:cNvSpPr txBox="1"/>
          <p:nvPr/>
        </p:nvSpPr>
        <p:spPr>
          <a:xfrm>
            <a:off x="2619777" y="339857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</a:t>
            </a:r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1DDAB35E-EAAF-4F9B-A2AA-74F8B52A6F61}"/>
              </a:ext>
            </a:extLst>
          </p:cNvPr>
          <p:cNvSpPr txBox="1"/>
          <p:nvPr/>
        </p:nvSpPr>
        <p:spPr>
          <a:xfrm>
            <a:off x="3273947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28E47304-11B4-470C-8ABD-DA609CEFF5F3}"/>
              </a:ext>
            </a:extLst>
          </p:cNvPr>
          <p:cNvSpPr txBox="1"/>
          <p:nvPr/>
        </p:nvSpPr>
        <p:spPr>
          <a:xfrm>
            <a:off x="4500018" y="340135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66DC3F7A-8EFC-44C7-8278-0B684C1A2713}"/>
              </a:ext>
            </a:extLst>
          </p:cNvPr>
          <p:cNvSpPr txBox="1"/>
          <p:nvPr/>
        </p:nvSpPr>
        <p:spPr>
          <a:xfrm>
            <a:off x="5565278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71" name="Rectangle : coins arrondis 170">
            <a:extLst>
              <a:ext uri="{FF2B5EF4-FFF2-40B4-BE49-F238E27FC236}">
                <a16:creationId xmlns:a16="http://schemas.microsoft.com/office/drawing/2014/main" id="{BABD44A9-63A5-41AD-ADD9-FADDA011AF55}"/>
              </a:ext>
            </a:extLst>
          </p:cNvPr>
          <p:cNvSpPr/>
          <p:nvPr/>
        </p:nvSpPr>
        <p:spPr>
          <a:xfrm>
            <a:off x="2374961" y="3453535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0A476F9F-8A3B-4590-82D0-087854267E1F}"/>
              </a:ext>
            </a:extLst>
          </p:cNvPr>
          <p:cNvSpPr/>
          <p:nvPr/>
        </p:nvSpPr>
        <p:spPr>
          <a:xfrm>
            <a:off x="2282771" y="369789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EF9D0E28-018C-4409-8752-D453356736B9}"/>
              </a:ext>
            </a:extLst>
          </p:cNvPr>
          <p:cNvSpPr txBox="1"/>
          <p:nvPr/>
        </p:nvSpPr>
        <p:spPr>
          <a:xfrm>
            <a:off x="2626383" y="3724116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6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13CF3F3A-CDAD-43EA-9BB3-1ACBE76FBE06}"/>
              </a:ext>
            </a:extLst>
          </p:cNvPr>
          <p:cNvSpPr txBox="1"/>
          <p:nvPr/>
        </p:nvSpPr>
        <p:spPr>
          <a:xfrm>
            <a:off x="3280553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DF6284FD-C850-487F-8386-075AAD718441}"/>
              </a:ext>
            </a:extLst>
          </p:cNvPr>
          <p:cNvSpPr txBox="1"/>
          <p:nvPr/>
        </p:nvSpPr>
        <p:spPr>
          <a:xfrm>
            <a:off x="4506624" y="372689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58E3CD2D-B4DC-4723-8D10-9C15BCB61943}"/>
              </a:ext>
            </a:extLst>
          </p:cNvPr>
          <p:cNvSpPr txBox="1"/>
          <p:nvPr/>
        </p:nvSpPr>
        <p:spPr>
          <a:xfrm>
            <a:off x="5571884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77" name="Rectangle : coins arrondis 176">
            <a:extLst>
              <a:ext uri="{FF2B5EF4-FFF2-40B4-BE49-F238E27FC236}">
                <a16:creationId xmlns:a16="http://schemas.microsoft.com/office/drawing/2014/main" id="{21C91011-E4E2-4FE5-A691-0099482A6C1B}"/>
              </a:ext>
            </a:extLst>
          </p:cNvPr>
          <p:cNvSpPr/>
          <p:nvPr/>
        </p:nvSpPr>
        <p:spPr>
          <a:xfrm>
            <a:off x="2381567" y="3779074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Rectangle : coins arrondis 177">
            <a:extLst>
              <a:ext uri="{FF2B5EF4-FFF2-40B4-BE49-F238E27FC236}">
                <a16:creationId xmlns:a16="http://schemas.microsoft.com/office/drawing/2014/main" id="{5C19782A-4056-4073-8BF9-3EF011235575}"/>
              </a:ext>
            </a:extLst>
          </p:cNvPr>
          <p:cNvSpPr/>
          <p:nvPr/>
        </p:nvSpPr>
        <p:spPr>
          <a:xfrm>
            <a:off x="2282771" y="4025673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41CFD59B-6B1F-489B-93A1-6B2F060360AD}"/>
              </a:ext>
            </a:extLst>
          </p:cNvPr>
          <p:cNvSpPr txBox="1"/>
          <p:nvPr/>
        </p:nvSpPr>
        <p:spPr>
          <a:xfrm>
            <a:off x="2626383" y="4051895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7</a:t>
            </a: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D5736C2A-BA8B-4238-834B-199FBAD4EC8C}"/>
              </a:ext>
            </a:extLst>
          </p:cNvPr>
          <p:cNvSpPr txBox="1"/>
          <p:nvPr/>
        </p:nvSpPr>
        <p:spPr>
          <a:xfrm>
            <a:off x="3280553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E9AC4F07-81F7-489F-96B0-8872AE4D4E5E}"/>
              </a:ext>
            </a:extLst>
          </p:cNvPr>
          <p:cNvSpPr txBox="1"/>
          <p:nvPr/>
        </p:nvSpPr>
        <p:spPr>
          <a:xfrm>
            <a:off x="4506624" y="4054676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41432285-55EF-40B5-B061-B688BC268C7D}"/>
              </a:ext>
            </a:extLst>
          </p:cNvPr>
          <p:cNvSpPr txBox="1"/>
          <p:nvPr/>
        </p:nvSpPr>
        <p:spPr>
          <a:xfrm>
            <a:off x="5571884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83" name="Rectangle : coins arrondis 182">
            <a:extLst>
              <a:ext uri="{FF2B5EF4-FFF2-40B4-BE49-F238E27FC236}">
                <a16:creationId xmlns:a16="http://schemas.microsoft.com/office/drawing/2014/main" id="{CE0E6443-CD9F-4D3A-9961-BEA262F04F5A}"/>
              </a:ext>
            </a:extLst>
          </p:cNvPr>
          <p:cNvSpPr/>
          <p:nvPr/>
        </p:nvSpPr>
        <p:spPr>
          <a:xfrm>
            <a:off x="2381567" y="4106853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 : coins arrondis 183">
            <a:extLst>
              <a:ext uri="{FF2B5EF4-FFF2-40B4-BE49-F238E27FC236}">
                <a16:creationId xmlns:a16="http://schemas.microsoft.com/office/drawing/2014/main" id="{861C74B6-521E-44C9-8B0F-16ADFB281035}"/>
              </a:ext>
            </a:extLst>
          </p:cNvPr>
          <p:cNvSpPr/>
          <p:nvPr/>
        </p:nvSpPr>
        <p:spPr>
          <a:xfrm>
            <a:off x="2282771" y="43608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F25A9FD3-13A2-455D-82E0-EA655D192D1F}"/>
              </a:ext>
            </a:extLst>
          </p:cNvPr>
          <p:cNvSpPr txBox="1"/>
          <p:nvPr/>
        </p:nvSpPr>
        <p:spPr>
          <a:xfrm>
            <a:off x="2626383" y="43870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8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E0B843D8-3C9A-4A81-99FB-0982AAD354BA}"/>
              </a:ext>
            </a:extLst>
          </p:cNvPr>
          <p:cNvSpPr txBox="1"/>
          <p:nvPr/>
        </p:nvSpPr>
        <p:spPr>
          <a:xfrm>
            <a:off x="3280553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9EE083D9-EDA8-4B92-8AEA-18487CBA78D4}"/>
              </a:ext>
            </a:extLst>
          </p:cNvPr>
          <p:cNvSpPr txBox="1"/>
          <p:nvPr/>
        </p:nvSpPr>
        <p:spPr>
          <a:xfrm>
            <a:off x="4506624" y="43898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7CFB6EAE-74FD-41B3-8C0B-216CF506A79B}"/>
              </a:ext>
            </a:extLst>
          </p:cNvPr>
          <p:cNvSpPr txBox="1"/>
          <p:nvPr/>
        </p:nvSpPr>
        <p:spPr>
          <a:xfrm>
            <a:off x="5571884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FA73EA0E-F1C0-4E55-A2FF-C69F537A4AC2}"/>
              </a:ext>
            </a:extLst>
          </p:cNvPr>
          <p:cNvSpPr/>
          <p:nvPr/>
        </p:nvSpPr>
        <p:spPr>
          <a:xfrm>
            <a:off x="2381567" y="4442008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 : coins arrondis 189">
            <a:extLst>
              <a:ext uri="{FF2B5EF4-FFF2-40B4-BE49-F238E27FC236}">
                <a16:creationId xmlns:a16="http://schemas.microsoft.com/office/drawing/2014/main" id="{3FBB982E-B4E0-4A94-A609-B5CB222F3FB4}"/>
              </a:ext>
            </a:extLst>
          </p:cNvPr>
          <p:cNvSpPr/>
          <p:nvPr/>
        </p:nvSpPr>
        <p:spPr>
          <a:xfrm>
            <a:off x="2282771" y="468739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7C71DAA4-668D-4B3E-BBEA-7B260D72D3A6}"/>
              </a:ext>
            </a:extLst>
          </p:cNvPr>
          <p:cNvSpPr txBox="1"/>
          <p:nvPr/>
        </p:nvSpPr>
        <p:spPr>
          <a:xfrm>
            <a:off x="2626383" y="471361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9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E924E468-78DE-4AE7-BB9D-431D19FD6BF1}"/>
              </a:ext>
            </a:extLst>
          </p:cNvPr>
          <p:cNvSpPr txBox="1"/>
          <p:nvPr/>
        </p:nvSpPr>
        <p:spPr>
          <a:xfrm>
            <a:off x="3280553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3C8AFE35-03E7-4FD3-8201-2A4396E919D2}"/>
              </a:ext>
            </a:extLst>
          </p:cNvPr>
          <p:cNvSpPr txBox="1"/>
          <p:nvPr/>
        </p:nvSpPr>
        <p:spPr>
          <a:xfrm>
            <a:off x="4506624" y="471639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0E56F08F-59C1-4CF3-B4F7-483143C66E7B}"/>
              </a:ext>
            </a:extLst>
          </p:cNvPr>
          <p:cNvSpPr txBox="1"/>
          <p:nvPr/>
        </p:nvSpPr>
        <p:spPr>
          <a:xfrm>
            <a:off x="5571884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95" name="Rectangle : coins arrondis 194">
            <a:extLst>
              <a:ext uri="{FF2B5EF4-FFF2-40B4-BE49-F238E27FC236}">
                <a16:creationId xmlns:a16="http://schemas.microsoft.com/office/drawing/2014/main" id="{939542A7-D2C4-403F-A30A-C676C1F97DA4}"/>
              </a:ext>
            </a:extLst>
          </p:cNvPr>
          <p:cNvSpPr/>
          <p:nvPr/>
        </p:nvSpPr>
        <p:spPr>
          <a:xfrm>
            <a:off x="2381567" y="476857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 : coins arrondis 195">
            <a:extLst>
              <a:ext uri="{FF2B5EF4-FFF2-40B4-BE49-F238E27FC236}">
                <a16:creationId xmlns:a16="http://schemas.microsoft.com/office/drawing/2014/main" id="{F37674A5-53F6-4539-8254-23A9C94A3B22}"/>
              </a:ext>
            </a:extLst>
          </p:cNvPr>
          <p:cNvSpPr/>
          <p:nvPr/>
        </p:nvSpPr>
        <p:spPr>
          <a:xfrm>
            <a:off x="2282771" y="501891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D430B6AA-8B00-46AA-BC3A-9B418E61DC3F}"/>
              </a:ext>
            </a:extLst>
          </p:cNvPr>
          <p:cNvSpPr txBox="1"/>
          <p:nvPr/>
        </p:nvSpPr>
        <p:spPr>
          <a:xfrm>
            <a:off x="2626383" y="5045136"/>
            <a:ext cx="393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10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D26A7BC5-0D1C-496E-8B93-F3D2681261FD}"/>
              </a:ext>
            </a:extLst>
          </p:cNvPr>
          <p:cNvSpPr txBox="1"/>
          <p:nvPr/>
        </p:nvSpPr>
        <p:spPr>
          <a:xfrm>
            <a:off x="3280553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53DFB125-DE52-441D-83B9-65EDCB1F834C}"/>
              </a:ext>
            </a:extLst>
          </p:cNvPr>
          <p:cNvSpPr txBox="1"/>
          <p:nvPr/>
        </p:nvSpPr>
        <p:spPr>
          <a:xfrm>
            <a:off x="4506624" y="504791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529D638A-2D72-4BF5-AD4D-32433F64144E}"/>
              </a:ext>
            </a:extLst>
          </p:cNvPr>
          <p:cNvSpPr txBox="1"/>
          <p:nvPr/>
        </p:nvSpPr>
        <p:spPr>
          <a:xfrm>
            <a:off x="5571884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01" name="Rectangle : coins arrondis 200">
            <a:extLst>
              <a:ext uri="{FF2B5EF4-FFF2-40B4-BE49-F238E27FC236}">
                <a16:creationId xmlns:a16="http://schemas.microsoft.com/office/drawing/2014/main" id="{6836E5AD-CF1D-4578-9C70-A9D24AD19260}"/>
              </a:ext>
            </a:extLst>
          </p:cNvPr>
          <p:cNvSpPr/>
          <p:nvPr/>
        </p:nvSpPr>
        <p:spPr>
          <a:xfrm>
            <a:off x="2381567" y="5100094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 : coins arrondis 201">
            <a:extLst>
              <a:ext uri="{FF2B5EF4-FFF2-40B4-BE49-F238E27FC236}">
                <a16:creationId xmlns:a16="http://schemas.microsoft.com/office/drawing/2014/main" id="{7207A99B-99EC-4D89-B89D-0B5D7465A464}"/>
              </a:ext>
            </a:extLst>
          </p:cNvPr>
          <p:cNvSpPr/>
          <p:nvPr/>
        </p:nvSpPr>
        <p:spPr>
          <a:xfrm>
            <a:off x="2276165" y="5347242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D83539F5-1000-4C2B-BF23-97E1283E6E4D}"/>
              </a:ext>
            </a:extLst>
          </p:cNvPr>
          <p:cNvSpPr txBox="1"/>
          <p:nvPr/>
        </p:nvSpPr>
        <p:spPr>
          <a:xfrm>
            <a:off x="2619776" y="5373464"/>
            <a:ext cx="415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11</a:t>
            </a:r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74EA3DC6-FEE8-4BCC-B6CA-9C6A6B382931}"/>
              </a:ext>
            </a:extLst>
          </p:cNvPr>
          <p:cNvSpPr txBox="1"/>
          <p:nvPr/>
        </p:nvSpPr>
        <p:spPr>
          <a:xfrm>
            <a:off x="3273947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5DDE7D25-1417-433D-8772-D8478DA5F46E}"/>
              </a:ext>
            </a:extLst>
          </p:cNvPr>
          <p:cNvSpPr txBox="1"/>
          <p:nvPr/>
        </p:nvSpPr>
        <p:spPr>
          <a:xfrm>
            <a:off x="4500018" y="5376245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279D1817-F355-4880-887A-871B87FF2987}"/>
              </a:ext>
            </a:extLst>
          </p:cNvPr>
          <p:cNvSpPr txBox="1"/>
          <p:nvPr/>
        </p:nvSpPr>
        <p:spPr>
          <a:xfrm>
            <a:off x="5565278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07" name="Rectangle : coins arrondis 206">
            <a:extLst>
              <a:ext uri="{FF2B5EF4-FFF2-40B4-BE49-F238E27FC236}">
                <a16:creationId xmlns:a16="http://schemas.microsoft.com/office/drawing/2014/main" id="{DDF03086-C61F-4F37-847D-5CC87DDE5911}"/>
              </a:ext>
            </a:extLst>
          </p:cNvPr>
          <p:cNvSpPr/>
          <p:nvPr/>
        </p:nvSpPr>
        <p:spPr>
          <a:xfrm>
            <a:off x="2374961" y="5428422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 : coins arrondis 207">
            <a:extLst>
              <a:ext uri="{FF2B5EF4-FFF2-40B4-BE49-F238E27FC236}">
                <a16:creationId xmlns:a16="http://schemas.microsoft.com/office/drawing/2014/main" id="{E54059F0-FA0B-4BF6-9635-5C22A944FB3E}"/>
              </a:ext>
            </a:extLst>
          </p:cNvPr>
          <p:cNvSpPr/>
          <p:nvPr/>
        </p:nvSpPr>
        <p:spPr>
          <a:xfrm>
            <a:off x="2276165" y="567502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09" name="ZoneTexte 208">
            <a:extLst>
              <a:ext uri="{FF2B5EF4-FFF2-40B4-BE49-F238E27FC236}">
                <a16:creationId xmlns:a16="http://schemas.microsoft.com/office/drawing/2014/main" id="{F14D6526-1594-4A4D-B359-C9FE18F71272}"/>
              </a:ext>
            </a:extLst>
          </p:cNvPr>
          <p:cNvSpPr txBox="1"/>
          <p:nvPr/>
        </p:nvSpPr>
        <p:spPr>
          <a:xfrm>
            <a:off x="2619776" y="5701243"/>
            <a:ext cx="503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12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671B6E88-6E67-4A91-AD50-A896A6EDCC2D}"/>
              </a:ext>
            </a:extLst>
          </p:cNvPr>
          <p:cNvSpPr txBox="1"/>
          <p:nvPr/>
        </p:nvSpPr>
        <p:spPr>
          <a:xfrm>
            <a:off x="3273947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113B0022-D46B-48B0-9581-BC79253A0CD6}"/>
              </a:ext>
            </a:extLst>
          </p:cNvPr>
          <p:cNvSpPr txBox="1"/>
          <p:nvPr/>
        </p:nvSpPr>
        <p:spPr>
          <a:xfrm>
            <a:off x="4500018" y="570402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6F03F17E-AC7D-41B4-9F1E-E9C029DBEA44}"/>
              </a:ext>
            </a:extLst>
          </p:cNvPr>
          <p:cNvSpPr txBox="1"/>
          <p:nvPr/>
        </p:nvSpPr>
        <p:spPr>
          <a:xfrm>
            <a:off x="5565278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13" name="Rectangle : coins arrondis 212">
            <a:extLst>
              <a:ext uri="{FF2B5EF4-FFF2-40B4-BE49-F238E27FC236}">
                <a16:creationId xmlns:a16="http://schemas.microsoft.com/office/drawing/2014/main" id="{3324FD86-8114-4CBC-BFAC-B60639D57E4E}"/>
              </a:ext>
            </a:extLst>
          </p:cNvPr>
          <p:cNvSpPr/>
          <p:nvPr/>
        </p:nvSpPr>
        <p:spPr>
          <a:xfrm>
            <a:off x="2374961" y="575620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Rectangle : coins arrondis 213">
            <a:extLst>
              <a:ext uri="{FF2B5EF4-FFF2-40B4-BE49-F238E27FC236}">
                <a16:creationId xmlns:a16="http://schemas.microsoft.com/office/drawing/2014/main" id="{07E21BC4-BF0B-4707-8B36-E7B8F7EE5D4E}"/>
              </a:ext>
            </a:extLst>
          </p:cNvPr>
          <p:cNvSpPr/>
          <p:nvPr/>
        </p:nvSpPr>
        <p:spPr>
          <a:xfrm>
            <a:off x="2276165" y="6010176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E343365F-A4CA-4C2D-BA26-F5CC3C310D73}"/>
              </a:ext>
            </a:extLst>
          </p:cNvPr>
          <p:cNvSpPr txBox="1"/>
          <p:nvPr/>
        </p:nvSpPr>
        <p:spPr>
          <a:xfrm>
            <a:off x="2619777" y="6036398"/>
            <a:ext cx="4005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13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F9492E6E-7E77-46A8-AA20-FAFC16E631F2}"/>
              </a:ext>
            </a:extLst>
          </p:cNvPr>
          <p:cNvSpPr txBox="1"/>
          <p:nvPr/>
        </p:nvSpPr>
        <p:spPr>
          <a:xfrm>
            <a:off x="3273947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17" name="ZoneTexte 216">
            <a:extLst>
              <a:ext uri="{FF2B5EF4-FFF2-40B4-BE49-F238E27FC236}">
                <a16:creationId xmlns:a16="http://schemas.microsoft.com/office/drawing/2014/main" id="{05096AA6-E65A-4879-9AAC-DB2B37C79773}"/>
              </a:ext>
            </a:extLst>
          </p:cNvPr>
          <p:cNvSpPr txBox="1"/>
          <p:nvPr/>
        </p:nvSpPr>
        <p:spPr>
          <a:xfrm>
            <a:off x="4500018" y="6039179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1EA9645D-5CF0-42F1-AE5F-9DA6FBCD1220}"/>
              </a:ext>
            </a:extLst>
          </p:cNvPr>
          <p:cNvSpPr txBox="1"/>
          <p:nvPr/>
        </p:nvSpPr>
        <p:spPr>
          <a:xfrm>
            <a:off x="5565278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19" name="Rectangle : coins arrondis 218">
            <a:extLst>
              <a:ext uri="{FF2B5EF4-FFF2-40B4-BE49-F238E27FC236}">
                <a16:creationId xmlns:a16="http://schemas.microsoft.com/office/drawing/2014/main" id="{A9A7F2A0-3F34-4C2A-99B8-6471C2BA27AF}"/>
              </a:ext>
            </a:extLst>
          </p:cNvPr>
          <p:cNvSpPr/>
          <p:nvPr/>
        </p:nvSpPr>
        <p:spPr>
          <a:xfrm>
            <a:off x="2374961" y="6091356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Rectangle : coins arrondis 219">
            <a:extLst>
              <a:ext uri="{FF2B5EF4-FFF2-40B4-BE49-F238E27FC236}">
                <a16:creationId xmlns:a16="http://schemas.microsoft.com/office/drawing/2014/main" id="{F2CAC47A-47BC-401B-992C-B72D840B59F7}"/>
              </a:ext>
            </a:extLst>
          </p:cNvPr>
          <p:cNvSpPr/>
          <p:nvPr/>
        </p:nvSpPr>
        <p:spPr>
          <a:xfrm>
            <a:off x="2276165" y="6336739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21" name="ZoneTexte 220">
            <a:extLst>
              <a:ext uri="{FF2B5EF4-FFF2-40B4-BE49-F238E27FC236}">
                <a16:creationId xmlns:a16="http://schemas.microsoft.com/office/drawing/2014/main" id="{144B7568-9A79-49BF-A3DC-36871976E201}"/>
              </a:ext>
            </a:extLst>
          </p:cNvPr>
          <p:cNvSpPr txBox="1"/>
          <p:nvPr/>
        </p:nvSpPr>
        <p:spPr>
          <a:xfrm>
            <a:off x="2619777" y="6362961"/>
            <a:ext cx="415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14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0126BF5A-8BD8-42F5-A236-6C4F7B7D83A5}"/>
              </a:ext>
            </a:extLst>
          </p:cNvPr>
          <p:cNvSpPr txBox="1"/>
          <p:nvPr/>
        </p:nvSpPr>
        <p:spPr>
          <a:xfrm>
            <a:off x="3273947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778382F8-F016-407C-A2DE-CD3EA0EC38A9}"/>
              </a:ext>
            </a:extLst>
          </p:cNvPr>
          <p:cNvSpPr txBox="1"/>
          <p:nvPr/>
        </p:nvSpPr>
        <p:spPr>
          <a:xfrm>
            <a:off x="4500018" y="6365742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24" name="ZoneTexte 223">
            <a:extLst>
              <a:ext uri="{FF2B5EF4-FFF2-40B4-BE49-F238E27FC236}">
                <a16:creationId xmlns:a16="http://schemas.microsoft.com/office/drawing/2014/main" id="{E3CE4F72-609C-4B8C-9A25-84B71DD68F29}"/>
              </a:ext>
            </a:extLst>
          </p:cNvPr>
          <p:cNvSpPr txBox="1"/>
          <p:nvPr/>
        </p:nvSpPr>
        <p:spPr>
          <a:xfrm>
            <a:off x="5565278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25" name="Rectangle : coins arrondis 224">
            <a:extLst>
              <a:ext uri="{FF2B5EF4-FFF2-40B4-BE49-F238E27FC236}">
                <a16:creationId xmlns:a16="http://schemas.microsoft.com/office/drawing/2014/main" id="{5D4BCF6D-D5BF-4F29-A51D-67A0CE057C8A}"/>
              </a:ext>
            </a:extLst>
          </p:cNvPr>
          <p:cNvSpPr/>
          <p:nvPr/>
        </p:nvSpPr>
        <p:spPr>
          <a:xfrm>
            <a:off x="2374961" y="6417919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73A1A6-B6AC-40E5-9CF7-4801B24F6B62}"/>
              </a:ext>
            </a:extLst>
          </p:cNvPr>
          <p:cNvSpPr/>
          <p:nvPr/>
        </p:nvSpPr>
        <p:spPr>
          <a:xfrm>
            <a:off x="2276159" y="6582469"/>
            <a:ext cx="9661626" cy="275531"/>
          </a:xfrm>
          <a:prstGeom prst="rect">
            <a:avLst/>
          </a:prstGeom>
          <a:solidFill>
            <a:srgbClr val="F8F9FD"/>
          </a:solidFill>
          <a:ln>
            <a:noFill/>
          </a:ln>
          <a:effectLst>
            <a:outerShdw blurRad="127000" dist="508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2E7EBDED-89ED-470B-9CC5-8F7C0163FF13}"/>
              </a:ext>
            </a:extLst>
          </p:cNvPr>
          <p:cNvSpPr/>
          <p:nvPr/>
        </p:nvSpPr>
        <p:spPr>
          <a:xfrm>
            <a:off x="2159993" y="6593525"/>
            <a:ext cx="10032001" cy="276560"/>
          </a:xfrm>
          <a:prstGeom prst="rect">
            <a:avLst/>
          </a:prstGeom>
          <a:solidFill>
            <a:srgbClr val="F8F9F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088FD019-8331-4524-88B1-0EC23504F3DB}"/>
              </a:ext>
            </a:extLst>
          </p:cNvPr>
          <p:cNvSpPr/>
          <p:nvPr/>
        </p:nvSpPr>
        <p:spPr>
          <a:xfrm>
            <a:off x="2159993" y="6577159"/>
            <a:ext cx="10032007" cy="282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spc="20" dirty="0">
                <a:solidFill>
                  <a:srgbClr val="525A60"/>
                </a:solidFill>
              </a:rPr>
              <a:t>25 sur 384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320684-0997-471B-B7EC-C2F8DA52D8F9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3B98B68-7261-4CEB-9213-07DC4D4E4803}"/>
              </a:ext>
            </a:extLst>
          </p:cNvPr>
          <p:cNvSpPr/>
          <p:nvPr/>
        </p:nvSpPr>
        <p:spPr>
          <a:xfrm>
            <a:off x="403262" y="3127127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ZoneTexte 57">
            <a:hlinkClick r:id="rId2" action="ppaction://hlinksldjump"/>
            <a:extLst>
              <a:ext uri="{FF2B5EF4-FFF2-40B4-BE49-F238E27FC236}">
                <a16:creationId xmlns:a16="http://schemas.microsoft.com/office/drawing/2014/main" id="{E0546F48-7832-43A8-BEB0-F61A217F96B0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59" name="Graphique 58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2220D66E-816C-4CF2-B67B-836AD65C323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C1F40827-4A34-4C6E-81E6-DDA1535AB045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5BC1F92-00F9-4325-A896-F78196E5E324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B29AED62-00B9-4B5F-9388-5CFB1D6F18BA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66" name="Graphique 65" descr="Point d’insertion vers la gauche avec un remplissage uni">
            <a:extLst>
              <a:ext uri="{FF2B5EF4-FFF2-40B4-BE49-F238E27FC236}">
                <a16:creationId xmlns:a16="http://schemas.microsoft.com/office/drawing/2014/main" id="{F858AE0F-C6B9-4260-BDFA-32E462BEE3D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67" name="Image 66">
            <a:hlinkClick r:id="rId2" action="ppaction://hlinksldjump"/>
            <a:extLst>
              <a:ext uri="{FF2B5EF4-FFF2-40B4-BE49-F238E27FC236}">
                <a16:creationId xmlns:a16="http://schemas.microsoft.com/office/drawing/2014/main" id="{1A23D913-D6F3-4417-9955-B637CBACEE9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5927B577-1D28-458C-AD24-1C706C38A76B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69" name="Graphique 68" descr="Point d’insertion vers la gauche avec un remplissage uni">
            <a:extLst>
              <a:ext uri="{FF2B5EF4-FFF2-40B4-BE49-F238E27FC236}">
                <a16:creationId xmlns:a16="http://schemas.microsoft.com/office/drawing/2014/main" id="{76D04B69-B7D7-4542-B2B0-0E0BA12A2B8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40D04A17-851B-4845-A045-B4BF5A519BBB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71" name="Graphique 70" descr="Engrenage contour">
            <a:extLst>
              <a:ext uri="{FF2B5EF4-FFF2-40B4-BE49-F238E27FC236}">
                <a16:creationId xmlns:a16="http://schemas.microsoft.com/office/drawing/2014/main" id="{680B5EAA-01D1-4A56-9687-665368044BD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72" name="Graphique 71" descr="Livre ouvert contour">
            <a:extLst>
              <a:ext uri="{FF2B5EF4-FFF2-40B4-BE49-F238E27FC236}">
                <a16:creationId xmlns:a16="http://schemas.microsoft.com/office/drawing/2014/main" id="{B7F0878F-E299-4CC9-B517-C26ED1C45CA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73" name="Graphique 72" descr="Boîte contour">
            <a:extLst>
              <a:ext uri="{FF2B5EF4-FFF2-40B4-BE49-F238E27FC236}">
                <a16:creationId xmlns:a16="http://schemas.microsoft.com/office/drawing/2014/main" id="{8ED50C45-D055-478D-B5FD-A708AD33FB5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99" name="Graphique 98" descr="Point d’insertion vers la gauche avec un remplissage uni">
            <a:extLst>
              <a:ext uri="{FF2B5EF4-FFF2-40B4-BE49-F238E27FC236}">
                <a16:creationId xmlns:a16="http://schemas.microsoft.com/office/drawing/2014/main" id="{22174536-24EC-4F71-9A68-4D12324AC89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AF2CBD52-84E4-4F59-8075-C6FE59F38069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5758B778-1ECA-4D3F-86C5-B94E9035E1DA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320994D6-90E4-4547-B8ED-4CBFA64168F4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6E8994FB-138A-45E7-8C14-60513B85F88A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0086805F-1AD6-4D13-806A-2E7D24919112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39DE6D9C-B597-43E7-B5C4-5655EFFC6280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hlinkClick r:id="rId50" action="ppaction://hlinksldjump"/>
            <a:extLst>
              <a:ext uri="{FF2B5EF4-FFF2-40B4-BE49-F238E27FC236}">
                <a16:creationId xmlns:a16="http://schemas.microsoft.com/office/drawing/2014/main" id="{B18FEDD4-4372-4DD0-9CFE-3070F5D408ED}"/>
              </a:ext>
            </a:extLst>
          </p:cNvPr>
          <p:cNvSpPr/>
          <p:nvPr/>
        </p:nvSpPr>
        <p:spPr>
          <a:xfrm>
            <a:off x="11198988" y="1000215"/>
            <a:ext cx="875345" cy="30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Rectangle : coins arrondis 230">
            <a:extLst>
              <a:ext uri="{FF2B5EF4-FFF2-40B4-BE49-F238E27FC236}">
                <a16:creationId xmlns:a16="http://schemas.microsoft.com/office/drawing/2014/main" id="{0A6D613C-7E0A-44DE-858D-815D01EAF52D}"/>
              </a:ext>
            </a:extLst>
          </p:cNvPr>
          <p:cNvSpPr/>
          <p:nvPr/>
        </p:nvSpPr>
        <p:spPr>
          <a:xfrm>
            <a:off x="11631930" y="2431721"/>
            <a:ext cx="242289" cy="219700"/>
          </a:xfrm>
          <a:prstGeom prst="roundRect">
            <a:avLst>
              <a:gd name="adj" fmla="val 9697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2" name="Graphique 231" descr="Fermer avec un remplissage uni">
            <a:extLst>
              <a:ext uri="{FF2B5EF4-FFF2-40B4-BE49-F238E27FC236}">
                <a16:creationId xmlns:a16="http://schemas.microsoft.com/office/drawing/2014/main" id="{B3C99408-2B4C-4025-B1B3-BF8449DB97D5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686699" y="2469571"/>
            <a:ext cx="144000" cy="144000"/>
          </a:xfrm>
          <a:prstGeom prst="rect">
            <a:avLst/>
          </a:prstGeom>
        </p:spPr>
      </p:pic>
      <p:pic>
        <p:nvPicPr>
          <p:cNvPr id="233" name="Graphique 232" descr="Œil contour">
            <a:extLst>
              <a:ext uri="{FF2B5EF4-FFF2-40B4-BE49-F238E27FC236}">
                <a16:creationId xmlns:a16="http://schemas.microsoft.com/office/drawing/2014/main" id="{E84EF850-9E75-4A27-AADD-07788CA867C4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89315" y="2454604"/>
            <a:ext cx="180000" cy="180000"/>
          </a:xfrm>
          <a:prstGeom prst="rect">
            <a:avLst/>
          </a:prstGeom>
        </p:spPr>
      </p:pic>
      <p:sp>
        <p:nvSpPr>
          <p:cNvPr id="234" name="Rectangle 233">
            <a:hlinkClick r:id="rId55" action="ppaction://hlinksldjump"/>
            <a:extLst>
              <a:ext uri="{FF2B5EF4-FFF2-40B4-BE49-F238E27FC236}">
                <a16:creationId xmlns:a16="http://schemas.microsoft.com/office/drawing/2014/main" id="{316386BD-A91B-4BFB-A8E3-84399EEA3D69}"/>
              </a:ext>
            </a:extLst>
          </p:cNvPr>
          <p:cNvSpPr/>
          <p:nvPr/>
        </p:nvSpPr>
        <p:spPr>
          <a:xfrm>
            <a:off x="2626383" y="2387305"/>
            <a:ext cx="8962027" cy="288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5" name="Graphique 234" descr="Icône de menu d'hamburger contour">
            <a:hlinkClick r:id="rId56" action="ppaction://hlinksldjump"/>
            <a:extLst>
              <a:ext uri="{FF2B5EF4-FFF2-40B4-BE49-F238E27FC236}">
                <a16:creationId xmlns:a16="http://schemas.microsoft.com/office/drawing/2014/main" id="{1850783B-5004-4CBD-AF83-0925AD8A6A2A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27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10FBB42-E131-48DC-9B14-83AC34A88D95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8EBD2A-7E8F-4321-8891-D9E360323273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Ajouter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2" name="Graphique 41" descr="Point d’insertion vers la gauche avec un remplissage uni">
            <a:extLst>
              <a:ext uri="{FF2B5EF4-FFF2-40B4-BE49-F238E27FC236}">
                <a16:creationId xmlns:a16="http://schemas.microsoft.com/office/drawing/2014/main" id="{C2885D80-B485-4B25-BDDC-E8ADCF5A5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A35A28A-CBE1-437A-91CB-0EAA890C619D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48D763DD-8CDD-4B1C-9E2F-0C7944C54D8A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7357A2A4-EF3A-495D-866A-518F450210E2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47" name="Graphique 46" descr="Loupe contour">
            <a:extLst>
              <a:ext uri="{FF2B5EF4-FFF2-40B4-BE49-F238E27FC236}">
                <a16:creationId xmlns:a16="http://schemas.microsoft.com/office/drawing/2014/main" id="{B476D4BD-D0DE-4343-B2B0-9CBFD49972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0" name="Graphique 49" descr="Jouer avec un remplissage uni">
            <a:extLst>
              <a:ext uri="{FF2B5EF4-FFF2-40B4-BE49-F238E27FC236}">
                <a16:creationId xmlns:a16="http://schemas.microsoft.com/office/drawing/2014/main" id="{95D52F58-5479-433C-8ACE-1E1ACC6049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1" name="Graphique 50" descr="Cloche contour">
            <a:extLst>
              <a:ext uri="{FF2B5EF4-FFF2-40B4-BE49-F238E27FC236}">
                <a16:creationId xmlns:a16="http://schemas.microsoft.com/office/drawing/2014/main" id="{A878C930-BA04-4E1C-8C9E-D458DF8E48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2" name="Graphique 51" descr="Sablier plein contour">
            <a:extLst>
              <a:ext uri="{FF2B5EF4-FFF2-40B4-BE49-F238E27FC236}">
                <a16:creationId xmlns:a16="http://schemas.microsoft.com/office/drawing/2014/main" id="{A93AD7D3-B242-468C-AC8D-DF418FA860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75ACA8C6-1894-4788-9F91-83CF0CBC513A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D1D80C0-2C14-4FB2-A479-C8263DBF13A8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C77D848-28F0-46EA-8CF3-389560968450}"/>
              </a:ext>
            </a:extLst>
          </p:cNvPr>
          <p:cNvSpPr/>
          <p:nvPr/>
        </p:nvSpPr>
        <p:spPr>
          <a:xfrm>
            <a:off x="403262" y="3127127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5" name="ZoneTexte 204">
            <a:hlinkClick r:id="rId2" action="ppaction://hlinksldjump"/>
            <a:extLst>
              <a:ext uri="{FF2B5EF4-FFF2-40B4-BE49-F238E27FC236}">
                <a16:creationId xmlns:a16="http://schemas.microsoft.com/office/drawing/2014/main" id="{284EAC71-EC13-4B03-B705-020DFEEBB1C7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206" name="Graphique 205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28D7928A-8E4F-473D-8EB7-5C4E2F0422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207" name="ZoneTexte 206">
            <a:extLst>
              <a:ext uri="{FF2B5EF4-FFF2-40B4-BE49-F238E27FC236}">
                <a16:creationId xmlns:a16="http://schemas.microsoft.com/office/drawing/2014/main" id="{EC2BDE8C-F4B7-4C7A-A3D1-E42FB215C0A6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144FB211-3F4B-49E4-A3A0-BC05F9ECF658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979312A8-5151-4EFA-BD21-93E3ACBCE241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211" name="Graphique 210" descr="Point d’insertion vers la gauche avec un remplissage uni">
            <a:extLst>
              <a:ext uri="{FF2B5EF4-FFF2-40B4-BE49-F238E27FC236}">
                <a16:creationId xmlns:a16="http://schemas.microsoft.com/office/drawing/2014/main" id="{DB778108-3B03-406E-829B-8634AB66F5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212" name="Image 211">
            <a:hlinkClick r:id="rId2" action="ppaction://hlinksldjump"/>
            <a:extLst>
              <a:ext uri="{FF2B5EF4-FFF2-40B4-BE49-F238E27FC236}">
                <a16:creationId xmlns:a16="http://schemas.microsoft.com/office/drawing/2014/main" id="{CFCEAAED-3DF9-4517-B954-F764FA7E0E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3" name="ZoneTexte 212">
            <a:extLst>
              <a:ext uri="{FF2B5EF4-FFF2-40B4-BE49-F238E27FC236}">
                <a16:creationId xmlns:a16="http://schemas.microsoft.com/office/drawing/2014/main" id="{B0BFD143-6591-4466-A6CA-3C7EB50A3959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214" name="Graphique 213" descr="Point d’insertion vers la gauche avec un remplissage uni">
            <a:extLst>
              <a:ext uri="{FF2B5EF4-FFF2-40B4-BE49-F238E27FC236}">
                <a16:creationId xmlns:a16="http://schemas.microsoft.com/office/drawing/2014/main" id="{EB52308B-1FDD-4EBB-A78D-00E3C92515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215" name="ZoneTexte 214">
            <a:extLst>
              <a:ext uri="{FF2B5EF4-FFF2-40B4-BE49-F238E27FC236}">
                <a16:creationId xmlns:a16="http://schemas.microsoft.com/office/drawing/2014/main" id="{1A55C26F-2738-484D-A57E-B7C7C9D7343D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216" name="Graphique 215" descr="Engrenage contour">
            <a:extLst>
              <a:ext uri="{FF2B5EF4-FFF2-40B4-BE49-F238E27FC236}">
                <a16:creationId xmlns:a16="http://schemas.microsoft.com/office/drawing/2014/main" id="{77FFD115-C74D-4CC6-A706-9B6FC32D9E5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217" name="Graphique 216" descr="Livre ouvert contour">
            <a:extLst>
              <a:ext uri="{FF2B5EF4-FFF2-40B4-BE49-F238E27FC236}">
                <a16:creationId xmlns:a16="http://schemas.microsoft.com/office/drawing/2014/main" id="{B6814C9C-037F-4037-B21A-C0906516798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218" name="Graphique 217" descr="Boîte contour">
            <a:extLst>
              <a:ext uri="{FF2B5EF4-FFF2-40B4-BE49-F238E27FC236}">
                <a16:creationId xmlns:a16="http://schemas.microsoft.com/office/drawing/2014/main" id="{74F3BD08-5C18-45A7-8310-A11483258BA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219" name="Graphique 218" descr="Point d’insertion vers la gauche avec un remplissage uni">
            <a:extLst>
              <a:ext uri="{FF2B5EF4-FFF2-40B4-BE49-F238E27FC236}">
                <a16:creationId xmlns:a16="http://schemas.microsoft.com/office/drawing/2014/main" id="{523A2E34-E3A2-4EA9-A9F5-E18992F73B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220" name="ZoneTexte 219">
            <a:extLst>
              <a:ext uri="{FF2B5EF4-FFF2-40B4-BE49-F238E27FC236}">
                <a16:creationId xmlns:a16="http://schemas.microsoft.com/office/drawing/2014/main" id="{7F604CD0-0CFF-4196-9185-DE3755DB5C6E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FA7AF998-12B9-4F31-BB1B-0E77541054E2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ZoneTexte 221">
            <a:extLst>
              <a:ext uri="{FF2B5EF4-FFF2-40B4-BE49-F238E27FC236}">
                <a16:creationId xmlns:a16="http://schemas.microsoft.com/office/drawing/2014/main" id="{CF33C529-ED10-4097-80B8-EF4D10302F7A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E21A4F91-2909-4A80-86CE-94F258B37593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ZoneTexte 223">
            <a:extLst>
              <a:ext uri="{FF2B5EF4-FFF2-40B4-BE49-F238E27FC236}">
                <a16:creationId xmlns:a16="http://schemas.microsoft.com/office/drawing/2014/main" id="{529E17A1-53B6-4FF2-9CB5-0661C676A89C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5" name="Connecteur droit 224">
            <a:extLst>
              <a:ext uri="{FF2B5EF4-FFF2-40B4-BE49-F238E27FC236}">
                <a16:creationId xmlns:a16="http://schemas.microsoft.com/office/drawing/2014/main" id="{6661A9C1-4E8C-460D-98FC-5343C1BEA950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" name="Graphique 228" descr="Icône de menu d'hamburger contour">
            <a:hlinkClick r:id="rId40" action="ppaction://hlinksldjump"/>
            <a:extLst>
              <a:ext uri="{FF2B5EF4-FFF2-40B4-BE49-F238E27FC236}">
                <a16:creationId xmlns:a16="http://schemas.microsoft.com/office/drawing/2014/main" id="{599CD465-A2A7-4F46-9338-4AECB070D30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90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F071889-62BB-43FB-822C-9D516327B741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3A22E5-A74D-4A88-8D70-1C264A32F809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Nom 1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2" name="Graphique 41" descr="Point d’insertion vers la gauche avec un remplissage uni">
            <a:extLst>
              <a:ext uri="{FF2B5EF4-FFF2-40B4-BE49-F238E27FC236}">
                <a16:creationId xmlns:a16="http://schemas.microsoft.com/office/drawing/2014/main" id="{BB4A6AE2-31CB-451E-8E42-A0ADD36FC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D811514-D5CE-4484-83B6-BB4971C02729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5E242E3-B3D2-4DAA-ABC2-F2847B5A4164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11FF9255-5765-46B5-86B1-EFB93D24C0FD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47" name="Graphique 46" descr="Loupe contour">
            <a:extLst>
              <a:ext uri="{FF2B5EF4-FFF2-40B4-BE49-F238E27FC236}">
                <a16:creationId xmlns:a16="http://schemas.microsoft.com/office/drawing/2014/main" id="{C0A05F5A-CF9D-4E8F-851F-2EF70C35D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0" name="Graphique 49" descr="Jouer avec un remplissage uni">
            <a:extLst>
              <a:ext uri="{FF2B5EF4-FFF2-40B4-BE49-F238E27FC236}">
                <a16:creationId xmlns:a16="http://schemas.microsoft.com/office/drawing/2014/main" id="{AC99AF99-35A2-430C-B848-75DE0CF647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1" name="Graphique 50" descr="Cloche contour">
            <a:extLst>
              <a:ext uri="{FF2B5EF4-FFF2-40B4-BE49-F238E27FC236}">
                <a16:creationId xmlns:a16="http://schemas.microsoft.com/office/drawing/2014/main" id="{228E2DC3-5F12-4491-9F83-F044E824E1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2" name="Graphique 51" descr="Sablier plein contour">
            <a:extLst>
              <a:ext uri="{FF2B5EF4-FFF2-40B4-BE49-F238E27FC236}">
                <a16:creationId xmlns:a16="http://schemas.microsoft.com/office/drawing/2014/main" id="{5322A012-E22F-4E8B-B36F-8642D9F4EC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33E9C40B-415A-44A7-BE72-CFF203E5A8B3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8A45A33-A7E6-4BE5-8EB5-3689CDA5BB48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3BCFEC1-1FDA-4B25-AB23-29E44013A21C}"/>
              </a:ext>
            </a:extLst>
          </p:cNvPr>
          <p:cNvSpPr/>
          <p:nvPr/>
        </p:nvSpPr>
        <p:spPr>
          <a:xfrm>
            <a:off x="403262" y="3127127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ZoneTexte 59">
            <a:hlinkClick r:id="rId2" action="ppaction://hlinksldjump"/>
            <a:extLst>
              <a:ext uri="{FF2B5EF4-FFF2-40B4-BE49-F238E27FC236}">
                <a16:creationId xmlns:a16="http://schemas.microsoft.com/office/drawing/2014/main" id="{E731C903-FED6-4525-96AB-B47FB41A886F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61" name="Graphique 60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152EDA1B-8296-4A28-8454-F2347E4495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AA2DFE3F-D964-49E6-AEF7-904612B62FD2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6DE155A9-8277-471C-96B8-137C8431271A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A91576D-8529-42B4-8F2D-17481FFCCCA6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67" name="Graphique 66" descr="Point d’insertion vers la gauche avec un remplissage uni">
            <a:extLst>
              <a:ext uri="{FF2B5EF4-FFF2-40B4-BE49-F238E27FC236}">
                <a16:creationId xmlns:a16="http://schemas.microsoft.com/office/drawing/2014/main" id="{BA5E18FC-001E-4C86-8AE3-85AF4B37BD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68" name="Image 67">
            <a:hlinkClick r:id="rId2" action="ppaction://hlinksldjump"/>
            <a:extLst>
              <a:ext uri="{FF2B5EF4-FFF2-40B4-BE49-F238E27FC236}">
                <a16:creationId xmlns:a16="http://schemas.microsoft.com/office/drawing/2014/main" id="{52616837-2B13-4328-A25A-B41AE0B0FE5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E2C2E4A1-2257-4F48-AB8E-CBE3B563776B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70" name="Graphique 69" descr="Point d’insertion vers la gauche avec un remplissage uni">
            <a:extLst>
              <a:ext uri="{FF2B5EF4-FFF2-40B4-BE49-F238E27FC236}">
                <a16:creationId xmlns:a16="http://schemas.microsoft.com/office/drawing/2014/main" id="{A66CBEEF-64C0-4810-AC40-1FFA78052F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934CDE22-B651-43FD-8BCC-B2276A577EB6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72" name="Graphique 71" descr="Engrenage contour">
            <a:extLst>
              <a:ext uri="{FF2B5EF4-FFF2-40B4-BE49-F238E27FC236}">
                <a16:creationId xmlns:a16="http://schemas.microsoft.com/office/drawing/2014/main" id="{6835C7F2-1157-410C-B1D4-DEEF371C786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73" name="Graphique 72" descr="Livre ouvert contour">
            <a:extLst>
              <a:ext uri="{FF2B5EF4-FFF2-40B4-BE49-F238E27FC236}">
                <a16:creationId xmlns:a16="http://schemas.microsoft.com/office/drawing/2014/main" id="{3EB4BE22-B7FB-46E2-8C3A-14962DFF620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99" name="Graphique 98" descr="Boîte contour">
            <a:extLst>
              <a:ext uri="{FF2B5EF4-FFF2-40B4-BE49-F238E27FC236}">
                <a16:creationId xmlns:a16="http://schemas.microsoft.com/office/drawing/2014/main" id="{BBDD7F4A-C62E-4A46-AC22-7B9E63E717D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100" name="Graphique 99" descr="Point d’insertion vers la gauche avec un remplissage uni">
            <a:extLst>
              <a:ext uri="{FF2B5EF4-FFF2-40B4-BE49-F238E27FC236}">
                <a16:creationId xmlns:a16="http://schemas.microsoft.com/office/drawing/2014/main" id="{3133DD69-8FF8-49EE-992C-D18A19A0B3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01" name="ZoneTexte 100">
            <a:extLst>
              <a:ext uri="{FF2B5EF4-FFF2-40B4-BE49-F238E27FC236}">
                <a16:creationId xmlns:a16="http://schemas.microsoft.com/office/drawing/2014/main" id="{D4B20D3A-2A67-4352-A717-5089373BC494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67D784DA-402D-41E8-B591-76EF251F517B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6F3DB7DC-AFC4-4DEB-BCF8-E8CA6D1ACBFC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AF5FF707-2644-4057-9BC4-812BFF892D53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865E0A76-63E2-4B26-B90A-76807BEE7D5B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1AE354ED-3B00-4DEF-AD50-511BAFC07C05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que 109" descr="Icône de menu d'hamburger contour">
            <a:hlinkClick r:id="rId40" action="ppaction://hlinksldjump"/>
            <a:extLst>
              <a:ext uri="{FF2B5EF4-FFF2-40B4-BE49-F238E27FC236}">
                <a16:creationId xmlns:a16="http://schemas.microsoft.com/office/drawing/2014/main" id="{2E7B53F3-7C84-4950-94E2-B955321B09A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20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9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2AC3DD68-A2D9-4148-8F22-A821FA7AB2DD}"/>
              </a:ext>
            </a:extLst>
          </p:cNvPr>
          <p:cNvSpPr txBox="1"/>
          <p:nvPr/>
        </p:nvSpPr>
        <p:spPr>
          <a:xfrm>
            <a:off x="0" y="2901712"/>
            <a:ext cx="12191999" cy="1015663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353A3E"/>
                </a:solidFill>
              </a:rPr>
              <a:t>NE</a:t>
            </a:r>
          </a:p>
        </p:txBody>
      </p:sp>
    </p:spTree>
    <p:extLst>
      <p:ext uri="{BB962C8B-B14F-4D97-AF65-F5344CB8AC3E}">
        <p14:creationId xmlns:p14="http://schemas.microsoft.com/office/powerpoint/2010/main" val="2416981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E8417-37DF-4E2B-A859-75A1EF77767D}"/>
              </a:ext>
            </a:extLst>
          </p:cNvPr>
          <p:cNvSpPr/>
          <p:nvPr/>
        </p:nvSpPr>
        <p:spPr>
          <a:xfrm>
            <a:off x="2373301" y="1544798"/>
            <a:ext cx="7130379" cy="43404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48A783-B83D-4D4D-AF54-EA69CC8985EF}"/>
              </a:ext>
            </a:extLst>
          </p:cNvPr>
          <p:cNvSpPr/>
          <p:nvPr/>
        </p:nvSpPr>
        <p:spPr>
          <a:xfrm>
            <a:off x="3592905" y="2136135"/>
            <a:ext cx="5910775" cy="3749099"/>
          </a:xfrm>
          <a:prstGeom prst="rect">
            <a:avLst/>
          </a:prstGeom>
          <a:solidFill>
            <a:srgbClr val="F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A02347-FB14-48BA-A1FC-93095D47FD48}"/>
              </a:ext>
            </a:extLst>
          </p:cNvPr>
          <p:cNvSpPr/>
          <p:nvPr/>
        </p:nvSpPr>
        <p:spPr>
          <a:xfrm>
            <a:off x="3712815" y="1910403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700" spc="30" dirty="0">
                <a:solidFill>
                  <a:srgbClr val="4C94AC"/>
                </a:solidFill>
              </a:rPr>
              <a:t>Accueil </a:t>
            </a:r>
            <a:r>
              <a:rPr lang="fr-FR" sz="700" spc="30" dirty="0">
                <a:solidFill>
                  <a:srgbClr val="D6D9DC"/>
                </a:solidFill>
              </a:rPr>
              <a:t>/ </a:t>
            </a:r>
            <a:r>
              <a:rPr lang="fr-FR" sz="700" spc="30" dirty="0">
                <a:solidFill>
                  <a:srgbClr val="9199A1"/>
                </a:solidFill>
              </a:rPr>
              <a:t>?</a:t>
            </a:r>
          </a:p>
        </p:txBody>
      </p:sp>
      <p:pic>
        <p:nvPicPr>
          <p:cNvPr id="62" name="Graphique 61" descr="Point d’insertion vers la gauche avec un remplissage uni">
            <a:extLst>
              <a:ext uri="{FF2B5EF4-FFF2-40B4-BE49-F238E27FC236}">
                <a16:creationId xmlns:a16="http://schemas.microsoft.com/office/drawing/2014/main" id="{BB39D246-1E20-40E9-9E14-BECCAA23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5269" y="1957565"/>
            <a:ext cx="108000" cy="10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887834-BC1E-4281-9A79-D37E2DE75714}"/>
              </a:ext>
            </a:extLst>
          </p:cNvPr>
          <p:cNvSpPr/>
          <p:nvPr/>
        </p:nvSpPr>
        <p:spPr>
          <a:xfrm>
            <a:off x="3609856" y="1544798"/>
            <a:ext cx="5893823" cy="3356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D247B86-FA35-4AE6-9508-4C102516DE30}"/>
              </a:ext>
            </a:extLst>
          </p:cNvPr>
          <p:cNvSpPr/>
          <p:nvPr/>
        </p:nvSpPr>
        <p:spPr>
          <a:xfrm>
            <a:off x="8987170" y="1609246"/>
            <a:ext cx="216000" cy="216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6E17747A-8F5E-4EC4-93F9-3E4A6393FD20}"/>
              </a:ext>
            </a:extLst>
          </p:cNvPr>
          <p:cNvSpPr/>
          <p:nvPr/>
        </p:nvSpPr>
        <p:spPr>
          <a:xfrm>
            <a:off x="3672840" y="1619157"/>
            <a:ext cx="1912620" cy="192133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rgbClr val="9199A1"/>
                </a:solidFill>
              </a:rPr>
              <a:t>Rechercher</a:t>
            </a:r>
          </a:p>
        </p:txBody>
      </p:sp>
      <p:pic>
        <p:nvPicPr>
          <p:cNvPr id="53" name="Graphique 52" descr="Loupe contour">
            <a:extLst>
              <a:ext uri="{FF2B5EF4-FFF2-40B4-BE49-F238E27FC236}">
                <a16:creationId xmlns:a16="http://schemas.microsoft.com/office/drawing/2014/main" id="{A27E8F7F-9270-46B5-B962-06429E20C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370271" y="1636062"/>
            <a:ext cx="147200" cy="147200"/>
          </a:xfrm>
          <a:prstGeom prst="rect">
            <a:avLst/>
          </a:prstGeom>
        </p:spPr>
      </p:pic>
      <p:pic>
        <p:nvPicPr>
          <p:cNvPr id="55" name="Graphique 54" descr="Jouer avec un remplissage uni">
            <a:extLst>
              <a:ext uri="{FF2B5EF4-FFF2-40B4-BE49-F238E27FC236}">
                <a16:creationId xmlns:a16="http://schemas.microsoft.com/office/drawing/2014/main" id="{0B4A7C57-EE69-42EA-9CAC-7B88A1B446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9280996" y="1663644"/>
            <a:ext cx="70656" cy="107204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D5A370DA-51E2-4693-B965-1466E92E02CD}"/>
              </a:ext>
            </a:extLst>
          </p:cNvPr>
          <p:cNvSpPr txBox="1"/>
          <p:nvPr/>
        </p:nvSpPr>
        <p:spPr>
          <a:xfrm>
            <a:off x="8935784" y="1588568"/>
            <a:ext cx="5124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4C94AC"/>
                </a:solidFill>
              </a:rPr>
              <a:t>BK</a:t>
            </a:r>
          </a:p>
        </p:txBody>
      </p:sp>
      <p:pic>
        <p:nvPicPr>
          <p:cNvPr id="6" name="Graphique 5" descr="Cloche contour">
            <a:extLst>
              <a:ext uri="{FF2B5EF4-FFF2-40B4-BE49-F238E27FC236}">
                <a16:creationId xmlns:a16="http://schemas.microsoft.com/office/drawing/2014/main" id="{BDCA3AE8-D417-48F1-BA36-7CEDE0A5AE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7756" y="1641124"/>
            <a:ext cx="180000" cy="180000"/>
          </a:xfrm>
          <a:prstGeom prst="rect">
            <a:avLst/>
          </a:prstGeom>
        </p:spPr>
      </p:pic>
      <p:pic>
        <p:nvPicPr>
          <p:cNvPr id="14" name="Graphique 13" descr="Sablier plein contour">
            <a:extLst>
              <a:ext uri="{FF2B5EF4-FFF2-40B4-BE49-F238E27FC236}">
                <a16:creationId xmlns:a16="http://schemas.microsoft.com/office/drawing/2014/main" id="{86B62951-FBFE-48CF-8E63-4DA5C9FB46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73722" y="1631290"/>
            <a:ext cx="180000" cy="180000"/>
          </a:xfrm>
          <a:prstGeom prst="rect">
            <a:avLst/>
          </a:prstGeom>
        </p:spPr>
      </p:pic>
      <p:pic>
        <p:nvPicPr>
          <p:cNvPr id="37" name="Graphique 36" descr="Point d’insertion vers la gauche avec un remplissage uni">
            <a:extLst>
              <a:ext uri="{FF2B5EF4-FFF2-40B4-BE49-F238E27FC236}">
                <a16:creationId xmlns:a16="http://schemas.microsoft.com/office/drawing/2014/main" id="{F580E6C2-658A-4A5C-83BE-35DE1A767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5269" y="1957565"/>
            <a:ext cx="108000" cy="108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685CCFB-4231-4FF2-A9BF-B57756B419B1}"/>
              </a:ext>
            </a:extLst>
          </p:cNvPr>
          <p:cNvSpPr/>
          <p:nvPr/>
        </p:nvSpPr>
        <p:spPr>
          <a:xfrm>
            <a:off x="2373303" y="1544798"/>
            <a:ext cx="1222407" cy="4340436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4F7290A1-EDF6-47F2-84CD-1BE7795E1792}"/>
              </a:ext>
            </a:extLst>
          </p:cNvPr>
          <p:cNvSpPr txBox="1"/>
          <p:nvPr/>
        </p:nvSpPr>
        <p:spPr>
          <a:xfrm>
            <a:off x="2877548" y="1579653"/>
            <a:ext cx="769078" cy="2616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/>
                </a:solidFill>
              </a:rPr>
              <a:t>Any</a:t>
            </a:r>
            <a:r>
              <a:rPr lang="fr-FR" sz="1100" b="1" dirty="0">
                <a:solidFill>
                  <a:srgbClr val="4C94AC"/>
                </a:solidFill>
              </a:rPr>
              <a:t>Way</a:t>
            </a:r>
          </a:p>
        </p:txBody>
      </p:sp>
      <p:pic>
        <p:nvPicPr>
          <p:cNvPr id="76" name="Graphique 75" descr="Logement contour">
            <a:extLst>
              <a:ext uri="{FF2B5EF4-FFF2-40B4-BE49-F238E27FC236}">
                <a16:creationId xmlns:a16="http://schemas.microsoft.com/office/drawing/2014/main" id="{8C9CB127-8B21-4447-BA03-B9E0498C85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29585" y="1904307"/>
            <a:ext cx="180000" cy="180000"/>
          </a:xfrm>
          <a:prstGeom prst="rect">
            <a:avLst/>
          </a:prstGeom>
        </p:spPr>
      </p:pic>
      <p:sp>
        <p:nvSpPr>
          <p:cNvPr id="77" name="ZoneTexte 76">
            <a:extLst>
              <a:ext uri="{FF2B5EF4-FFF2-40B4-BE49-F238E27FC236}">
                <a16:creationId xmlns:a16="http://schemas.microsoft.com/office/drawing/2014/main" id="{2713D4DB-380C-43A6-9AB7-D3A588AF19DC}"/>
              </a:ext>
            </a:extLst>
          </p:cNvPr>
          <p:cNvSpPr txBox="1"/>
          <p:nvPr/>
        </p:nvSpPr>
        <p:spPr>
          <a:xfrm>
            <a:off x="2599624" y="1896794"/>
            <a:ext cx="9947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30" dirty="0">
                <a:solidFill>
                  <a:schemeClr val="bg1"/>
                </a:solidFill>
              </a:rPr>
              <a:t>Accueil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544F3DB1-C1F8-48E4-A656-DFA3395673CC}"/>
              </a:ext>
            </a:extLst>
          </p:cNvPr>
          <p:cNvSpPr txBox="1"/>
          <p:nvPr/>
        </p:nvSpPr>
        <p:spPr>
          <a:xfrm>
            <a:off x="2597395" y="2151612"/>
            <a:ext cx="9947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30" dirty="0">
                <a:solidFill>
                  <a:schemeClr val="bg1"/>
                </a:solidFill>
              </a:rPr>
              <a:t>Modèle</a:t>
            </a:r>
          </a:p>
        </p:txBody>
      </p:sp>
      <p:pic>
        <p:nvPicPr>
          <p:cNvPr id="79" name="Graphique 78" descr="Icône de menu d'hamburger contour">
            <a:extLst>
              <a:ext uri="{FF2B5EF4-FFF2-40B4-BE49-F238E27FC236}">
                <a16:creationId xmlns:a16="http://schemas.microsoft.com/office/drawing/2014/main" id="{D3C0FF02-CF65-44F5-AA15-105BC49513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35681" y="1615994"/>
            <a:ext cx="180000" cy="180000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4EE9716C-3E37-4A36-B96C-5872801027AE}"/>
              </a:ext>
            </a:extLst>
          </p:cNvPr>
          <p:cNvSpPr txBox="1"/>
          <p:nvPr/>
        </p:nvSpPr>
        <p:spPr>
          <a:xfrm>
            <a:off x="2374778" y="5712088"/>
            <a:ext cx="12196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spc="50" dirty="0">
                <a:solidFill>
                  <a:srgbClr val="9199A1"/>
                </a:solidFill>
              </a:rPr>
              <a:t>version 2.0.0-rc18</a:t>
            </a:r>
          </a:p>
        </p:txBody>
      </p:sp>
      <p:pic>
        <p:nvPicPr>
          <p:cNvPr id="81" name="Graphique 80" descr="Point d’insertion vers la gauche avec un remplissage uni">
            <a:extLst>
              <a:ext uri="{FF2B5EF4-FFF2-40B4-BE49-F238E27FC236}">
                <a16:creationId xmlns:a16="http://schemas.microsoft.com/office/drawing/2014/main" id="{61851525-AB7E-4625-9502-DDECDEC6AD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3434312" y="2200846"/>
            <a:ext cx="108000" cy="108000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72413F6B-03BA-4E66-8A64-B0A20D80A7C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94" y="1671195"/>
            <a:ext cx="167957" cy="88999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7AA1642C-97FF-47E2-9C06-7A38A9C86DC6}"/>
              </a:ext>
            </a:extLst>
          </p:cNvPr>
          <p:cNvSpPr txBox="1"/>
          <p:nvPr/>
        </p:nvSpPr>
        <p:spPr>
          <a:xfrm>
            <a:off x="2595296" y="3129866"/>
            <a:ext cx="9947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84" name="Graphique 83" descr="Point d’insertion vers la gauche avec un remplissage uni">
            <a:extLst>
              <a:ext uri="{FF2B5EF4-FFF2-40B4-BE49-F238E27FC236}">
                <a16:creationId xmlns:a16="http://schemas.microsoft.com/office/drawing/2014/main" id="{A2B4012D-0148-466E-BD8C-FA12414404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3432213" y="3179100"/>
            <a:ext cx="108000" cy="108000"/>
          </a:xfrm>
          <a:prstGeom prst="rect">
            <a:avLst/>
          </a:prstGeom>
        </p:spPr>
      </p:pic>
      <p:sp>
        <p:nvSpPr>
          <p:cNvPr id="85" name="ZoneTexte 84">
            <a:extLst>
              <a:ext uri="{FF2B5EF4-FFF2-40B4-BE49-F238E27FC236}">
                <a16:creationId xmlns:a16="http://schemas.microsoft.com/office/drawing/2014/main" id="{1B27B140-7365-45B4-945F-A6BF44DFA4F4}"/>
              </a:ext>
            </a:extLst>
          </p:cNvPr>
          <p:cNvSpPr txBox="1"/>
          <p:nvPr/>
        </p:nvSpPr>
        <p:spPr>
          <a:xfrm>
            <a:off x="2595296" y="4981451"/>
            <a:ext cx="9947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86" name="Graphique 85" descr="Engrenage contour">
            <a:extLst>
              <a:ext uri="{FF2B5EF4-FFF2-40B4-BE49-F238E27FC236}">
                <a16:creationId xmlns:a16="http://schemas.microsoft.com/office/drawing/2014/main" id="{286EDBF8-147E-4C6A-8C71-3D5F83786B7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425257" y="4991478"/>
            <a:ext cx="180000" cy="180000"/>
          </a:xfrm>
          <a:prstGeom prst="rect">
            <a:avLst/>
          </a:prstGeom>
        </p:spPr>
      </p:pic>
      <p:pic>
        <p:nvPicPr>
          <p:cNvPr id="87" name="Graphique 86" descr="Livre ouvert contour">
            <a:extLst>
              <a:ext uri="{FF2B5EF4-FFF2-40B4-BE49-F238E27FC236}">
                <a16:creationId xmlns:a16="http://schemas.microsoft.com/office/drawing/2014/main" id="{3EA3B3FF-5E03-4AA9-8C48-1E469C5EE66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27131" y="2161639"/>
            <a:ext cx="180000" cy="180000"/>
          </a:xfrm>
          <a:prstGeom prst="rect">
            <a:avLst/>
          </a:prstGeom>
        </p:spPr>
      </p:pic>
      <p:pic>
        <p:nvPicPr>
          <p:cNvPr id="88" name="Graphique 87" descr="Boîte contour">
            <a:extLst>
              <a:ext uri="{FF2B5EF4-FFF2-40B4-BE49-F238E27FC236}">
                <a16:creationId xmlns:a16="http://schemas.microsoft.com/office/drawing/2014/main" id="{5BA38210-3335-4DC3-8C6B-88D6D3B4146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430606" y="3142541"/>
            <a:ext cx="180000" cy="180000"/>
          </a:xfrm>
          <a:prstGeom prst="rect">
            <a:avLst/>
          </a:prstGeom>
        </p:spPr>
      </p:pic>
      <p:pic>
        <p:nvPicPr>
          <p:cNvPr id="89" name="Graphique 88" descr="Point d’insertion vers la gauche avec un remplissage uni">
            <a:extLst>
              <a:ext uri="{FF2B5EF4-FFF2-40B4-BE49-F238E27FC236}">
                <a16:creationId xmlns:a16="http://schemas.microsoft.com/office/drawing/2014/main" id="{BF1EEFB2-67EE-42F2-80E2-CCF8B07FED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3426550" y="5027478"/>
            <a:ext cx="108000" cy="108000"/>
          </a:xfrm>
          <a:prstGeom prst="rect">
            <a:avLst/>
          </a:prstGeom>
        </p:spPr>
      </p:pic>
      <p:sp>
        <p:nvSpPr>
          <p:cNvPr id="90" name="ZoneTexte 89">
            <a:extLst>
              <a:ext uri="{FF2B5EF4-FFF2-40B4-BE49-F238E27FC236}">
                <a16:creationId xmlns:a16="http://schemas.microsoft.com/office/drawing/2014/main" id="{1C84BEB7-8361-4005-9F49-91F16F8EE0D1}"/>
              </a:ext>
            </a:extLst>
          </p:cNvPr>
          <p:cNvSpPr txBox="1"/>
          <p:nvPr/>
        </p:nvSpPr>
        <p:spPr>
          <a:xfrm>
            <a:off x="2611320" y="2349899"/>
            <a:ext cx="99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Cartes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Transceivers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Licences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Templates</a:t>
            </a:r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524AF499-33F9-4D2E-9113-7C553D938285}"/>
              </a:ext>
            </a:extLst>
          </p:cNvPr>
          <p:cNvCxnSpPr>
            <a:cxnSpLocks/>
          </p:cNvCxnSpPr>
          <p:nvPr/>
        </p:nvCxnSpPr>
        <p:spPr>
          <a:xfrm>
            <a:off x="2517131" y="2391931"/>
            <a:ext cx="0" cy="638128"/>
          </a:xfrm>
          <a:prstGeom prst="line">
            <a:avLst/>
          </a:prstGeom>
          <a:ln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067D102F-16D3-47A1-8D14-C41FEBB22CA1}"/>
              </a:ext>
            </a:extLst>
          </p:cNvPr>
          <p:cNvSpPr txBox="1"/>
          <p:nvPr/>
        </p:nvSpPr>
        <p:spPr>
          <a:xfrm>
            <a:off x="2604956" y="3329198"/>
            <a:ext cx="994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Sites</a:t>
            </a:r>
          </a:p>
          <a:p>
            <a:pPr>
              <a:spcAft>
                <a:spcPts val="6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Racks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NE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Cartes</a:t>
            </a:r>
          </a:p>
          <a:p>
            <a:pPr>
              <a:spcAft>
                <a:spcPts val="6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Licences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Collectes</a:t>
            </a: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933DD644-E80A-427A-B584-052A1BD506F3}"/>
              </a:ext>
            </a:extLst>
          </p:cNvPr>
          <p:cNvCxnSpPr>
            <a:cxnSpLocks/>
          </p:cNvCxnSpPr>
          <p:nvPr/>
        </p:nvCxnSpPr>
        <p:spPr>
          <a:xfrm>
            <a:off x="2517131" y="3390282"/>
            <a:ext cx="0" cy="1460572"/>
          </a:xfrm>
          <a:prstGeom prst="line">
            <a:avLst/>
          </a:prstGeom>
          <a:ln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C7C3CCAA-30C5-486B-B456-57DFFA9A0D80}"/>
              </a:ext>
            </a:extLst>
          </p:cNvPr>
          <p:cNvSpPr txBox="1"/>
          <p:nvPr/>
        </p:nvSpPr>
        <p:spPr>
          <a:xfrm>
            <a:off x="2604735" y="5202434"/>
            <a:ext cx="99475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Réservation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Prise en main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Activation</a:t>
            </a: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FA7952F6-0CE6-463B-8AA1-7FC586781E2D}"/>
              </a:ext>
            </a:extLst>
          </p:cNvPr>
          <p:cNvCxnSpPr>
            <a:cxnSpLocks/>
          </p:cNvCxnSpPr>
          <p:nvPr/>
        </p:nvCxnSpPr>
        <p:spPr>
          <a:xfrm>
            <a:off x="2515257" y="5210293"/>
            <a:ext cx="0" cy="385835"/>
          </a:xfrm>
          <a:prstGeom prst="line">
            <a:avLst/>
          </a:prstGeom>
          <a:ln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49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9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2AC3DD68-A2D9-4148-8F22-A821FA7AB2DD}"/>
              </a:ext>
            </a:extLst>
          </p:cNvPr>
          <p:cNvSpPr txBox="1"/>
          <p:nvPr/>
        </p:nvSpPr>
        <p:spPr>
          <a:xfrm>
            <a:off x="0" y="2901712"/>
            <a:ext cx="12191999" cy="1015663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353A3E"/>
                </a:solidFill>
              </a:rPr>
              <a:t>Accueil</a:t>
            </a:r>
          </a:p>
        </p:txBody>
      </p:sp>
    </p:spTree>
    <p:extLst>
      <p:ext uri="{BB962C8B-B14F-4D97-AF65-F5344CB8AC3E}">
        <p14:creationId xmlns:p14="http://schemas.microsoft.com/office/powerpoint/2010/main" val="1028065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9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2AC3DD68-A2D9-4148-8F22-A821FA7AB2DD}"/>
              </a:ext>
            </a:extLst>
          </p:cNvPr>
          <p:cNvSpPr txBox="1"/>
          <p:nvPr/>
        </p:nvSpPr>
        <p:spPr>
          <a:xfrm>
            <a:off x="0" y="2901712"/>
            <a:ext cx="12191999" cy="1015663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353A3E"/>
                </a:solidFill>
              </a:rPr>
              <a:t>Equipements</a:t>
            </a:r>
          </a:p>
        </p:txBody>
      </p:sp>
    </p:spTree>
    <p:extLst>
      <p:ext uri="{BB962C8B-B14F-4D97-AF65-F5344CB8AC3E}">
        <p14:creationId xmlns:p14="http://schemas.microsoft.com/office/powerpoint/2010/main" val="1936323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072B5F0A-AC99-4654-B3EE-8260288289FA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E994197-A341-4EFA-B4DB-45EA9157CDB8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Equipements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181" name="Graphique 180" descr="Point d’insertion vers la gauche avec un remplissage uni">
            <a:extLst>
              <a:ext uri="{FF2B5EF4-FFF2-40B4-BE49-F238E27FC236}">
                <a16:creationId xmlns:a16="http://schemas.microsoft.com/office/drawing/2014/main" id="{C29629DE-BB0B-4397-B71B-E5495C610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DD615E7B-5512-4F48-845A-589BE749CE68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2D874159-14B6-4225-84BA-6D95A7AEA32D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184" name="Rectangle : coins arrondis 183">
            <a:extLst>
              <a:ext uri="{FF2B5EF4-FFF2-40B4-BE49-F238E27FC236}">
                <a16:creationId xmlns:a16="http://schemas.microsoft.com/office/drawing/2014/main" id="{52D5EE1B-B17F-4634-BF30-9E1A104CADBF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185" name="Graphique 184" descr="Loupe contour">
            <a:extLst>
              <a:ext uri="{FF2B5EF4-FFF2-40B4-BE49-F238E27FC236}">
                <a16:creationId xmlns:a16="http://schemas.microsoft.com/office/drawing/2014/main" id="{AB268DD7-6D37-4CC4-9D1E-17616DAD99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186" name="Graphique 185" descr="Jouer avec un remplissage uni">
            <a:extLst>
              <a:ext uri="{FF2B5EF4-FFF2-40B4-BE49-F238E27FC236}">
                <a16:creationId xmlns:a16="http://schemas.microsoft.com/office/drawing/2014/main" id="{F3A62BED-D8C4-4D12-8770-E1528E6807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187" name="Graphique 186" descr="Cloche contour">
            <a:extLst>
              <a:ext uri="{FF2B5EF4-FFF2-40B4-BE49-F238E27FC236}">
                <a16:creationId xmlns:a16="http://schemas.microsoft.com/office/drawing/2014/main" id="{01875648-6432-45E8-8D2E-445CB0B486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188" name="Graphique 187" descr="Sablier plein contour">
            <a:extLst>
              <a:ext uri="{FF2B5EF4-FFF2-40B4-BE49-F238E27FC236}">
                <a16:creationId xmlns:a16="http://schemas.microsoft.com/office/drawing/2014/main" id="{4544788C-E4FB-4019-AE01-AAC0CB92BF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236" name="ZoneTexte 235">
            <a:extLst>
              <a:ext uri="{FF2B5EF4-FFF2-40B4-BE49-F238E27FC236}">
                <a16:creationId xmlns:a16="http://schemas.microsoft.com/office/drawing/2014/main" id="{48B88995-DF90-452A-818C-9B9C51655E70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237" name="Rectangle : coins arrondis 236">
            <a:extLst>
              <a:ext uri="{FF2B5EF4-FFF2-40B4-BE49-F238E27FC236}">
                <a16:creationId xmlns:a16="http://schemas.microsoft.com/office/drawing/2014/main" id="{052F426D-11D0-4AAF-A66C-A15198070C7B}"/>
              </a:ext>
            </a:extLst>
          </p:cNvPr>
          <p:cNvSpPr/>
          <p:nvPr/>
        </p:nvSpPr>
        <p:spPr>
          <a:xfrm>
            <a:off x="2276165" y="1742568"/>
            <a:ext cx="9798806" cy="2903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38" name="Rectangle : coins arrondis 237">
            <a:extLst>
              <a:ext uri="{FF2B5EF4-FFF2-40B4-BE49-F238E27FC236}">
                <a16:creationId xmlns:a16="http://schemas.microsoft.com/office/drawing/2014/main" id="{BB8FD7F7-1475-49A8-8695-FB5E86C5EF59}"/>
              </a:ext>
            </a:extLst>
          </p:cNvPr>
          <p:cNvSpPr/>
          <p:nvPr/>
        </p:nvSpPr>
        <p:spPr>
          <a:xfrm>
            <a:off x="2276593" y="1425810"/>
            <a:ext cx="9798806" cy="310854"/>
          </a:xfrm>
          <a:prstGeom prst="roundRect">
            <a:avLst>
              <a:gd name="adj" fmla="val 0"/>
            </a:avLst>
          </a:prstGeom>
          <a:solidFill>
            <a:srgbClr val="353A3E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39" name="Rectangle : coins arrondis 238">
            <a:extLst>
              <a:ext uri="{FF2B5EF4-FFF2-40B4-BE49-F238E27FC236}">
                <a16:creationId xmlns:a16="http://schemas.microsoft.com/office/drawing/2014/main" id="{D484A557-7D99-43BD-87D0-06FEE2B4D611}"/>
              </a:ext>
            </a:extLst>
          </p:cNvPr>
          <p:cNvSpPr/>
          <p:nvPr/>
        </p:nvSpPr>
        <p:spPr>
          <a:xfrm>
            <a:off x="2374961" y="1506717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ZoneTexte 239">
            <a:extLst>
              <a:ext uri="{FF2B5EF4-FFF2-40B4-BE49-F238E27FC236}">
                <a16:creationId xmlns:a16="http://schemas.microsoft.com/office/drawing/2014/main" id="{B161E136-A380-45FC-BE89-2B778855A142}"/>
              </a:ext>
            </a:extLst>
          </p:cNvPr>
          <p:cNvSpPr txBox="1"/>
          <p:nvPr/>
        </p:nvSpPr>
        <p:spPr>
          <a:xfrm>
            <a:off x="2617329" y="1455866"/>
            <a:ext cx="3028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241" name="ZoneTexte 240">
            <a:extLst>
              <a:ext uri="{FF2B5EF4-FFF2-40B4-BE49-F238E27FC236}">
                <a16:creationId xmlns:a16="http://schemas.microsoft.com/office/drawing/2014/main" id="{E8A0F2C5-7CDB-4CA9-AC5D-788384A7CC76}"/>
              </a:ext>
            </a:extLst>
          </p:cNvPr>
          <p:cNvSpPr txBox="1"/>
          <p:nvPr/>
        </p:nvSpPr>
        <p:spPr>
          <a:xfrm>
            <a:off x="3260815" y="1455866"/>
            <a:ext cx="923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Constructeur</a:t>
            </a:r>
          </a:p>
        </p:txBody>
      </p:sp>
      <p:sp>
        <p:nvSpPr>
          <p:cNvPr id="242" name="ZoneTexte 241">
            <a:extLst>
              <a:ext uri="{FF2B5EF4-FFF2-40B4-BE49-F238E27FC236}">
                <a16:creationId xmlns:a16="http://schemas.microsoft.com/office/drawing/2014/main" id="{03885541-88EB-41EB-8A33-323C8EBAFE93}"/>
              </a:ext>
            </a:extLst>
          </p:cNvPr>
          <p:cNvSpPr txBox="1"/>
          <p:nvPr/>
        </p:nvSpPr>
        <p:spPr>
          <a:xfrm>
            <a:off x="5565278" y="1452075"/>
            <a:ext cx="475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243" name="ZoneTexte 242">
            <a:extLst>
              <a:ext uri="{FF2B5EF4-FFF2-40B4-BE49-F238E27FC236}">
                <a16:creationId xmlns:a16="http://schemas.microsoft.com/office/drawing/2014/main" id="{2E162A40-2F09-4DD3-B403-9D85EAAD4ADC}"/>
              </a:ext>
            </a:extLst>
          </p:cNvPr>
          <p:cNvSpPr txBox="1"/>
          <p:nvPr/>
        </p:nvSpPr>
        <p:spPr>
          <a:xfrm>
            <a:off x="4492073" y="1458128"/>
            <a:ext cx="77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Référence</a:t>
            </a:r>
          </a:p>
        </p:txBody>
      </p:sp>
      <p:sp>
        <p:nvSpPr>
          <p:cNvPr id="244" name="Rectangle : coins arrondis 243">
            <a:extLst>
              <a:ext uri="{FF2B5EF4-FFF2-40B4-BE49-F238E27FC236}">
                <a16:creationId xmlns:a16="http://schemas.microsoft.com/office/drawing/2014/main" id="{7DD7A247-9405-4157-BD5F-949A4F0053A9}"/>
              </a:ext>
            </a:extLst>
          </p:cNvPr>
          <p:cNvSpPr/>
          <p:nvPr/>
        </p:nvSpPr>
        <p:spPr>
          <a:xfrm>
            <a:off x="2276165" y="205743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45" name="ZoneTexte 244">
            <a:extLst>
              <a:ext uri="{FF2B5EF4-FFF2-40B4-BE49-F238E27FC236}">
                <a16:creationId xmlns:a16="http://schemas.microsoft.com/office/drawing/2014/main" id="{BE415A15-990B-4C51-AD16-E1148B18B510}"/>
              </a:ext>
            </a:extLst>
          </p:cNvPr>
          <p:cNvSpPr txBox="1"/>
          <p:nvPr/>
        </p:nvSpPr>
        <p:spPr>
          <a:xfrm>
            <a:off x="2619777" y="208365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</a:t>
            </a:r>
          </a:p>
        </p:txBody>
      </p:sp>
      <p:sp>
        <p:nvSpPr>
          <p:cNvPr id="246" name="ZoneTexte 245">
            <a:extLst>
              <a:ext uri="{FF2B5EF4-FFF2-40B4-BE49-F238E27FC236}">
                <a16:creationId xmlns:a16="http://schemas.microsoft.com/office/drawing/2014/main" id="{0B0046B1-2211-4546-88CA-92E9DAC6D98C}"/>
              </a:ext>
            </a:extLst>
          </p:cNvPr>
          <p:cNvSpPr txBox="1"/>
          <p:nvPr/>
        </p:nvSpPr>
        <p:spPr>
          <a:xfrm>
            <a:off x="3273947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47" name="ZoneTexte 246">
            <a:extLst>
              <a:ext uri="{FF2B5EF4-FFF2-40B4-BE49-F238E27FC236}">
                <a16:creationId xmlns:a16="http://schemas.microsoft.com/office/drawing/2014/main" id="{89B31BC2-6BA5-44DA-AB24-D0D0AE49F698}"/>
              </a:ext>
            </a:extLst>
          </p:cNvPr>
          <p:cNvSpPr txBox="1"/>
          <p:nvPr/>
        </p:nvSpPr>
        <p:spPr>
          <a:xfrm>
            <a:off x="4500018" y="208643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48" name="ZoneTexte 247">
            <a:extLst>
              <a:ext uri="{FF2B5EF4-FFF2-40B4-BE49-F238E27FC236}">
                <a16:creationId xmlns:a16="http://schemas.microsoft.com/office/drawing/2014/main" id="{29873F54-F279-4F8E-BDFE-E0589DBD0D65}"/>
              </a:ext>
            </a:extLst>
          </p:cNvPr>
          <p:cNvSpPr txBox="1"/>
          <p:nvPr/>
        </p:nvSpPr>
        <p:spPr>
          <a:xfrm>
            <a:off x="5565278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49" name="Rectangle : coins arrondis 248">
            <a:extLst>
              <a:ext uri="{FF2B5EF4-FFF2-40B4-BE49-F238E27FC236}">
                <a16:creationId xmlns:a16="http://schemas.microsoft.com/office/drawing/2014/main" id="{C42F3286-953C-48D1-87A2-F3D4660B304B}"/>
              </a:ext>
            </a:extLst>
          </p:cNvPr>
          <p:cNvSpPr/>
          <p:nvPr/>
        </p:nvSpPr>
        <p:spPr>
          <a:xfrm>
            <a:off x="3269063" y="1793513"/>
            <a:ext cx="114037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Huawei</a:t>
            </a:r>
          </a:p>
        </p:txBody>
      </p:sp>
      <p:sp>
        <p:nvSpPr>
          <p:cNvPr id="250" name="Rectangle : coins arrondis 249">
            <a:extLst>
              <a:ext uri="{FF2B5EF4-FFF2-40B4-BE49-F238E27FC236}">
                <a16:creationId xmlns:a16="http://schemas.microsoft.com/office/drawing/2014/main" id="{9B5FE77B-98A3-4496-BD71-A9F9BAFE45B2}"/>
              </a:ext>
            </a:extLst>
          </p:cNvPr>
          <p:cNvSpPr/>
          <p:nvPr/>
        </p:nvSpPr>
        <p:spPr>
          <a:xfrm>
            <a:off x="12016752" y="2083648"/>
            <a:ext cx="57581" cy="44647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Rectangle : coins arrondis 250">
            <a:extLst>
              <a:ext uri="{FF2B5EF4-FFF2-40B4-BE49-F238E27FC236}">
                <a16:creationId xmlns:a16="http://schemas.microsoft.com/office/drawing/2014/main" id="{F9FE0D2B-F352-49A6-9FA7-DCF52BC7ACBF}"/>
              </a:ext>
            </a:extLst>
          </p:cNvPr>
          <p:cNvSpPr/>
          <p:nvPr/>
        </p:nvSpPr>
        <p:spPr>
          <a:xfrm>
            <a:off x="12022682" y="2082139"/>
            <a:ext cx="51651" cy="2686431"/>
          </a:xfrm>
          <a:prstGeom prst="roundRect">
            <a:avLst>
              <a:gd name="adj" fmla="val 50000"/>
            </a:avLst>
          </a:prstGeom>
          <a:solidFill>
            <a:srgbClr val="D6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2" name="Graphique 251" descr="Trier contour">
            <a:extLst>
              <a:ext uri="{FF2B5EF4-FFF2-40B4-BE49-F238E27FC236}">
                <a16:creationId xmlns:a16="http://schemas.microsoft.com/office/drawing/2014/main" id="{D6FE0A54-919E-4191-81DE-0B6752CB6D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21432" y="1508517"/>
            <a:ext cx="144000" cy="144000"/>
          </a:xfrm>
          <a:prstGeom prst="rect">
            <a:avLst/>
          </a:prstGeom>
        </p:spPr>
      </p:pic>
      <p:pic>
        <p:nvPicPr>
          <p:cNvPr id="253" name="Graphique 252" descr="Trier contour">
            <a:extLst>
              <a:ext uri="{FF2B5EF4-FFF2-40B4-BE49-F238E27FC236}">
                <a16:creationId xmlns:a16="http://schemas.microsoft.com/office/drawing/2014/main" id="{49B69D96-602A-4770-876D-9BFA554252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60164" y="1508978"/>
            <a:ext cx="144000" cy="144000"/>
          </a:xfrm>
          <a:prstGeom prst="rect">
            <a:avLst/>
          </a:prstGeom>
        </p:spPr>
      </p:pic>
      <p:pic>
        <p:nvPicPr>
          <p:cNvPr id="254" name="Graphique 253" descr="Trier contour">
            <a:extLst>
              <a:ext uri="{FF2B5EF4-FFF2-40B4-BE49-F238E27FC236}">
                <a16:creationId xmlns:a16="http://schemas.microsoft.com/office/drawing/2014/main" id="{814CD806-8709-4B08-8A52-4D59DFA824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39682" y="1510610"/>
            <a:ext cx="144000" cy="144000"/>
          </a:xfrm>
          <a:prstGeom prst="rect">
            <a:avLst/>
          </a:prstGeom>
        </p:spPr>
      </p:pic>
      <p:pic>
        <p:nvPicPr>
          <p:cNvPr id="255" name="Graphique 254" descr="Trier contour">
            <a:extLst>
              <a:ext uri="{FF2B5EF4-FFF2-40B4-BE49-F238E27FC236}">
                <a16:creationId xmlns:a16="http://schemas.microsoft.com/office/drawing/2014/main" id="{E882A518-A7F4-4DF6-AD5E-99FFC86FCB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10897" y="1506085"/>
            <a:ext cx="144000" cy="144000"/>
          </a:xfrm>
          <a:prstGeom prst="rect">
            <a:avLst/>
          </a:prstGeom>
        </p:spPr>
      </p:pic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7A1472F9-D408-4C03-8A33-963DF1AC309F}"/>
              </a:ext>
            </a:extLst>
          </p:cNvPr>
          <p:cNvSpPr/>
          <p:nvPr/>
        </p:nvSpPr>
        <p:spPr>
          <a:xfrm>
            <a:off x="11198988" y="1003451"/>
            <a:ext cx="875345" cy="297288"/>
          </a:xfrm>
          <a:prstGeom prst="roundRect">
            <a:avLst>
              <a:gd name="adj" fmla="val 9697"/>
            </a:avLst>
          </a:prstGeom>
          <a:solidFill>
            <a:srgbClr val="4C94AC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F0A42B3B-6920-4833-9CBD-A97CE123B3B1}"/>
              </a:ext>
            </a:extLst>
          </p:cNvPr>
          <p:cNvSpPr txBox="1"/>
          <p:nvPr/>
        </p:nvSpPr>
        <p:spPr>
          <a:xfrm>
            <a:off x="11428024" y="1022779"/>
            <a:ext cx="646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40" dirty="0">
                <a:solidFill>
                  <a:srgbClr val="FAFAFA"/>
                </a:solidFill>
              </a:rPr>
              <a:t>Ajouter</a:t>
            </a:r>
          </a:p>
        </p:txBody>
      </p:sp>
      <p:pic>
        <p:nvPicPr>
          <p:cNvPr id="258" name="Graphique 257" descr="Ajouter avec un remplissage uni">
            <a:extLst>
              <a:ext uri="{FF2B5EF4-FFF2-40B4-BE49-F238E27FC236}">
                <a16:creationId xmlns:a16="http://schemas.microsoft.com/office/drawing/2014/main" id="{3B78BB71-3F12-404D-AB5E-A6CE42A150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66024" y="1074592"/>
            <a:ext cx="162000" cy="162000"/>
          </a:xfrm>
          <a:prstGeom prst="rect">
            <a:avLst/>
          </a:prstGeom>
        </p:spPr>
      </p:pic>
      <p:sp>
        <p:nvSpPr>
          <p:cNvPr id="259" name="Rectangle : coins arrondis 258">
            <a:extLst>
              <a:ext uri="{FF2B5EF4-FFF2-40B4-BE49-F238E27FC236}">
                <a16:creationId xmlns:a16="http://schemas.microsoft.com/office/drawing/2014/main" id="{F579F478-93C9-40B5-B5DF-DAAABDDEA4BA}"/>
              </a:ext>
            </a:extLst>
          </p:cNvPr>
          <p:cNvSpPr/>
          <p:nvPr/>
        </p:nvSpPr>
        <p:spPr>
          <a:xfrm>
            <a:off x="2276165" y="1000215"/>
            <a:ext cx="829926" cy="300524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0" name="ZoneTexte 259">
            <a:extLst>
              <a:ext uri="{FF2B5EF4-FFF2-40B4-BE49-F238E27FC236}">
                <a16:creationId xmlns:a16="http://schemas.microsoft.com/office/drawing/2014/main" id="{D73717E6-3BCE-4B1C-9D6F-4086DBC40B86}"/>
              </a:ext>
            </a:extLst>
          </p:cNvPr>
          <p:cNvSpPr txBox="1"/>
          <p:nvPr/>
        </p:nvSpPr>
        <p:spPr>
          <a:xfrm>
            <a:off x="2505170" y="1023785"/>
            <a:ext cx="530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Filtres</a:t>
            </a:r>
          </a:p>
        </p:txBody>
      </p:sp>
      <p:pic>
        <p:nvPicPr>
          <p:cNvPr id="261" name="Graphique 260" descr="Filtrer contour">
            <a:extLst>
              <a:ext uri="{FF2B5EF4-FFF2-40B4-BE49-F238E27FC236}">
                <a16:creationId xmlns:a16="http://schemas.microsoft.com/office/drawing/2014/main" id="{E375CF2C-E8C5-4FBE-89E6-76EAE3213A6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38961" y="1062095"/>
            <a:ext cx="180000" cy="180000"/>
          </a:xfrm>
          <a:prstGeom prst="rect">
            <a:avLst/>
          </a:prstGeom>
        </p:spPr>
      </p:pic>
      <p:sp>
        <p:nvSpPr>
          <p:cNvPr id="262" name="Rectangle : coins arrondis 261">
            <a:extLst>
              <a:ext uri="{FF2B5EF4-FFF2-40B4-BE49-F238E27FC236}">
                <a16:creationId xmlns:a16="http://schemas.microsoft.com/office/drawing/2014/main" id="{F7DBE652-E991-49E6-BF7C-42E052DE0A21}"/>
              </a:ext>
            </a:extLst>
          </p:cNvPr>
          <p:cNvSpPr/>
          <p:nvPr/>
        </p:nvSpPr>
        <p:spPr>
          <a:xfrm>
            <a:off x="3224395" y="998448"/>
            <a:ext cx="1002139" cy="308780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3" name="Rectangle : coins arrondis 262">
            <a:extLst>
              <a:ext uri="{FF2B5EF4-FFF2-40B4-BE49-F238E27FC236}">
                <a16:creationId xmlns:a16="http://schemas.microsoft.com/office/drawing/2014/main" id="{B733DEC8-E7A2-4B5D-934A-26C989868B9C}"/>
              </a:ext>
            </a:extLst>
          </p:cNvPr>
          <p:cNvSpPr/>
          <p:nvPr/>
        </p:nvSpPr>
        <p:spPr>
          <a:xfrm>
            <a:off x="4339767" y="1007214"/>
            <a:ext cx="951163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4" name="Rectangle : coins arrondis 263">
            <a:extLst>
              <a:ext uri="{FF2B5EF4-FFF2-40B4-BE49-F238E27FC236}">
                <a16:creationId xmlns:a16="http://schemas.microsoft.com/office/drawing/2014/main" id="{A619810B-A492-412F-823E-9873FF380EF3}"/>
              </a:ext>
            </a:extLst>
          </p:cNvPr>
          <p:cNvSpPr/>
          <p:nvPr/>
        </p:nvSpPr>
        <p:spPr>
          <a:xfrm>
            <a:off x="5404163" y="1004749"/>
            <a:ext cx="1002139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65" name="Graphique 264" descr="Télécharger contour">
            <a:extLst>
              <a:ext uri="{FF2B5EF4-FFF2-40B4-BE49-F238E27FC236}">
                <a16:creationId xmlns:a16="http://schemas.microsoft.com/office/drawing/2014/main" id="{A26DCC71-6C6E-4771-9BA6-E23297987D8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409441" y="1054847"/>
            <a:ext cx="180000" cy="180000"/>
          </a:xfrm>
          <a:prstGeom prst="rect">
            <a:avLst/>
          </a:prstGeom>
        </p:spPr>
      </p:pic>
      <p:sp>
        <p:nvSpPr>
          <p:cNvPr id="266" name="ZoneTexte 265">
            <a:extLst>
              <a:ext uri="{FF2B5EF4-FFF2-40B4-BE49-F238E27FC236}">
                <a16:creationId xmlns:a16="http://schemas.microsoft.com/office/drawing/2014/main" id="{6AA5F891-C74F-4F2E-A5F3-8B86F2A18491}"/>
              </a:ext>
            </a:extLst>
          </p:cNvPr>
          <p:cNvSpPr txBox="1"/>
          <p:nvPr/>
        </p:nvSpPr>
        <p:spPr>
          <a:xfrm>
            <a:off x="4587798" y="1026924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Exporter</a:t>
            </a:r>
          </a:p>
        </p:txBody>
      </p:sp>
      <p:sp>
        <p:nvSpPr>
          <p:cNvPr id="267" name="ZoneTexte 266">
            <a:extLst>
              <a:ext uri="{FF2B5EF4-FFF2-40B4-BE49-F238E27FC236}">
                <a16:creationId xmlns:a16="http://schemas.microsoft.com/office/drawing/2014/main" id="{209843FA-F30E-4F2A-A00E-4D39FE2F4B96}"/>
              </a:ext>
            </a:extLst>
          </p:cNvPr>
          <p:cNvSpPr txBox="1"/>
          <p:nvPr/>
        </p:nvSpPr>
        <p:spPr>
          <a:xfrm>
            <a:off x="3470798" y="1026419"/>
            <a:ext cx="713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Colonnes</a:t>
            </a:r>
          </a:p>
        </p:txBody>
      </p:sp>
      <p:pic>
        <p:nvPicPr>
          <p:cNvPr id="268" name="Graphique 267" descr="Engrenage contour">
            <a:extLst>
              <a:ext uri="{FF2B5EF4-FFF2-40B4-BE49-F238E27FC236}">
                <a16:creationId xmlns:a16="http://schemas.microsoft.com/office/drawing/2014/main" id="{66B46A91-0D54-4EC0-ADDA-9549C01656F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88856" y="1056610"/>
            <a:ext cx="180000" cy="180000"/>
          </a:xfrm>
          <a:prstGeom prst="rect">
            <a:avLst/>
          </a:prstGeom>
        </p:spPr>
      </p:pic>
      <p:pic>
        <p:nvPicPr>
          <p:cNvPr id="269" name="Graphique 268" descr="Télécharger contour">
            <a:extLst>
              <a:ext uri="{FF2B5EF4-FFF2-40B4-BE49-F238E27FC236}">
                <a16:creationId xmlns:a16="http://schemas.microsoft.com/office/drawing/2014/main" id="{79447C9B-0B61-4553-9687-4717EBAF4E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482169" y="1057250"/>
            <a:ext cx="180000" cy="180000"/>
          </a:xfrm>
          <a:prstGeom prst="rect">
            <a:avLst/>
          </a:prstGeom>
        </p:spPr>
      </p:pic>
      <p:sp>
        <p:nvSpPr>
          <p:cNvPr id="270" name="ZoneTexte 269">
            <a:extLst>
              <a:ext uri="{FF2B5EF4-FFF2-40B4-BE49-F238E27FC236}">
                <a16:creationId xmlns:a16="http://schemas.microsoft.com/office/drawing/2014/main" id="{F9930E4E-0DB1-49AF-9C7A-43DD34AC7B73}"/>
              </a:ext>
            </a:extLst>
          </p:cNvPr>
          <p:cNvSpPr txBox="1"/>
          <p:nvPr/>
        </p:nvSpPr>
        <p:spPr>
          <a:xfrm>
            <a:off x="5662169" y="1028737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Importer</a:t>
            </a:r>
          </a:p>
        </p:txBody>
      </p:sp>
      <p:sp>
        <p:nvSpPr>
          <p:cNvPr id="271" name="Rectangle : coins arrondis 270">
            <a:extLst>
              <a:ext uri="{FF2B5EF4-FFF2-40B4-BE49-F238E27FC236}">
                <a16:creationId xmlns:a16="http://schemas.microsoft.com/office/drawing/2014/main" id="{34E9EA42-2A57-4EBB-89BB-1ADA1B469E97}"/>
              </a:ext>
            </a:extLst>
          </p:cNvPr>
          <p:cNvSpPr/>
          <p:nvPr/>
        </p:nvSpPr>
        <p:spPr>
          <a:xfrm>
            <a:off x="2611416" y="1793513"/>
            <a:ext cx="565192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D6D9DC"/>
                </a:solidFill>
              </a:rPr>
              <a:t>ID</a:t>
            </a:r>
          </a:p>
        </p:txBody>
      </p:sp>
      <p:sp>
        <p:nvSpPr>
          <p:cNvPr id="272" name="Rectangle : coins arrondis 271">
            <a:extLst>
              <a:ext uri="{FF2B5EF4-FFF2-40B4-BE49-F238E27FC236}">
                <a16:creationId xmlns:a16="http://schemas.microsoft.com/office/drawing/2014/main" id="{BAE7E3B4-B189-4E5D-BD35-97B654AAEC06}"/>
              </a:ext>
            </a:extLst>
          </p:cNvPr>
          <p:cNvSpPr/>
          <p:nvPr/>
        </p:nvSpPr>
        <p:spPr>
          <a:xfrm>
            <a:off x="4499441" y="1787120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ETX</a:t>
            </a:r>
          </a:p>
        </p:txBody>
      </p:sp>
      <p:sp>
        <p:nvSpPr>
          <p:cNvPr id="273" name="Rectangle : coins arrondis 272">
            <a:extLst>
              <a:ext uri="{FF2B5EF4-FFF2-40B4-BE49-F238E27FC236}">
                <a16:creationId xmlns:a16="http://schemas.microsoft.com/office/drawing/2014/main" id="{ECC2585E-3FB8-4F62-9263-EF9E1F68CB39}"/>
              </a:ext>
            </a:extLst>
          </p:cNvPr>
          <p:cNvSpPr/>
          <p:nvPr/>
        </p:nvSpPr>
        <p:spPr>
          <a:xfrm>
            <a:off x="5572169" y="1786118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274" name="Rectangle : coins arrondis 273">
            <a:extLst>
              <a:ext uri="{FF2B5EF4-FFF2-40B4-BE49-F238E27FC236}">
                <a16:creationId xmlns:a16="http://schemas.microsoft.com/office/drawing/2014/main" id="{37F1288E-7DB9-4544-9E1F-DC45C5C57806}"/>
              </a:ext>
            </a:extLst>
          </p:cNvPr>
          <p:cNvSpPr/>
          <p:nvPr/>
        </p:nvSpPr>
        <p:spPr>
          <a:xfrm>
            <a:off x="2374961" y="213861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5" name="Rectangle : coins arrondis 274">
            <a:extLst>
              <a:ext uri="{FF2B5EF4-FFF2-40B4-BE49-F238E27FC236}">
                <a16:creationId xmlns:a16="http://schemas.microsoft.com/office/drawing/2014/main" id="{418302B6-7F0D-489A-8A43-D92AD381A9C1}"/>
              </a:ext>
            </a:extLst>
          </p:cNvPr>
          <p:cNvSpPr/>
          <p:nvPr/>
        </p:nvSpPr>
        <p:spPr>
          <a:xfrm>
            <a:off x="2276165" y="2385210"/>
            <a:ext cx="9655014" cy="310854"/>
          </a:xfrm>
          <a:prstGeom prst="roundRect">
            <a:avLst>
              <a:gd name="adj" fmla="val 0"/>
            </a:avLst>
          </a:prstGeom>
          <a:solidFill>
            <a:srgbClr val="DCEAEF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76026AD4-BA06-4B16-8367-4567BC9F59F2}"/>
              </a:ext>
            </a:extLst>
          </p:cNvPr>
          <p:cNvSpPr txBox="1"/>
          <p:nvPr/>
        </p:nvSpPr>
        <p:spPr>
          <a:xfrm>
            <a:off x="2619777" y="2411432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</a:t>
            </a:r>
          </a:p>
        </p:txBody>
      </p:sp>
      <p:sp>
        <p:nvSpPr>
          <p:cNvPr id="277" name="ZoneTexte 276">
            <a:extLst>
              <a:ext uri="{FF2B5EF4-FFF2-40B4-BE49-F238E27FC236}">
                <a16:creationId xmlns:a16="http://schemas.microsoft.com/office/drawing/2014/main" id="{9245FCF9-CD6B-47F4-8E1D-A14E38E2EDEC}"/>
              </a:ext>
            </a:extLst>
          </p:cNvPr>
          <p:cNvSpPr txBox="1"/>
          <p:nvPr/>
        </p:nvSpPr>
        <p:spPr>
          <a:xfrm>
            <a:off x="3273947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78" name="ZoneTexte 277">
            <a:extLst>
              <a:ext uri="{FF2B5EF4-FFF2-40B4-BE49-F238E27FC236}">
                <a16:creationId xmlns:a16="http://schemas.microsoft.com/office/drawing/2014/main" id="{8E7C65F8-4A28-4D17-BA3E-62F99B721596}"/>
              </a:ext>
            </a:extLst>
          </p:cNvPr>
          <p:cNvSpPr txBox="1"/>
          <p:nvPr/>
        </p:nvSpPr>
        <p:spPr>
          <a:xfrm>
            <a:off x="4500018" y="2414213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79" name="ZoneTexte 278">
            <a:extLst>
              <a:ext uri="{FF2B5EF4-FFF2-40B4-BE49-F238E27FC236}">
                <a16:creationId xmlns:a16="http://schemas.microsoft.com/office/drawing/2014/main" id="{6A53D093-F01D-4D41-B2FE-E2F39BA56189}"/>
              </a:ext>
            </a:extLst>
          </p:cNvPr>
          <p:cNvSpPr txBox="1"/>
          <p:nvPr/>
        </p:nvSpPr>
        <p:spPr>
          <a:xfrm>
            <a:off x="5565278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80" name="Rectangle : coins arrondis 279">
            <a:extLst>
              <a:ext uri="{FF2B5EF4-FFF2-40B4-BE49-F238E27FC236}">
                <a16:creationId xmlns:a16="http://schemas.microsoft.com/office/drawing/2014/main" id="{4B1BEA3A-C95F-4949-BFF0-CEE47310617D}"/>
              </a:ext>
            </a:extLst>
          </p:cNvPr>
          <p:cNvSpPr/>
          <p:nvPr/>
        </p:nvSpPr>
        <p:spPr>
          <a:xfrm>
            <a:off x="2374961" y="2466390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1" name="Rectangle : coins arrondis 280">
            <a:extLst>
              <a:ext uri="{FF2B5EF4-FFF2-40B4-BE49-F238E27FC236}">
                <a16:creationId xmlns:a16="http://schemas.microsoft.com/office/drawing/2014/main" id="{792D0A63-0B14-4E53-9794-3D661F63571F}"/>
              </a:ext>
            </a:extLst>
          </p:cNvPr>
          <p:cNvSpPr/>
          <p:nvPr/>
        </p:nvSpPr>
        <p:spPr>
          <a:xfrm>
            <a:off x="2276165" y="272036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82" name="ZoneTexte 281">
            <a:extLst>
              <a:ext uri="{FF2B5EF4-FFF2-40B4-BE49-F238E27FC236}">
                <a16:creationId xmlns:a16="http://schemas.microsoft.com/office/drawing/2014/main" id="{B1CA5C5F-3A9C-4716-A74A-7B42A3F7651C}"/>
              </a:ext>
            </a:extLst>
          </p:cNvPr>
          <p:cNvSpPr txBox="1"/>
          <p:nvPr/>
        </p:nvSpPr>
        <p:spPr>
          <a:xfrm>
            <a:off x="2619777" y="274658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283" name="ZoneTexte 282">
            <a:extLst>
              <a:ext uri="{FF2B5EF4-FFF2-40B4-BE49-F238E27FC236}">
                <a16:creationId xmlns:a16="http://schemas.microsoft.com/office/drawing/2014/main" id="{0756321D-6762-4A86-8B13-BF835862BF4C}"/>
              </a:ext>
            </a:extLst>
          </p:cNvPr>
          <p:cNvSpPr txBox="1"/>
          <p:nvPr/>
        </p:nvSpPr>
        <p:spPr>
          <a:xfrm>
            <a:off x="3273947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84" name="ZoneTexte 283">
            <a:extLst>
              <a:ext uri="{FF2B5EF4-FFF2-40B4-BE49-F238E27FC236}">
                <a16:creationId xmlns:a16="http://schemas.microsoft.com/office/drawing/2014/main" id="{A0D75D31-DB04-4C88-ACD4-7607BA6AA470}"/>
              </a:ext>
            </a:extLst>
          </p:cNvPr>
          <p:cNvSpPr txBox="1"/>
          <p:nvPr/>
        </p:nvSpPr>
        <p:spPr>
          <a:xfrm>
            <a:off x="4500018" y="274936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85" name="ZoneTexte 284">
            <a:extLst>
              <a:ext uri="{FF2B5EF4-FFF2-40B4-BE49-F238E27FC236}">
                <a16:creationId xmlns:a16="http://schemas.microsoft.com/office/drawing/2014/main" id="{70470F27-DA05-46FE-B14E-85CA04B01883}"/>
              </a:ext>
            </a:extLst>
          </p:cNvPr>
          <p:cNvSpPr txBox="1"/>
          <p:nvPr/>
        </p:nvSpPr>
        <p:spPr>
          <a:xfrm>
            <a:off x="5565278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86" name="Rectangle : coins arrondis 285">
            <a:extLst>
              <a:ext uri="{FF2B5EF4-FFF2-40B4-BE49-F238E27FC236}">
                <a16:creationId xmlns:a16="http://schemas.microsoft.com/office/drawing/2014/main" id="{43D5FF57-5299-492A-BA28-DA4A5B17018C}"/>
              </a:ext>
            </a:extLst>
          </p:cNvPr>
          <p:cNvSpPr/>
          <p:nvPr/>
        </p:nvSpPr>
        <p:spPr>
          <a:xfrm>
            <a:off x="2374961" y="2801545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7" name="Rectangle : coins arrondis 286">
            <a:extLst>
              <a:ext uri="{FF2B5EF4-FFF2-40B4-BE49-F238E27FC236}">
                <a16:creationId xmlns:a16="http://schemas.microsoft.com/office/drawing/2014/main" id="{293A91D0-68D3-48C0-B807-392A837B91CD}"/>
              </a:ext>
            </a:extLst>
          </p:cNvPr>
          <p:cNvSpPr/>
          <p:nvPr/>
        </p:nvSpPr>
        <p:spPr>
          <a:xfrm>
            <a:off x="2276165" y="30469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88" name="ZoneTexte 287">
            <a:extLst>
              <a:ext uri="{FF2B5EF4-FFF2-40B4-BE49-F238E27FC236}">
                <a16:creationId xmlns:a16="http://schemas.microsoft.com/office/drawing/2014/main" id="{049FDBA5-9053-4FE1-8EA4-D1C78DA6E340}"/>
              </a:ext>
            </a:extLst>
          </p:cNvPr>
          <p:cNvSpPr txBox="1"/>
          <p:nvPr/>
        </p:nvSpPr>
        <p:spPr>
          <a:xfrm>
            <a:off x="2619777" y="30731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289" name="ZoneTexte 288">
            <a:extLst>
              <a:ext uri="{FF2B5EF4-FFF2-40B4-BE49-F238E27FC236}">
                <a16:creationId xmlns:a16="http://schemas.microsoft.com/office/drawing/2014/main" id="{732EAB89-D12D-4316-B01D-1A232E72A467}"/>
              </a:ext>
            </a:extLst>
          </p:cNvPr>
          <p:cNvSpPr txBox="1"/>
          <p:nvPr/>
        </p:nvSpPr>
        <p:spPr>
          <a:xfrm>
            <a:off x="3273947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90" name="ZoneTexte 289">
            <a:extLst>
              <a:ext uri="{FF2B5EF4-FFF2-40B4-BE49-F238E27FC236}">
                <a16:creationId xmlns:a16="http://schemas.microsoft.com/office/drawing/2014/main" id="{623B1144-F579-4A39-AB6D-2383D5F27576}"/>
              </a:ext>
            </a:extLst>
          </p:cNvPr>
          <p:cNvSpPr txBox="1"/>
          <p:nvPr/>
        </p:nvSpPr>
        <p:spPr>
          <a:xfrm>
            <a:off x="4500018" y="30759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91" name="ZoneTexte 290">
            <a:extLst>
              <a:ext uri="{FF2B5EF4-FFF2-40B4-BE49-F238E27FC236}">
                <a16:creationId xmlns:a16="http://schemas.microsoft.com/office/drawing/2014/main" id="{59A8192A-E0C8-418D-89CD-6952DC5A7A1D}"/>
              </a:ext>
            </a:extLst>
          </p:cNvPr>
          <p:cNvSpPr txBox="1"/>
          <p:nvPr/>
        </p:nvSpPr>
        <p:spPr>
          <a:xfrm>
            <a:off x="5565278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92" name="Rectangle : coins arrondis 291">
            <a:extLst>
              <a:ext uri="{FF2B5EF4-FFF2-40B4-BE49-F238E27FC236}">
                <a16:creationId xmlns:a16="http://schemas.microsoft.com/office/drawing/2014/main" id="{749596DB-2F37-4DC4-9D22-0B63C3A7B203}"/>
              </a:ext>
            </a:extLst>
          </p:cNvPr>
          <p:cNvSpPr/>
          <p:nvPr/>
        </p:nvSpPr>
        <p:spPr>
          <a:xfrm>
            <a:off x="2374961" y="3128108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3" name="Rectangle : coins arrondis 292">
            <a:extLst>
              <a:ext uri="{FF2B5EF4-FFF2-40B4-BE49-F238E27FC236}">
                <a16:creationId xmlns:a16="http://schemas.microsoft.com/office/drawing/2014/main" id="{6BD0B081-E07F-4F30-984B-97A79082F6C8}"/>
              </a:ext>
            </a:extLst>
          </p:cNvPr>
          <p:cNvSpPr/>
          <p:nvPr/>
        </p:nvSpPr>
        <p:spPr>
          <a:xfrm>
            <a:off x="2276165" y="337235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94" name="ZoneTexte 293">
            <a:extLst>
              <a:ext uri="{FF2B5EF4-FFF2-40B4-BE49-F238E27FC236}">
                <a16:creationId xmlns:a16="http://schemas.microsoft.com/office/drawing/2014/main" id="{87D5E864-D82E-4603-9403-3277529891AC}"/>
              </a:ext>
            </a:extLst>
          </p:cNvPr>
          <p:cNvSpPr txBox="1"/>
          <p:nvPr/>
        </p:nvSpPr>
        <p:spPr>
          <a:xfrm>
            <a:off x="2619777" y="339857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</a:t>
            </a:r>
          </a:p>
        </p:txBody>
      </p:sp>
      <p:sp>
        <p:nvSpPr>
          <p:cNvPr id="295" name="ZoneTexte 294">
            <a:extLst>
              <a:ext uri="{FF2B5EF4-FFF2-40B4-BE49-F238E27FC236}">
                <a16:creationId xmlns:a16="http://schemas.microsoft.com/office/drawing/2014/main" id="{A491C375-C37A-41BE-97EF-FE70E89D2864}"/>
              </a:ext>
            </a:extLst>
          </p:cNvPr>
          <p:cNvSpPr txBox="1"/>
          <p:nvPr/>
        </p:nvSpPr>
        <p:spPr>
          <a:xfrm>
            <a:off x="3273947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96" name="ZoneTexte 295">
            <a:extLst>
              <a:ext uri="{FF2B5EF4-FFF2-40B4-BE49-F238E27FC236}">
                <a16:creationId xmlns:a16="http://schemas.microsoft.com/office/drawing/2014/main" id="{51857B19-353B-4FFE-956F-EB4D8F5B7BC7}"/>
              </a:ext>
            </a:extLst>
          </p:cNvPr>
          <p:cNvSpPr txBox="1"/>
          <p:nvPr/>
        </p:nvSpPr>
        <p:spPr>
          <a:xfrm>
            <a:off x="4500018" y="340135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97" name="ZoneTexte 296">
            <a:extLst>
              <a:ext uri="{FF2B5EF4-FFF2-40B4-BE49-F238E27FC236}">
                <a16:creationId xmlns:a16="http://schemas.microsoft.com/office/drawing/2014/main" id="{2B36D50C-DF84-45C9-B251-F1CA6CEACBCF}"/>
              </a:ext>
            </a:extLst>
          </p:cNvPr>
          <p:cNvSpPr txBox="1"/>
          <p:nvPr/>
        </p:nvSpPr>
        <p:spPr>
          <a:xfrm>
            <a:off x="5565278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98" name="Rectangle : coins arrondis 297">
            <a:extLst>
              <a:ext uri="{FF2B5EF4-FFF2-40B4-BE49-F238E27FC236}">
                <a16:creationId xmlns:a16="http://schemas.microsoft.com/office/drawing/2014/main" id="{AA97F770-2681-4173-A6CA-FF2B9B088DBB}"/>
              </a:ext>
            </a:extLst>
          </p:cNvPr>
          <p:cNvSpPr/>
          <p:nvPr/>
        </p:nvSpPr>
        <p:spPr>
          <a:xfrm>
            <a:off x="2374961" y="3453535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9" name="Rectangle : coins arrondis 298">
            <a:extLst>
              <a:ext uri="{FF2B5EF4-FFF2-40B4-BE49-F238E27FC236}">
                <a16:creationId xmlns:a16="http://schemas.microsoft.com/office/drawing/2014/main" id="{0F0761EB-DC5F-4414-85C4-C08A90288C4D}"/>
              </a:ext>
            </a:extLst>
          </p:cNvPr>
          <p:cNvSpPr/>
          <p:nvPr/>
        </p:nvSpPr>
        <p:spPr>
          <a:xfrm>
            <a:off x="2282771" y="369789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300" name="ZoneTexte 299">
            <a:extLst>
              <a:ext uri="{FF2B5EF4-FFF2-40B4-BE49-F238E27FC236}">
                <a16:creationId xmlns:a16="http://schemas.microsoft.com/office/drawing/2014/main" id="{46315DDA-498E-4E30-9A56-EAD68474598B}"/>
              </a:ext>
            </a:extLst>
          </p:cNvPr>
          <p:cNvSpPr txBox="1"/>
          <p:nvPr/>
        </p:nvSpPr>
        <p:spPr>
          <a:xfrm>
            <a:off x="2626383" y="3724116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6</a:t>
            </a:r>
          </a:p>
        </p:txBody>
      </p:sp>
      <p:sp>
        <p:nvSpPr>
          <p:cNvPr id="301" name="ZoneTexte 300">
            <a:extLst>
              <a:ext uri="{FF2B5EF4-FFF2-40B4-BE49-F238E27FC236}">
                <a16:creationId xmlns:a16="http://schemas.microsoft.com/office/drawing/2014/main" id="{0839E08F-51B3-4BEE-A091-DE9F23FA22B2}"/>
              </a:ext>
            </a:extLst>
          </p:cNvPr>
          <p:cNvSpPr txBox="1"/>
          <p:nvPr/>
        </p:nvSpPr>
        <p:spPr>
          <a:xfrm>
            <a:off x="3280553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302" name="ZoneTexte 301">
            <a:extLst>
              <a:ext uri="{FF2B5EF4-FFF2-40B4-BE49-F238E27FC236}">
                <a16:creationId xmlns:a16="http://schemas.microsoft.com/office/drawing/2014/main" id="{0ACA0FDA-FEC8-44E6-8951-5D24EFDBBF66}"/>
              </a:ext>
            </a:extLst>
          </p:cNvPr>
          <p:cNvSpPr txBox="1"/>
          <p:nvPr/>
        </p:nvSpPr>
        <p:spPr>
          <a:xfrm>
            <a:off x="4506624" y="372689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303" name="ZoneTexte 302">
            <a:extLst>
              <a:ext uri="{FF2B5EF4-FFF2-40B4-BE49-F238E27FC236}">
                <a16:creationId xmlns:a16="http://schemas.microsoft.com/office/drawing/2014/main" id="{636A27C7-7BC1-4BB0-91C8-6517DA52C14F}"/>
              </a:ext>
            </a:extLst>
          </p:cNvPr>
          <p:cNvSpPr txBox="1"/>
          <p:nvPr/>
        </p:nvSpPr>
        <p:spPr>
          <a:xfrm>
            <a:off x="5571884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304" name="Rectangle : coins arrondis 303">
            <a:extLst>
              <a:ext uri="{FF2B5EF4-FFF2-40B4-BE49-F238E27FC236}">
                <a16:creationId xmlns:a16="http://schemas.microsoft.com/office/drawing/2014/main" id="{761153CB-D5D3-47FF-A20F-D930B8E12C9F}"/>
              </a:ext>
            </a:extLst>
          </p:cNvPr>
          <p:cNvSpPr/>
          <p:nvPr/>
        </p:nvSpPr>
        <p:spPr>
          <a:xfrm>
            <a:off x="2381567" y="3779074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5" name="Rectangle : coins arrondis 304">
            <a:extLst>
              <a:ext uri="{FF2B5EF4-FFF2-40B4-BE49-F238E27FC236}">
                <a16:creationId xmlns:a16="http://schemas.microsoft.com/office/drawing/2014/main" id="{4BCCBF14-09F3-441C-920A-3BC99633F40D}"/>
              </a:ext>
            </a:extLst>
          </p:cNvPr>
          <p:cNvSpPr/>
          <p:nvPr/>
        </p:nvSpPr>
        <p:spPr>
          <a:xfrm>
            <a:off x="2282771" y="4025673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306" name="ZoneTexte 305">
            <a:extLst>
              <a:ext uri="{FF2B5EF4-FFF2-40B4-BE49-F238E27FC236}">
                <a16:creationId xmlns:a16="http://schemas.microsoft.com/office/drawing/2014/main" id="{B1B79761-453E-460C-BCAA-5963827C6E43}"/>
              </a:ext>
            </a:extLst>
          </p:cNvPr>
          <p:cNvSpPr txBox="1"/>
          <p:nvPr/>
        </p:nvSpPr>
        <p:spPr>
          <a:xfrm>
            <a:off x="2626383" y="4051895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7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C01F53BD-23EE-4C5A-AE57-9B39801BCDAC}"/>
              </a:ext>
            </a:extLst>
          </p:cNvPr>
          <p:cNvSpPr txBox="1"/>
          <p:nvPr/>
        </p:nvSpPr>
        <p:spPr>
          <a:xfrm>
            <a:off x="3280553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308" name="ZoneTexte 307">
            <a:extLst>
              <a:ext uri="{FF2B5EF4-FFF2-40B4-BE49-F238E27FC236}">
                <a16:creationId xmlns:a16="http://schemas.microsoft.com/office/drawing/2014/main" id="{5646AF6D-FE3F-48F5-8571-FAED4E25C963}"/>
              </a:ext>
            </a:extLst>
          </p:cNvPr>
          <p:cNvSpPr txBox="1"/>
          <p:nvPr/>
        </p:nvSpPr>
        <p:spPr>
          <a:xfrm>
            <a:off x="4506624" y="4054676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309" name="ZoneTexte 308">
            <a:extLst>
              <a:ext uri="{FF2B5EF4-FFF2-40B4-BE49-F238E27FC236}">
                <a16:creationId xmlns:a16="http://schemas.microsoft.com/office/drawing/2014/main" id="{C36B308C-FA65-461F-929D-A59A4134F3AC}"/>
              </a:ext>
            </a:extLst>
          </p:cNvPr>
          <p:cNvSpPr txBox="1"/>
          <p:nvPr/>
        </p:nvSpPr>
        <p:spPr>
          <a:xfrm>
            <a:off x="5571884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310" name="Rectangle : coins arrondis 309">
            <a:extLst>
              <a:ext uri="{FF2B5EF4-FFF2-40B4-BE49-F238E27FC236}">
                <a16:creationId xmlns:a16="http://schemas.microsoft.com/office/drawing/2014/main" id="{0EB284F0-F543-41A6-BE38-36E6D0A4C67C}"/>
              </a:ext>
            </a:extLst>
          </p:cNvPr>
          <p:cNvSpPr/>
          <p:nvPr/>
        </p:nvSpPr>
        <p:spPr>
          <a:xfrm>
            <a:off x="2381567" y="4106853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1" name="Rectangle : coins arrondis 310">
            <a:extLst>
              <a:ext uri="{FF2B5EF4-FFF2-40B4-BE49-F238E27FC236}">
                <a16:creationId xmlns:a16="http://schemas.microsoft.com/office/drawing/2014/main" id="{8AEB8E82-5D66-4DEB-8058-859D73C2DCEB}"/>
              </a:ext>
            </a:extLst>
          </p:cNvPr>
          <p:cNvSpPr/>
          <p:nvPr/>
        </p:nvSpPr>
        <p:spPr>
          <a:xfrm>
            <a:off x="2282771" y="43608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312" name="ZoneTexte 311">
            <a:extLst>
              <a:ext uri="{FF2B5EF4-FFF2-40B4-BE49-F238E27FC236}">
                <a16:creationId xmlns:a16="http://schemas.microsoft.com/office/drawing/2014/main" id="{E2CBC1B7-46A0-4013-8F18-E2D6927ABA69}"/>
              </a:ext>
            </a:extLst>
          </p:cNvPr>
          <p:cNvSpPr txBox="1"/>
          <p:nvPr/>
        </p:nvSpPr>
        <p:spPr>
          <a:xfrm>
            <a:off x="2626383" y="43870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8</a:t>
            </a:r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47F8EE40-F3B8-4FD0-B71C-47B892196E82}"/>
              </a:ext>
            </a:extLst>
          </p:cNvPr>
          <p:cNvSpPr txBox="1"/>
          <p:nvPr/>
        </p:nvSpPr>
        <p:spPr>
          <a:xfrm>
            <a:off x="3280553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314" name="ZoneTexte 313">
            <a:extLst>
              <a:ext uri="{FF2B5EF4-FFF2-40B4-BE49-F238E27FC236}">
                <a16:creationId xmlns:a16="http://schemas.microsoft.com/office/drawing/2014/main" id="{9FC55BA2-8912-4AD7-A656-B7E7D8091CF8}"/>
              </a:ext>
            </a:extLst>
          </p:cNvPr>
          <p:cNvSpPr txBox="1"/>
          <p:nvPr/>
        </p:nvSpPr>
        <p:spPr>
          <a:xfrm>
            <a:off x="4506624" y="43898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315" name="ZoneTexte 314">
            <a:extLst>
              <a:ext uri="{FF2B5EF4-FFF2-40B4-BE49-F238E27FC236}">
                <a16:creationId xmlns:a16="http://schemas.microsoft.com/office/drawing/2014/main" id="{1A07DA53-4533-46F4-BDF2-F3BD8D517AD4}"/>
              </a:ext>
            </a:extLst>
          </p:cNvPr>
          <p:cNvSpPr txBox="1"/>
          <p:nvPr/>
        </p:nvSpPr>
        <p:spPr>
          <a:xfrm>
            <a:off x="5571884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316" name="Rectangle : coins arrondis 315">
            <a:extLst>
              <a:ext uri="{FF2B5EF4-FFF2-40B4-BE49-F238E27FC236}">
                <a16:creationId xmlns:a16="http://schemas.microsoft.com/office/drawing/2014/main" id="{C3346118-E28E-4655-8998-6313BFD18B42}"/>
              </a:ext>
            </a:extLst>
          </p:cNvPr>
          <p:cNvSpPr/>
          <p:nvPr/>
        </p:nvSpPr>
        <p:spPr>
          <a:xfrm>
            <a:off x="2381567" y="4442008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7" name="Rectangle : coins arrondis 316">
            <a:extLst>
              <a:ext uri="{FF2B5EF4-FFF2-40B4-BE49-F238E27FC236}">
                <a16:creationId xmlns:a16="http://schemas.microsoft.com/office/drawing/2014/main" id="{C4742D38-7B59-4D00-8A86-453A633B36F0}"/>
              </a:ext>
            </a:extLst>
          </p:cNvPr>
          <p:cNvSpPr/>
          <p:nvPr/>
        </p:nvSpPr>
        <p:spPr>
          <a:xfrm>
            <a:off x="2282771" y="468739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318" name="ZoneTexte 317">
            <a:extLst>
              <a:ext uri="{FF2B5EF4-FFF2-40B4-BE49-F238E27FC236}">
                <a16:creationId xmlns:a16="http://schemas.microsoft.com/office/drawing/2014/main" id="{FDA5D6C8-9E7C-4F12-94C3-E4F9C421E58F}"/>
              </a:ext>
            </a:extLst>
          </p:cNvPr>
          <p:cNvSpPr txBox="1"/>
          <p:nvPr/>
        </p:nvSpPr>
        <p:spPr>
          <a:xfrm>
            <a:off x="2626383" y="471361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9</a:t>
            </a:r>
          </a:p>
        </p:txBody>
      </p:sp>
      <p:sp>
        <p:nvSpPr>
          <p:cNvPr id="319" name="ZoneTexte 318">
            <a:extLst>
              <a:ext uri="{FF2B5EF4-FFF2-40B4-BE49-F238E27FC236}">
                <a16:creationId xmlns:a16="http://schemas.microsoft.com/office/drawing/2014/main" id="{92E6602E-0C3F-463C-ABFC-583B172F0B9A}"/>
              </a:ext>
            </a:extLst>
          </p:cNvPr>
          <p:cNvSpPr txBox="1"/>
          <p:nvPr/>
        </p:nvSpPr>
        <p:spPr>
          <a:xfrm>
            <a:off x="3280553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320" name="ZoneTexte 319">
            <a:extLst>
              <a:ext uri="{FF2B5EF4-FFF2-40B4-BE49-F238E27FC236}">
                <a16:creationId xmlns:a16="http://schemas.microsoft.com/office/drawing/2014/main" id="{5A09A474-81EC-493B-AE3B-45A091B342C1}"/>
              </a:ext>
            </a:extLst>
          </p:cNvPr>
          <p:cNvSpPr txBox="1"/>
          <p:nvPr/>
        </p:nvSpPr>
        <p:spPr>
          <a:xfrm>
            <a:off x="4506624" y="471639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321" name="ZoneTexte 320">
            <a:extLst>
              <a:ext uri="{FF2B5EF4-FFF2-40B4-BE49-F238E27FC236}">
                <a16:creationId xmlns:a16="http://schemas.microsoft.com/office/drawing/2014/main" id="{0D15562B-AA5A-464C-8415-AC31E1496F61}"/>
              </a:ext>
            </a:extLst>
          </p:cNvPr>
          <p:cNvSpPr txBox="1"/>
          <p:nvPr/>
        </p:nvSpPr>
        <p:spPr>
          <a:xfrm>
            <a:off x="5571884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322" name="Rectangle : coins arrondis 321">
            <a:extLst>
              <a:ext uri="{FF2B5EF4-FFF2-40B4-BE49-F238E27FC236}">
                <a16:creationId xmlns:a16="http://schemas.microsoft.com/office/drawing/2014/main" id="{82ED6ED8-00ED-458A-9B03-432906F49680}"/>
              </a:ext>
            </a:extLst>
          </p:cNvPr>
          <p:cNvSpPr/>
          <p:nvPr/>
        </p:nvSpPr>
        <p:spPr>
          <a:xfrm>
            <a:off x="2381567" y="476857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3" name="Rectangle : coins arrondis 322">
            <a:extLst>
              <a:ext uri="{FF2B5EF4-FFF2-40B4-BE49-F238E27FC236}">
                <a16:creationId xmlns:a16="http://schemas.microsoft.com/office/drawing/2014/main" id="{4BE89F31-4FD7-45A8-95A3-36EBDDB2F11B}"/>
              </a:ext>
            </a:extLst>
          </p:cNvPr>
          <p:cNvSpPr/>
          <p:nvPr/>
        </p:nvSpPr>
        <p:spPr>
          <a:xfrm>
            <a:off x="2282771" y="501891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324" name="ZoneTexte 323">
            <a:extLst>
              <a:ext uri="{FF2B5EF4-FFF2-40B4-BE49-F238E27FC236}">
                <a16:creationId xmlns:a16="http://schemas.microsoft.com/office/drawing/2014/main" id="{A45786FB-18EE-4BDF-A137-D0FB47D2B204}"/>
              </a:ext>
            </a:extLst>
          </p:cNvPr>
          <p:cNvSpPr txBox="1"/>
          <p:nvPr/>
        </p:nvSpPr>
        <p:spPr>
          <a:xfrm>
            <a:off x="2626383" y="5045136"/>
            <a:ext cx="393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10</a:t>
            </a:r>
          </a:p>
        </p:txBody>
      </p:sp>
      <p:sp>
        <p:nvSpPr>
          <p:cNvPr id="325" name="ZoneTexte 324">
            <a:extLst>
              <a:ext uri="{FF2B5EF4-FFF2-40B4-BE49-F238E27FC236}">
                <a16:creationId xmlns:a16="http://schemas.microsoft.com/office/drawing/2014/main" id="{F600E636-F68D-4FD9-89C6-A0C3FA832EFA}"/>
              </a:ext>
            </a:extLst>
          </p:cNvPr>
          <p:cNvSpPr txBox="1"/>
          <p:nvPr/>
        </p:nvSpPr>
        <p:spPr>
          <a:xfrm>
            <a:off x="3280553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326" name="ZoneTexte 325">
            <a:extLst>
              <a:ext uri="{FF2B5EF4-FFF2-40B4-BE49-F238E27FC236}">
                <a16:creationId xmlns:a16="http://schemas.microsoft.com/office/drawing/2014/main" id="{8FCA7A31-3ACA-48D1-9294-D5DF7DC50205}"/>
              </a:ext>
            </a:extLst>
          </p:cNvPr>
          <p:cNvSpPr txBox="1"/>
          <p:nvPr/>
        </p:nvSpPr>
        <p:spPr>
          <a:xfrm>
            <a:off x="4506624" y="504791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327" name="ZoneTexte 326">
            <a:extLst>
              <a:ext uri="{FF2B5EF4-FFF2-40B4-BE49-F238E27FC236}">
                <a16:creationId xmlns:a16="http://schemas.microsoft.com/office/drawing/2014/main" id="{7ABDBCD1-5AB2-4F64-BCBE-B76A07315050}"/>
              </a:ext>
            </a:extLst>
          </p:cNvPr>
          <p:cNvSpPr txBox="1"/>
          <p:nvPr/>
        </p:nvSpPr>
        <p:spPr>
          <a:xfrm>
            <a:off x="5571884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328" name="Rectangle : coins arrondis 327">
            <a:extLst>
              <a:ext uri="{FF2B5EF4-FFF2-40B4-BE49-F238E27FC236}">
                <a16:creationId xmlns:a16="http://schemas.microsoft.com/office/drawing/2014/main" id="{71DE046C-2685-46E3-BB34-68D72F6D4D9B}"/>
              </a:ext>
            </a:extLst>
          </p:cNvPr>
          <p:cNvSpPr/>
          <p:nvPr/>
        </p:nvSpPr>
        <p:spPr>
          <a:xfrm>
            <a:off x="2381567" y="5100094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9" name="Rectangle : coins arrondis 328">
            <a:extLst>
              <a:ext uri="{FF2B5EF4-FFF2-40B4-BE49-F238E27FC236}">
                <a16:creationId xmlns:a16="http://schemas.microsoft.com/office/drawing/2014/main" id="{2211ABE5-062C-4BD0-90E8-67CF15ACC287}"/>
              </a:ext>
            </a:extLst>
          </p:cNvPr>
          <p:cNvSpPr/>
          <p:nvPr/>
        </p:nvSpPr>
        <p:spPr>
          <a:xfrm>
            <a:off x="2276165" y="5347242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330" name="ZoneTexte 329">
            <a:extLst>
              <a:ext uri="{FF2B5EF4-FFF2-40B4-BE49-F238E27FC236}">
                <a16:creationId xmlns:a16="http://schemas.microsoft.com/office/drawing/2014/main" id="{AD4D2A23-1612-4E2F-8070-AD32BDCD5E2C}"/>
              </a:ext>
            </a:extLst>
          </p:cNvPr>
          <p:cNvSpPr txBox="1"/>
          <p:nvPr/>
        </p:nvSpPr>
        <p:spPr>
          <a:xfrm>
            <a:off x="2619776" y="5373464"/>
            <a:ext cx="415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11</a:t>
            </a:r>
          </a:p>
        </p:txBody>
      </p:sp>
      <p:sp>
        <p:nvSpPr>
          <p:cNvPr id="331" name="ZoneTexte 330">
            <a:extLst>
              <a:ext uri="{FF2B5EF4-FFF2-40B4-BE49-F238E27FC236}">
                <a16:creationId xmlns:a16="http://schemas.microsoft.com/office/drawing/2014/main" id="{11DB14EF-1930-45C3-9BC8-3E7CB6361908}"/>
              </a:ext>
            </a:extLst>
          </p:cNvPr>
          <p:cNvSpPr txBox="1"/>
          <p:nvPr/>
        </p:nvSpPr>
        <p:spPr>
          <a:xfrm>
            <a:off x="3273947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332" name="ZoneTexte 331">
            <a:extLst>
              <a:ext uri="{FF2B5EF4-FFF2-40B4-BE49-F238E27FC236}">
                <a16:creationId xmlns:a16="http://schemas.microsoft.com/office/drawing/2014/main" id="{F9A2E484-98E8-4BDF-94E1-DCB96B7826EC}"/>
              </a:ext>
            </a:extLst>
          </p:cNvPr>
          <p:cNvSpPr txBox="1"/>
          <p:nvPr/>
        </p:nvSpPr>
        <p:spPr>
          <a:xfrm>
            <a:off x="4500018" y="5376245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333" name="ZoneTexte 332">
            <a:extLst>
              <a:ext uri="{FF2B5EF4-FFF2-40B4-BE49-F238E27FC236}">
                <a16:creationId xmlns:a16="http://schemas.microsoft.com/office/drawing/2014/main" id="{0CBA37EC-46E7-4EA1-A1C1-9A6A483DD887}"/>
              </a:ext>
            </a:extLst>
          </p:cNvPr>
          <p:cNvSpPr txBox="1"/>
          <p:nvPr/>
        </p:nvSpPr>
        <p:spPr>
          <a:xfrm>
            <a:off x="5565278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334" name="Rectangle : coins arrondis 333">
            <a:extLst>
              <a:ext uri="{FF2B5EF4-FFF2-40B4-BE49-F238E27FC236}">
                <a16:creationId xmlns:a16="http://schemas.microsoft.com/office/drawing/2014/main" id="{BC3837EE-D6A6-45EA-BF8A-7057687B1F45}"/>
              </a:ext>
            </a:extLst>
          </p:cNvPr>
          <p:cNvSpPr/>
          <p:nvPr/>
        </p:nvSpPr>
        <p:spPr>
          <a:xfrm>
            <a:off x="2374961" y="5428422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5" name="Rectangle : coins arrondis 334">
            <a:extLst>
              <a:ext uri="{FF2B5EF4-FFF2-40B4-BE49-F238E27FC236}">
                <a16:creationId xmlns:a16="http://schemas.microsoft.com/office/drawing/2014/main" id="{DBBAD6C2-BFC2-4B28-89B7-1968117EC126}"/>
              </a:ext>
            </a:extLst>
          </p:cNvPr>
          <p:cNvSpPr/>
          <p:nvPr/>
        </p:nvSpPr>
        <p:spPr>
          <a:xfrm>
            <a:off x="2276165" y="567502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336" name="ZoneTexte 335">
            <a:extLst>
              <a:ext uri="{FF2B5EF4-FFF2-40B4-BE49-F238E27FC236}">
                <a16:creationId xmlns:a16="http://schemas.microsoft.com/office/drawing/2014/main" id="{485609DD-12EC-46AB-B08C-58B4F6536F11}"/>
              </a:ext>
            </a:extLst>
          </p:cNvPr>
          <p:cNvSpPr txBox="1"/>
          <p:nvPr/>
        </p:nvSpPr>
        <p:spPr>
          <a:xfrm>
            <a:off x="2619776" y="5701243"/>
            <a:ext cx="503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12</a:t>
            </a:r>
          </a:p>
        </p:txBody>
      </p:sp>
      <p:sp>
        <p:nvSpPr>
          <p:cNvPr id="337" name="ZoneTexte 336">
            <a:extLst>
              <a:ext uri="{FF2B5EF4-FFF2-40B4-BE49-F238E27FC236}">
                <a16:creationId xmlns:a16="http://schemas.microsoft.com/office/drawing/2014/main" id="{39ED6D87-591D-479E-B305-1A153D7F9E13}"/>
              </a:ext>
            </a:extLst>
          </p:cNvPr>
          <p:cNvSpPr txBox="1"/>
          <p:nvPr/>
        </p:nvSpPr>
        <p:spPr>
          <a:xfrm>
            <a:off x="3273947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338" name="ZoneTexte 337">
            <a:extLst>
              <a:ext uri="{FF2B5EF4-FFF2-40B4-BE49-F238E27FC236}">
                <a16:creationId xmlns:a16="http://schemas.microsoft.com/office/drawing/2014/main" id="{883FA73D-B182-414F-B971-DA3487C25D87}"/>
              </a:ext>
            </a:extLst>
          </p:cNvPr>
          <p:cNvSpPr txBox="1"/>
          <p:nvPr/>
        </p:nvSpPr>
        <p:spPr>
          <a:xfrm>
            <a:off x="4500018" y="570402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339" name="ZoneTexte 338">
            <a:extLst>
              <a:ext uri="{FF2B5EF4-FFF2-40B4-BE49-F238E27FC236}">
                <a16:creationId xmlns:a16="http://schemas.microsoft.com/office/drawing/2014/main" id="{E9AA000A-D981-4084-8631-3CA7BADF5DF8}"/>
              </a:ext>
            </a:extLst>
          </p:cNvPr>
          <p:cNvSpPr txBox="1"/>
          <p:nvPr/>
        </p:nvSpPr>
        <p:spPr>
          <a:xfrm>
            <a:off x="5565278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340" name="Rectangle : coins arrondis 339">
            <a:extLst>
              <a:ext uri="{FF2B5EF4-FFF2-40B4-BE49-F238E27FC236}">
                <a16:creationId xmlns:a16="http://schemas.microsoft.com/office/drawing/2014/main" id="{BE1373BA-94D2-4424-89DE-F1DC85CD6809}"/>
              </a:ext>
            </a:extLst>
          </p:cNvPr>
          <p:cNvSpPr/>
          <p:nvPr/>
        </p:nvSpPr>
        <p:spPr>
          <a:xfrm>
            <a:off x="2374961" y="575620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1" name="Rectangle : coins arrondis 340">
            <a:extLst>
              <a:ext uri="{FF2B5EF4-FFF2-40B4-BE49-F238E27FC236}">
                <a16:creationId xmlns:a16="http://schemas.microsoft.com/office/drawing/2014/main" id="{412EE9A9-62D5-44A1-9D8F-0AECD6356FCA}"/>
              </a:ext>
            </a:extLst>
          </p:cNvPr>
          <p:cNvSpPr/>
          <p:nvPr/>
        </p:nvSpPr>
        <p:spPr>
          <a:xfrm>
            <a:off x="2276165" y="6010176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342" name="ZoneTexte 341">
            <a:extLst>
              <a:ext uri="{FF2B5EF4-FFF2-40B4-BE49-F238E27FC236}">
                <a16:creationId xmlns:a16="http://schemas.microsoft.com/office/drawing/2014/main" id="{2513BC96-88AC-4C56-8F28-BCD36C472F32}"/>
              </a:ext>
            </a:extLst>
          </p:cNvPr>
          <p:cNvSpPr txBox="1"/>
          <p:nvPr/>
        </p:nvSpPr>
        <p:spPr>
          <a:xfrm>
            <a:off x="2619777" y="6036398"/>
            <a:ext cx="4005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13</a:t>
            </a:r>
          </a:p>
        </p:txBody>
      </p:sp>
      <p:sp>
        <p:nvSpPr>
          <p:cNvPr id="343" name="ZoneTexte 342">
            <a:extLst>
              <a:ext uri="{FF2B5EF4-FFF2-40B4-BE49-F238E27FC236}">
                <a16:creationId xmlns:a16="http://schemas.microsoft.com/office/drawing/2014/main" id="{2704D171-1F5C-4DFE-8790-ABFC5B3E088E}"/>
              </a:ext>
            </a:extLst>
          </p:cNvPr>
          <p:cNvSpPr txBox="1"/>
          <p:nvPr/>
        </p:nvSpPr>
        <p:spPr>
          <a:xfrm>
            <a:off x="3273947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344" name="ZoneTexte 343">
            <a:extLst>
              <a:ext uri="{FF2B5EF4-FFF2-40B4-BE49-F238E27FC236}">
                <a16:creationId xmlns:a16="http://schemas.microsoft.com/office/drawing/2014/main" id="{306932D9-8013-4F42-8EAE-79C822A6F315}"/>
              </a:ext>
            </a:extLst>
          </p:cNvPr>
          <p:cNvSpPr txBox="1"/>
          <p:nvPr/>
        </p:nvSpPr>
        <p:spPr>
          <a:xfrm>
            <a:off x="4500018" y="6039179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345" name="ZoneTexte 344">
            <a:extLst>
              <a:ext uri="{FF2B5EF4-FFF2-40B4-BE49-F238E27FC236}">
                <a16:creationId xmlns:a16="http://schemas.microsoft.com/office/drawing/2014/main" id="{23FE314A-8DF1-4454-AFE6-8FF9AE9ED046}"/>
              </a:ext>
            </a:extLst>
          </p:cNvPr>
          <p:cNvSpPr txBox="1"/>
          <p:nvPr/>
        </p:nvSpPr>
        <p:spPr>
          <a:xfrm>
            <a:off x="5565278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346" name="Rectangle : coins arrondis 345">
            <a:extLst>
              <a:ext uri="{FF2B5EF4-FFF2-40B4-BE49-F238E27FC236}">
                <a16:creationId xmlns:a16="http://schemas.microsoft.com/office/drawing/2014/main" id="{0880885D-23BE-49A4-969C-18D9046117E5}"/>
              </a:ext>
            </a:extLst>
          </p:cNvPr>
          <p:cNvSpPr/>
          <p:nvPr/>
        </p:nvSpPr>
        <p:spPr>
          <a:xfrm>
            <a:off x="2374961" y="6091356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7" name="Rectangle : coins arrondis 346">
            <a:extLst>
              <a:ext uri="{FF2B5EF4-FFF2-40B4-BE49-F238E27FC236}">
                <a16:creationId xmlns:a16="http://schemas.microsoft.com/office/drawing/2014/main" id="{A1A0A0C9-22DD-4072-835F-EEBECF62A039}"/>
              </a:ext>
            </a:extLst>
          </p:cNvPr>
          <p:cNvSpPr/>
          <p:nvPr/>
        </p:nvSpPr>
        <p:spPr>
          <a:xfrm>
            <a:off x="2276165" y="6336739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348" name="ZoneTexte 347">
            <a:extLst>
              <a:ext uri="{FF2B5EF4-FFF2-40B4-BE49-F238E27FC236}">
                <a16:creationId xmlns:a16="http://schemas.microsoft.com/office/drawing/2014/main" id="{3C5CC32D-0A15-4133-B4E1-179578C8EF99}"/>
              </a:ext>
            </a:extLst>
          </p:cNvPr>
          <p:cNvSpPr txBox="1"/>
          <p:nvPr/>
        </p:nvSpPr>
        <p:spPr>
          <a:xfrm>
            <a:off x="2619777" y="6362961"/>
            <a:ext cx="415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14</a:t>
            </a:r>
          </a:p>
        </p:txBody>
      </p:sp>
      <p:sp>
        <p:nvSpPr>
          <p:cNvPr id="349" name="ZoneTexte 348">
            <a:extLst>
              <a:ext uri="{FF2B5EF4-FFF2-40B4-BE49-F238E27FC236}">
                <a16:creationId xmlns:a16="http://schemas.microsoft.com/office/drawing/2014/main" id="{78BE0565-37E0-43CA-B251-9A362125AF4A}"/>
              </a:ext>
            </a:extLst>
          </p:cNvPr>
          <p:cNvSpPr txBox="1"/>
          <p:nvPr/>
        </p:nvSpPr>
        <p:spPr>
          <a:xfrm>
            <a:off x="3273947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350" name="ZoneTexte 349">
            <a:extLst>
              <a:ext uri="{FF2B5EF4-FFF2-40B4-BE49-F238E27FC236}">
                <a16:creationId xmlns:a16="http://schemas.microsoft.com/office/drawing/2014/main" id="{3DD02BE9-4AFC-409A-AB28-8C349F4B2FDD}"/>
              </a:ext>
            </a:extLst>
          </p:cNvPr>
          <p:cNvSpPr txBox="1"/>
          <p:nvPr/>
        </p:nvSpPr>
        <p:spPr>
          <a:xfrm>
            <a:off x="4500018" y="6365742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351" name="ZoneTexte 350">
            <a:extLst>
              <a:ext uri="{FF2B5EF4-FFF2-40B4-BE49-F238E27FC236}">
                <a16:creationId xmlns:a16="http://schemas.microsoft.com/office/drawing/2014/main" id="{8EA3BB7D-AB91-4DF6-B77C-5AC3E9A71DE0}"/>
              </a:ext>
            </a:extLst>
          </p:cNvPr>
          <p:cNvSpPr txBox="1"/>
          <p:nvPr/>
        </p:nvSpPr>
        <p:spPr>
          <a:xfrm>
            <a:off x="5565278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352" name="Rectangle : coins arrondis 351">
            <a:extLst>
              <a:ext uri="{FF2B5EF4-FFF2-40B4-BE49-F238E27FC236}">
                <a16:creationId xmlns:a16="http://schemas.microsoft.com/office/drawing/2014/main" id="{FEB1CDD8-E418-44EE-93D8-56F5E385E31C}"/>
              </a:ext>
            </a:extLst>
          </p:cNvPr>
          <p:cNvSpPr/>
          <p:nvPr/>
        </p:nvSpPr>
        <p:spPr>
          <a:xfrm>
            <a:off x="2374961" y="6417919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E0A14DB4-00D7-43FA-8002-AACB63FEAB79}"/>
              </a:ext>
            </a:extLst>
          </p:cNvPr>
          <p:cNvSpPr/>
          <p:nvPr/>
        </p:nvSpPr>
        <p:spPr>
          <a:xfrm>
            <a:off x="2276159" y="6582469"/>
            <a:ext cx="9661626" cy="275531"/>
          </a:xfrm>
          <a:prstGeom prst="rect">
            <a:avLst/>
          </a:prstGeom>
          <a:solidFill>
            <a:srgbClr val="F8F9FD"/>
          </a:solidFill>
          <a:ln>
            <a:noFill/>
          </a:ln>
          <a:effectLst>
            <a:outerShdw blurRad="127000" dist="508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47797273-C940-4BC1-8B94-5566E761C8C4}"/>
              </a:ext>
            </a:extLst>
          </p:cNvPr>
          <p:cNvSpPr/>
          <p:nvPr/>
        </p:nvSpPr>
        <p:spPr>
          <a:xfrm>
            <a:off x="2159993" y="6593525"/>
            <a:ext cx="10032001" cy="276560"/>
          </a:xfrm>
          <a:prstGeom prst="rect">
            <a:avLst/>
          </a:prstGeom>
          <a:solidFill>
            <a:srgbClr val="F8F9F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1B06BD7B-02FA-434D-A7CB-1A3571CDAE51}"/>
              </a:ext>
            </a:extLst>
          </p:cNvPr>
          <p:cNvSpPr/>
          <p:nvPr/>
        </p:nvSpPr>
        <p:spPr>
          <a:xfrm>
            <a:off x="2159993" y="6577159"/>
            <a:ext cx="10032007" cy="282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spc="20" dirty="0">
                <a:solidFill>
                  <a:srgbClr val="525A60"/>
                </a:solidFill>
              </a:rPr>
              <a:t>25 sur 384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6AB0FD-4C27-42BB-A6EB-B673E37D6A64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178A8FF0-D856-4D7A-B743-330038F82265}"/>
              </a:ext>
            </a:extLst>
          </p:cNvPr>
          <p:cNvSpPr/>
          <p:nvPr/>
        </p:nvSpPr>
        <p:spPr>
          <a:xfrm>
            <a:off x="403262" y="3736776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9" name="ZoneTexte 188">
            <a:hlinkClick r:id="rId2" action="ppaction://hlinksldjump"/>
            <a:extLst>
              <a:ext uri="{FF2B5EF4-FFF2-40B4-BE49-F238E27FC236}">
                <a16:creationId xmlns:a16="http://schemas.microsoft.com/office/drawing/2014/main" id="{EF86C017-0C6F-4504-A432-34AC4AB997A0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190" name="Graphique 189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54C494B5-5E22-4767-B23D-D2EDF9A8534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192" name="ZoneTexte 191">
            <a:extLst>
              <a:ext uri="{FF2B5EF4-FFF2-40B4-BE49-F238E27FC236}">
                <a16:creationId xmlns:a16="http://schemas.microsoft.com/office/drawing/2014/main" id="{64537C34-7C87-4B4F-80C4-B820BCC457CE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93E2D7CC-B37A-4EB6-AEAD-42BBF94166DA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B1AF27F-4E01-4DC0-955E-F68F1DED7368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196" name="Graphique 195" descr="Point d’insertion vers la gauche avec un remplissage uni">
            <a:extLst>
              <a:ext uri="{FF2B5EF4-FFF2-40B4-BE49-F238E27FC236}">
                <a16:creationId xmlns:a16="http://schemas.microsoft.com/office/drawing/2014/main" id="{C40B789D-1882-465D-8420-F4E08AC37C4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197" name="Image 196">
            <a:hlinkClick r:id="rId2" action="ppaction://hlinksldjump"/>
            <a:extLst>
              <a:ext uri="{FF2B5EF4-FFF2-40B4-BE49-F238E27FC236}">
                <a16:creationId xmlns:a16="http://schemas.microsoft.com/office/drawing/2014/main" id="{C180E9D6-B0D4-4F58-933C-1B3466B49F3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198" name="ZoneTexte 197">
            <a:extLst>
              <a:ext uri="{FF2B5EF4-FFF2-40B4-BE49-F238E27FC236}">
                <a16:creationId xmlns:a16="http://schemas.microsoft.com/office/drawing/2014/main" id="{9DC1D43F-A158-4C85-8132-8E361DC6C0B4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199" name="Graphique 198" descr="Point d’insertion vers la gauche avec un remplissage uni">
            <a:extLst>
              <a:ext uri="{FF2B5EF4-FFF2-40B4-BE49-F238E27FC236}">
                <a16:creationId xmlns:a16="http://schemas.microsoft.com/office/drawing/2014/main" id="{8529EB53-0B16-4CA9-8A8C-EA57A918173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200" name="ZoneTexte 199">
            <a:extLst>
              <a:ext uri="{FF2B5EF4-FFF2-40B4-BE49-F238E27FC236}">
                <a16:creationId xmlns:a16="http://schemas.microsoft.com/office/drawing/2014/main" id="{CDA341EE-C9B4-42C5-8C8D-AEE3DF03DBB3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201" name="Graphique 200" descr="Engrenage contour">
            <a:extLst>
              <a:ext uri="{FF2B5EF4-FFF2-40B4-BE49-F238E27FC236}">
                <a16:creationId xmlns:a16="http://schemas.microsoft.com/office/drawing/2014/main" id="{D418502B-31F4-4F9A-91D6-264122D9D5E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202" name="Graphique 201" descr="Livre ouvert contour">
            <a:extLst>
              <a:ext uri="{FF2B5EF4-FFF2-40B4-BE49-F238E27FC236}">
                <a16:creationId xmlns:a16="http://schemas.microsoft.com/office/drawing/2014/main" id="{A9A2DBAB-02F9-43DD-B452-343FB1B8DEF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203" name="Graphique 202" descr="Boîte contour">
            <a:extLst>
              <a:ext uri="{FF2B5EF4-FFF2-40B4-BE49-F238E27FC236}">
                <a16:creationId xmlns:a16="http://schemas.microsoft.com/office/drawing/2014/main" id="{29FF22ED-19D9-4271-8F65-44CF151D115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226" name="Graphique 225" descr="Point d’insertion vers la gauche avec un remplissage uni">
            <a:extLst>
              <a:ext uri="{FF2B5EF4-FFF2-40B4-BE49-F238E27FC236}">
                <a16:creationId xmlns:a16="http://schemas.microsoft.com/office/drawing/2014/main" id="{7B5AB22A-55FA-4468-A8CA-9F6001A51EA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227" name="ZoneTexte 226">
            <a:extLst>
              <a:ext uri="{FF2B5EF4-FFF2-40B4-BE49-F238E27FC236}">
                <a16:creationId xmlns:a16="http://schemas.microsoft.com/office/drawing/2014/main" id="{D3159AA0-803F-4C29-AC1E-0C72D8B5EDD5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8" name="Connecteur droit 227">
            <a:extLst>
              <a:ext uri="{FF2B5EF4-FFF2-40B4-BE49-F238E27FC236}">
                <a16:creationId xmlns:a16="http://schemas.microsoft.com/office/drawing/2014/main" id="{46EF7040-C6DA-47B8-9D89-DC7C1941F4A8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ZoneTexte 228">
            <a:extLst>
              <a:ext uri="{FF2B5EF4-FFF2-40B4-BE49-F238E27FC236}">
                <a16:creationId xmlns:a16="http://schemas.microsoft.com/office/drawing/2014/main" id="{5B9FC882-8C86-452E-AFC9-ABA5ACF8C75F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30" name="Connecteur droit 229">
            <a:extLst>
              <a:ext uri="{FF2B5EF4-FFF2-40B4-BE49-F238E27FC236}">
                <a16:creationId xmlns:a16="http://schemas.microsoft.com/office/drawing/2014/main" id="{FB383B43-6ABB-4AC2-8598-83F531B52EC4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ZoneTexte 230">
            <a:extLst>
              <a:ext uri="{FF2B5EF4-FFF2-40B4-BE49-F238E27FC236}">
                <a16:creationId xmlns:a16="http://schemas.microsoft.com/office/drawing/2014/main" id="{373A520A-4DDB-4DB5-A783-9D39B82DB007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32" name="Connecteur droit 231">
            <a:extLst>
              <a:ext uri="{FF2B5EF4-FFF2-40B4-BE49-F238E27FC236}">
                <a16:creationId xmlns:a16="http://schemas.microsoft.com/office/drawing/2014/main" id="{3F50D7E0-17B9-4598-B939-DBAFCFB80B82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>
            <a:hlinkClick r:id="rId50" action="ppaction://hlinksldjump"/>
            <a:extLst>
              <a:ext uri="{FF2B5EF4-FFF2-40B4-BE49-F238E27FC236}">
                <a16:creationId xmlns:a16="http://schemas.microsoft.com/office/drawing/2014/main" id="{55AF72D1-D9DF-48C5-A22F-4D976D0732D1}"/>
              </a:ext>
            </a:extLst>
          </p:cNvPr>
          <p:cNvSpPr/>
          <p:nvPr/>
        </p:nvSpPr>
        <p:spPr>
          <a:xfrm>
            <a:off x="11198988" y="1000215"/>
            <a:ext cx="875345" cy="30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8" name="Rectangle : coins arrondis 357">
            <a:extLst>
              <a:ext uri="{FF2B5EF4-FFF2-40B4-BE49-F238E27FC236}">
                <a16:creationId xmlns:a16="http://schemas.microsoft.com/office/drawing/2014/main" id="{7F7856A2-D10F-4ADA-B90F-C9402FEB80C2}"/>
              </a:ext>
            </a:extLst>
          </p:cNvPr>
          <p:cNvSpPr/>
          <p:nvPr/>
        </p:nvSpPr>
        <p:spPr>
          <a:xfrm>
            <a:off x="11631930" y="2431721"/>
            <a:ext cx="242289" cy="219700"/>
          </a:xfrm>
          <a:prstGeom prst="roundRect">
            <a:avLst>
              <a:gd name="adj" fmla="val 9697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59" name="Graphique 358" descr="Fermer avec un remplissage uni">
            <a:extLst>
              <a:ext uri="{FF2B5EF4-FFF2-40B4-BE49-F238E27FC236}">
                <a16:creationId xmlns:a16="http://schemas.microsoft.com/office/drawing/2014/main" id="{3FF3D1C7-368D-4E7A-A952-7FEE19F66F1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686699" y="2469571"/>
            <a:ext cx="144000" cy="144000"/>
          </a:xfrm>
          <a:prstGeom prst="rect">
            <a:avLst/>
          </a:prstGeom>
        </p:spPr>
      </p:pic>
      <p:pic>
        <p:nvPicPr>
          <p:cNvPr id="360" name="Graphique 359" descr="Œil contour">
            <a:extLst>
              <a:ext uri="{FF2B5EF4-FFF2-40B4-BE49-F238E27FC236}">
                <a16:creationId xmlns:a16="http://schemas.microsoft.com/office/drawing/2014/main" id="{48EBABCC-B97B-4E62-8B8A-34003BFB126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89315" y="2454604"/>
            <a:ext cx="180000" cy="180000"/>
          </a:xfrm>
          <a:prstGeom prst="rect">
            <a:avLst/>
          </a:prstGeom>
        </p:spPr>
      </p:pic>
      <p:sp>
        <p:nvSpPr>
          <p:cNvPr id="361" name="Rectangle 360">
            <a:hlinkClick r:id="rId55" action="ppaction://hlinksldjump"/>
            <a:extLst>
              <a:ext uri="{FF2B5EF4-FFF2-40B4-BE49-F238E27FC236}">
                <a16:creationId xmlns:a16="http://schemas.microsoft.com/office/drawing/2014/main" id="{3BD18E52-122C-4932-9CE4-033D17F4E391}"/>
              </a:ext>
            </a:extLst>
          </p:cNvPr>
          <p:cNvSpPr/>
          <p:nvPr/>
        </p:nvSpPr>
        <p:spPr>
          <a:xfrm>
            <a:off x="2626383" y="2387305"/>
            <a:ext cx="8962027" cy="288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2" name="Graphique 361" descr="Icône de menu d'hamburger contour">
            <a:hlinkClick r:id="rId56" action="ppaction://hlinksldjump"/>
            <a:extLst>
              <a:ext uri="{FF2B5EF4-FFF2-40B4-BE49-F238E27FC236}">
                <a16:creationId xmlns:a16="http://schemas.microsoft.com/office/drawing/2014/main" id="{EF588596-0F14-4C5C-9E9B-9A1E1691766D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61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40123DD-6A96-4578-808D-B428C99C16F3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E943D0-121C-45F3-9601-70CAE317DAC2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Ajouter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4" name="Graphique 43" descr="Point d’insertion vers la gauche avec un remplissage uni">
            <a:extLst>
              <a:ext uri="{FF2B5EF4-FFF2-40B4-BE49-F238E27FC236}">
                <a16:creationId xmlns:a16="http://schemas.microsoft.com/office/drawing/2014/main" id="{364F0113-55E2-4458-B6B9-1E967CE22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25270D8-1E9C-4CE7-AC15-E00962A20E82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6C8415B-77B3-479E-B11A-FA96F6B2B942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D3BE00A2-8B01-4196-905D-578F1FC1B43C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49" name="Graphique 48" descr="Loupe contour">
            <a:extLst>
              <a:ext uri="{FF2B5EF4-FFF2-40B4-BE49-F238E27FC236}">
                <a16:creationId xmlns:a16="http://schemas.microsoft.com/office/drawing/2014/main" id="{DEA69231-DAD0-449B-8A64-3027A6C46B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0" name="Graphique 49" descr="Jouer avec un remplissage uni">
            <a:extLst>
              <a:ext uri="{FF2B5EF4-FFF2-40B4-BE49-F238E27FC236}">
                <a16:creationId xmlns:a16="http://schemas.microsoft.com/office/drawing/2014/main" id="{0078D42A-1876-4323-A0FB-F718A79BCA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1" name="Graphique 50" descr="Cloche contour">
            <a:extLst>
              <a:ext uri="{FF2B5EF4-FFF2-40B4-BE49-F238E27FC236}">
                <a16:creationId xmlns:a16="http://schemas.microsoft.com/office/drawing/2014/main" id="{1E06749E-89FB-4F13-B42D-A8ACD5E8B3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2" name="Graphique 51" descr="Sablier plein contour">
            <a:extLst>
              <a:ext uri="{FF2B5EF4-FFF2-40B4-BE49-F238E27FC236}">
                <a16:creationId xmlns:a16="http://schemas.microsoft.com/office/drawing/2014/main" id="{D2DAD527-88BE-43D8-9D24-CF7DC9C883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6686133E-7747-4BF6-BAF0-AA3E7425498D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D9FF3C9-BFD1-4B7E-8482-B13A19D7EA7D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CFE6BCEC-948B-4196-8BC6-EC792462F95B}"/>
              </a:ext>
            </a:extLst>
          </p:cNvPr>
          <p:cNvSpPr/>
          <p:nvPr/>
        </p:nvSpPr>
        <p:spPr>
          <a:xfrm>
            <a:off x="403262" y="3736776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5" name="ZoneTexte 204">
            <a:hlinkClick r:id="rId2" action="ppaction://hlinksldjump"/>
            <a:extLst>
              <a:ext uri="{FF2B5EF4-FFF2-40B4-BE49-F238E27FC236}">
                <a16:creationId xmlns:a16="http://schemas.microsoft.com/office/drawing/2014/main" id="{19113AE5-16A6-420F-8A20-4D4117AEE1C8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206" name="Graphique 205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D08B7D73-E5AB-48D2-AD9F-F06DC7DA88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207" name="ZoneTexte 206">
            <a:extLst>
              <a:ext uri="{FF2B5EF4-FFF2-40B4-BE49-F238E27FC236}">
                <a16:creationId xmlns:a16="http://schemas.microsoft.com/office/drawing/2014/main" id="{4515A2ED-83B7-45C1-8FAE-35C18DF9DC9B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F62738BD-0D88-4A76-B001-8555A42B37AB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292474F5-A2AF-48FB-A8F8-73B059B7902C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211" name="Graphique 210" descr="Point d’insertion vers la gauche avec un remplissage uni">
            <a:extLst>
              <a:ext uri="{FF2B5EF4-FFF2-40B4-BE49-F238E27FC236}">
                <a16:creationId xmlns:a16="http://schemas.microsoft.com/office/drawing/2014/main" id="{289494FD-EC94-4B0D-842A-B8F90F0324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212" name="Image 211">
            <a:hlinkClick r:id="rId2" action="ppaction://hlinksldjump"/>
            <a:extLst>
              <a:ext uri="{FF2B5EF4-FFF2-40B4-BE49-F238E27FC236}">
                <a16:creationId xmlns:a16="http://schemas.microsoft.com/office/drawing/2014/main" id="{615437E4-B239-418B-AF8A-EFEF3B9C97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3" name="ZoneTexte 212">
            <a:extLst>
              <a:ext uri="{FF2B5EF4-FFF2-40B4-BE49-F238E27FC236}">
                <a16:creationId xmlns:a16="http://schemas.microsoft.com/office/drawing/2014/main" id="{1AA1A8C3-C2D5-42CC-9B6F-4FD44BD9CB9B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214" name="Graphique 213" descr="Point d’insertion vers la gauche avec un remplissage uni">
            <a:extLst>
              <a:ext uri="{FF2B5EF4-FFF2-40B4-BE49-F238E27FC236}">
                <a16:creationId xmlns:a16="http://schemas.microsoft.com/office/drawing/2014/main" id="{B9B5E71A-C9D0-44FB-8335-AF7F74F308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215" name="ZoneTexte 214">
            <a:extLst>
              <a:ext uri="{FF2B5EF4-FFF2-40B4-BE49-F238E27FC236}">
                <a16:creationId xmlns:a16="http://schemas.microsoft.com/office/drawing/2014/main" id="{29647926-AE3C-473F-AAEA-7BAACAC74EAC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216" name="Graphique 215" descr="Engrenage contour">
            <a:extLst>
              <a:ext uri="{FF2B5EF4-FFF2-40B4-BE49-F238E27FC236}">
                <a16:creationId xmlns:a16="http://schemas.microsoft.com/office/drawing/2014/main" id="{A3970C04-4DAE-42EC-A59E-FFC2E9A3E9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217" name="Graphique 216" descr="Livre ouvert contour">
            <a:extLst>
              <a:ext uri="{FF2B5EF4-FFF2-40B4-BE49-F238E27FC236}">
                <a16:creationId xmlns:a16="http://schemas.microsoft.com/office/drawing/2014/main" id="{DCC844A5-D9FA-4171-9B32-32785C9E99C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218" name="Graphique 217" descr="Boîte contour">
            <a:extLst>
              <a:ext uri="{FF2B5EF4-FFF2-40B4-BE49-F238E27FC236}">
                <a16:creationId xmlns:a16="http://schemas.microsoft.com/office/drawing/2014/main" id="{2AD291A8-2EBE-4D19-8101-23ABEC4DFDE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219" name="Graphique 218" descr="Point d’insertion vers la gauche avec un remplissage uni">
            <a:extLst>
              <a:ext uri="{FF2B5EF4-FFF2-40B4-BE49-F238E27FC236}">
                <a16:creationId xmlns:a16="http://schemas.microsoft.com/office/drawing/2014/main" id="{22E447C1-82DD-4A5B-AFC2-E2EB5E23732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220" name="ZoneTexte 219">
            <a:extLst>
              <a:ext uri="{FF2B5EF4-FFF2-40B4-BE49-F238E27FC236}">
                <a16:creationId xmlns:a16="http://schemas.microsoft.com/office/drawing/2014/main" id="{BE749A24-3B8E-4D34-8E1F-61C2ACCED282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F5BDD0D1-79D9-488F-BB22-E4E4249536E3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ZoneTexte 221">
            <a:extLst>
              <a:ext uri="{FF2B5EF4-FFF2-40B4-BE49-F238E27FC236}">
                <a16:creationId xmlns:a16="http://schemas.microsoft.com/office/drawing/2014/main" id="{1A523C86-1F90-4240-AD2D-C77EDF6991A4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08E3B58C-BCB4-4B11-8F74-16A57077CFBE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ZoneTexte 223">
            <a:extLst>
              <a:ext uri="{FF2B5EF4-FFF2-40B4-BE49-F238E27FC236}">
                <a16:creationId xmlns:a16="http://schemas.microsoft.com/office/drawing/2014/main" id="{E405852B-DA7D-49E8-80F3-B527FF9A9CAB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5" name="Connecteur droit 224">
            <a:extLst>
              <a:ext uri="{FF2B5EF4-FFF2-40B4-BE49-F238E27FC236}">
                <a16:creationId xmlns:a16="http://schemas.microsoft.com/office/drawing/2014/main" id="{ACA46E2E-16DE-4583-A947-3F53458CA51E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" name="Graphique 228" descr="Icône de menu d'hamburger contour">
            <a:hlinkClick r:id="rId40" action="ppaction://hlinksldjump"/>
            <a:extLst>
              <a:ext uri="{FF2B5EF4-FFF2-40B4-BE49-F238E27FC236}">
                <a16:creationId xmlns:a16="http://schemas.microsoft.com/office/drawing/2014/main" id="{B6BEBADC-56D0-4F80-B10C-DD1AC2286D8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33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E46286A-9D3C-43B4-9B2E-C57D5F5A4F69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F4F0DC-C1E9-42DE-ACFC-60A619432C49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Nom 1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4" name="Graphique 43" descr="Point d’insertion vers la gauche avec un remplissage uni">
            <a:extLst>
              <a:ext uri="{FF2B5EF4-FFF2-40B4-BE49-F238E27FC236}">
                <a16:creationId xmlns:a16="http://schemas.microsoft.com/office/drawing/2014/main" id="{C7AA91C1-A375-4242-B341-92259ECF7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3517897-1F5F-40CE-A78F-D2D60A31A889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20C7CB0-33C5-442A-8296-10057F3F71F8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AFE5EB2B-2B9E-42BD-B758-575D4B251C8C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49" name="Graphique 48" descr="Loupe contour">
            <a:extLst>
              <a:ext uri="{FF2B5EF4-FFF2-40B4-BE49-F238E27FC236}">
                <a16:creationId xmlns:a16="http://schemas.microsoft.com/office/drawing/2014/main" id="{85256E91-A40C-4777-A245-772098F22E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0" name="Graphique 49" descr="Jouer avec un remplissage uni">
            <a:extLst>
              <a:ext uri="{FF2B5EF4-FFF2-40B4-BE49-F238E27FC236}">
                <a16:creationId xmlns:a16="http://schemas.microsoft.com/office/drawing/2014/main" id="{AA9104F3-B06F-49B6-9A11-27E1B170BB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1" name="Graphique 50" descr="Cloche contour">
            <a:extLst>
              <a:ext uri="{FF2B5EF4-FFF2-40B4-BE49-F238E27FC236}">
                <a16:creationId xmlns:a16="http://schemas.microsoft.com/office/drawing/2014/main" id="{EE14F20C-15EB-4613-B04C-EC6DCFCA1D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2" name="Graphique 51" descr="Sablier plein contour">
            <a:extLst>
              <a:ext uri="{FF2B5EF4-FFF2-40B4-BE49-F238E27FC236}">
                <a16:creationId xmlns:a16="http://schemas.microsoft.com/office/drawing/2014/main" id="{26A2A967-B71B-432B-A876-A64EC0C71F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1F4D8263-446A-43DB-8830-4C9705A9BC92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E98CAB9-574B-4D41-B15D-99A00C409F36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05D9A3-8906-44CF-A258-D6BAF0142ABB}"/>
              </a:ext>
            </a:extLst>
          </p:cNvPr>
          <p:cNvSpPr/>
          <p:nvPr/>
        </p:nvSpPr>
        <p:spPr>
          <a:xfrm>
            <a:off x="403262" y="3736776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ZoneTexte 59">
            <a:hlinkClick r:id="rId2" action="ppaction://hlinksldjump"/>
            <a:extLst>
              <a:ext uri="{FF2B5EF4-FFF2-40B4-BE49-F238E27FC236}">
                <a16:creationId xmlns:a16="http://schemas.microsoft.com/office/drawing/2014/main" id="{F3FDE55A-DE71-4F8E-B909-3059F0C643FD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61" name="Graphique 60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30D9F01D-05BE-415C-91BA-F781A2679B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6E3B9BFC-4BA7-4C0A-9618-8DD69C2AABCF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9EC3ACE-BCD3-4C5A-86F5-DC9543371AE1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165EEA56-3409-4034-95F3-A14EC5378BF6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67" name="Graphique 66" descr="Point d’insertion vers la gauche avec un remplissage uni">
            <a:extLst>
              <a:ext uri="{FF2B5EF4-FFF2-40B4-BE49-F238E27FC236}">
                <a16:creationId xmlns:a16="http://schemas.microsoft.com/office/drawing/2014/main" id="{1A9850A5-E437-4362-843D-5D4652843D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68" name="Image 67">
            <a:hlinkClick r:id="rId2" action="ppaction://hlinksldjump"/>
            <a:extLst>
              <a:ext uri="{FF2B5EF4-FFF2-40B4-BE49-F238E27FC236}">
                <a16:creationId xmlns:a16="http://schemas.microsoft.com/office/drawing/2014/main" id="{8B35313F-D4C7-4E26-82A6-1953EE6A7FF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2C999784-0ED9-4CD9-AE4A-5B3BED08D8F6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70" name="Graphique 69" descr="Point d’insertion vers la gauche avec un remplissage uni">
            <a:extLst>
              <a:ext uri="{FF2B5EF4-FFF2-40B4-BE49-F238E27FC236}">
                <a16:creationId xmlns:a16="http://schemas.microsoft.com/office/drawing/2014/main" id="{85033633-2F58-4ABA-8573-55EEA5BB02A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E1163643-578A-40BD-AB1A-815F932A3E93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72" name="Graphique 71" descr="Engrenage contour">
            <a:extLst>
              <a:ext uri="{FF2B5EF4-FFF2-40B4-BE49-F238E27FC236}">
                <a16:creationId xmlns:a16="http://schemas.microsoft.com/office/drawing/2014/main" id="{9A965F43-9555-4737-B624-2E19DD97B80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73" name="Graphique 72" descr="Livre ouvert contour">
            <a:extLst>
              <a:ext uri="{FF2B5EF4-FFF2-40B4-BE49-F238E27FC236}">
                <a16:creationId xmlns:a16="http://schemas.microsoft.com/office/drawing/2014/main" id="{54D78938-5559-4EC6-BEAF-17FDF73AFCF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99" name="Graphique 98" descr="Boîte contour">
            <a:extLst>
              <a:ext uri="{FF2B5EF4-FFF2-40B4-BE49-F238E27FC236}">
                <a16:creationId xmlns:a16="http://schemas.microsoft.com/office/drawing/2014/main" id="{3B6CE9D7-068E-47F2-BDCF-3B06AE1E736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100" name="Graphique 99" descr="Point d’insertion vers la gauche avec un remplissage uni">
            <a:extLst>
              <a:ext uri="{FF2B5EF4-FFF2-40B4-BE49-F238E27FC236}">
                <a16:creationId xmlns:a16="http://schemas.microsoft.com/office/drawing/2014/main" id="{623941B2-33FC-4D15-88F2-01B0AAA368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01" name="ZoneTexte 100">
            <a:extLst>
              <a:ext uri="{FF2B5EF4-FFF2-40B4-BE49-F238E27FC236}">
                <a16:creationId xmlns:a16="http://schemas.microsoft.com/office/drawing/2014/main" id="{F73C0736-5538-40DE-A756-E5F247E66E25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29B33067-6E4D-45C1-AFB3-07443630EA4C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20D8D5F-AF44-4017-9EDF-6E693B1AD8FA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93B5E926-E8DF-4A06-A081-93874A1EB6BA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30891C57-AB50-4852-82DC-526F6FC1B188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8EB58A4D-6CB0-4B75-8ADC-EBFA9FD754C5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que 109" descr="Icône de menu d'hamburger contour">
            <a:hlinkClick r:id="rId40" action="ppaction://hlinksldjump"/>
            <a:extLst>
              <a:ext uri="{FF2B5EF4-FFF2-40B4-BE49-F238E27FC236}">
                <a16:creationId xmlns:a16="http://schemas.microsoft.com/office/drawing/2014/main" id="{27671A2B-6CC8-422C-B5DA-07FD60628B4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97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9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2AC3DD68-A2D9-4148-8F22-A821FA7AB2DD}"/>
              </a:ext>
            </a:extLst>
          </p:cNvPr>
          <p:cNvSpPr txBox="1"/>
          <p:nvPr/>
        </p:nvSpPr>
        <p:spPr>
          <a:xfrm>
            <a:off x="0" y="2901712"/>
            <a:ext cx="12191999" cy="1015663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353A3E"/>
                </a:solidFill>
              </a:rPr>
              <a:t>Cartes</a:t>
            </a:r>
          </a:p>
        </p:txBody>
      </p:sp>
    </p:spTree>
    <p:extLst>
      <p:ext uri="{BB962C8B-B14F-4D97-AF65-F5344CB8AC3E}">
        <p14:creationId xmlns:p14="http://schemas.microsoft.com/office/powerpoint/2010/main" val="25960939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9FD1CAF-18F2-4D90-8453-FE57D83DFCB6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72905EE-BD0C-4AC7-AEBB-2FF6348D6267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Cartes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5" name="Graphique 44" descr="Point d’insertion vers la gauche avec un remplissage uni">
            <a:extLst>
              <a:ext uri="{FF2B5EF4-FFF2-40B4-BE49-F238E27FC236}">
                <a16:creationId xmlns:a16="http://schemas.microsoft.com/office/drawing/2014/main" id="{B059DC08-5506-4DF6-B4AB-F11D6EFEB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CAC8724-ECA2-4FAC-86ED-1A63CAF874FE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2F26E74-D02B-4866-98D0-9872370D19E2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4E920490-68C8-463B-B924-DD6CC860A88C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51" name="Graphique 50" descr="Loupe contour">
            <a:extLst>
              <a:ext uri="{FF2B5EF4-FFF2-40B4-BE49-F238E27FC236}">
                <a16:creationId xmlns:a16="http://schemas.microsoft.com/office/drawing/2014/main" id="{CEF1649C-2296-4489-A965-529DA6A0F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2" name="Graphique 51" descr="Jouer avec un remplissage uni">
            <a:extLst>
              <a:ext uri="{FF2B5EF4-FFF2-40B4-BE49-F238E27FC236}">
                <a16:creationId xmlns:a16="http://schemas.microsoft.com/office/drawing/2014/main" id="{4564260E-5F71-4520-8CF9-6B9823C1C9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4" name="Graphique 53" descr="Cloche contour">
            <a:extLst>
              <a:ext uri="{FF2B5EF4-FFF2-40B4-BE49-F238E27FC236}">
                <a16:creationId xmlns:a16="http://schemas.microsoft.com/office/drawing/2014/main" id="{CC8B11DD-73CC-4FCF-8261-D26DDF69B2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8" name="Graphique 57" descr="Sablier plein contour">
            <a:extLst>
              <a:ext uri="{FF2B5EF4-FFF2-40B4-BE49-F238E27FC236}">
                <a16:creationId xmlns:a16="http://schemas.microsoft.com/office/drawing/2014/main" id="{879CE6BC-7E50-4443-B178-9F8C39D98C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109" name="ZoneTexte 108">
            <a:extLst>
              <a:ext uri="{FF2B5EF4-FFF2-40B4-BE49-F238E27FC236}">
                <a16:creationId xmlns:a16="http://schemas.microsoft.com/office/drawing/2014/main" id="{6E6D0F30-7D83-4DA2-83EB-4CC2ABDCAF20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D030C01A-49E8-460C-9092-7C19E0CFBF24}"/>
              </a:ext>
            </a:extLst>
          </p:cNvPr>
          <p:cNvSpPr/>
          <p:nvPr/>
        </p:nvSpPr>
        <p:spPr>
          <a:xfrm>
            <a:off x="2276165" y="1742568"/>
            <a:ext cx="9798806" cy="2903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93684DEB-A60F-4877-9B6C-7A92FE90338A}"/>
              </a:ext>
            </a:extLst>
          </p:cNvPr>
          <p:cNvSpPr/>
          <p:nvPr/>
        </p:nvSpPr>
        <p:spPr>
          <a:xfrm>
            <a:off x="2276593" y="1425810"/>
            <a:ext cx="9798806" cy="310854"/>
          </a:xfrm>
          <a:prstGeom prst="roundRect">
            <a:avLst>
              <a:gd name="adj" fmla="val 0"/>
            </a:avLst>
          </a:prstGeom>
          <a:solidFill>
            <a:srgbClr val="353A3E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95DFCE01-3085-4F5B-BBB1-F4105AB6975F}"/>
              </a:ext>
            </a:extLst>
          </p:cNvPr>
          <p:cNvSpPr/>
          <p:nvPr/>
        </p:nvSpPr>
        <p:spPr>
          <a:xfrm>
            <a:off x="2374961" y="1506717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EE052862-A461-48DF-BAEB-EF685C83BFBE}"/>
              </a:ext>
            </a:extLst>
          </p:cNvPr>
          <p:cNvSpPr txBox="1"/>
          <p:nvPr/>
        </p:nvSpPr>
        <p:spPr>
          <a:xfrm>
            <a:off x="2617329" y="1455866"/>
            <a:ext cx="3028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7C744180-0810-4CAF-9589-BDA7238DD252}"/>
              </a:ext>
            </a:extLst>
          </p:cNvPr>
          <p:cNvSpPr txBox="1"/>
          <p:nvPr/>
        </p:nvSpPr>
        <p:spPr>
          <a:xfrm>
            <a:off x="3260815" y="1455866"/>
            <a:ext cx="923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Constructeur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EFB4736A-DF8F-4117-BFCA-31EC61975908}"/>
              </a:ext>
            </a:extLst>
          </p:cNvPr>
          <p:cNvSpPr txBox="1"/>
          <p:nvPr/>
        </p:nvSpPr>
        <p:spPr>
          <a:xfrm>
            <a:off x="5565278" y="1452075"/>
            <a:ext cx="475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5221F5C0-F0F6-4A1A-AE98-E8C78819EE65}"/>
              </a:ext>
            </a:extLst>
          </p:cNvPr>
          <p:cNvSpPr txBox="1"/>
          <p:nvPr/>
        </p:nvSpPr>
        <p:spPr>
          <a:xfrm>
            <a:off x="4492073" y="1458128"/>
            <a:ext cx="77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Référence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C1A4D8C6-82A0-40F7-9A84-BBFCE2B72A06}"/>
              </a:ext>
            </a:extLst>
          </p:cNvPr>
          <p:cNvSpPr/>
          <p:nvPr/>
        </p:nvSpPr>
        <p:spPr>
          <a:xfrm>
            <a:off x="2276165" y="205743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976782C4-4AD4-4635-88BD-332FB0E693C5}"/>
              </a:ext>
            </a:extLst>
          </p:cNvPr>
          <p:cNvSpPr txBox="1"/>
          <p:nvPr/>
        </p:nvSpPr>
        <p:spPr>
          <a:xfrm>
            <a:off x="2619777" y="208365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B20ABCDF-6A45-40FA-8087-8D03556AE1C3}"/>
              </a:ext>
            </a:extLst>
          </p:cNvPr>
          <p:cNvSpPr txBox="1"/>
          <p:nvPr/>
        </p:nvSpPr>
        <p:spPr>
          <a:xfrm>
            <a:off x="3273947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E4ABCB32-65F1-47BD-9410-99DA13BECA16}"/>
              </a:ext>
            </a:extLst>
          </p:cNvPr>
          <p:cNvSpPr txBox="1"/>
          <p:nvPr/>
        </p:nvSpPr>
        <p:spPr>
          <a:xfrm>
            <a:off x="4500018" y="208643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B26E7860-E3B8-4720-81A4-0DE96859887B}"/>
              </a:ext>
            </a:extLst>
          </p:cNvPr>
          <p:cNvSpPr txBox="1"/>
          <p:nvPr/>
        </p:nvSpPr>
        <p:spPr>
          <a:xfrm>
            <a:off x="5565278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1C1A8B0D-079F-4F18-87A0-6AF8E9D45208}"/>
              </a:ext>
            </a:extLst>
          </p:cNvPr>
          <p:cNvSpPr/>
          <p:nvPr/>
        </p:nvSpPr>
        <p:spPr>
          <a:xfrm>
            <a:off x="3269063" y="1793513"/>
            <a:ext cx="114037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Huawei</a:t>
            </a:r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0303608F-B8B7-4BF8-BC8B-729AC1FDBEB8}"/>
              </a:ext>
            </a:extLst>
          </p:cNvPr>
          <p:cNvSpPr/>
          <p:nvPr/>
        </p:nvSpPr>
        <p:spPr>
          <a:xfrm>
            <a:off x="12016752" y="2083648"/>
            <a:ext cx="57581" cy="44647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07F6F932-802A-4C7A-9B32-58800B498E50}"/>
              </a:ext>
            </a:extLst>
          </p:cNvPr>
          <p:cNvSpPr/>
          <p:nvPr/>
        </p:nvSpPr>
        <p:spPr>
          <a:xfrm>
            <a:off x="12022682" y="2082139"/>
            <a:ext cx="51651" cy="2686431"/>
          </a:xfrm>
          <a:prstGeom prst="roundRect">
            <a:avLst>
              <a:gd name="adj" fmla="val 50000"/>
            </a:avLst>
          </a:prstGeom>
          <a:solidFill>
            <a:srgbClr val="D6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5" name="Graphique 124" descr="Trier contour">
            <a:extLst>
              <a:ext uri="{FF2B5EF4-FFF2-40B4-BE49-F238E27FC236}">
                <a16:creationId xmlns:a16="http://schemas.microsoft.com/office/drawing/2014/main" id="{7E8B5737-37C2-4933-808F-B4AE57E9E3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21432" y="1508517"/>
            <a:ext cx="144000" cy="144000"/>
          </a:xfrm>
          <a:prstGeom prst="rect">
            <a:avLst/>
          </a:prstGeom>
        </p:spPr>
      </p:pic>
      <p:pic>
        <p:nvPicPr>
          <p:cNvPr id="126" name="Graphique 125" descr="Trier contour">
            <a:extLst>
              <a:ext uri="{FF2B5EF4-FFF2-40B4-BE49-F238E27FC236}">
                <a16:creationId xmlns:a16="http://schemas.microsoft.com/office/drawing/2014/main" id="{EEB8F9C7-741F-48CB-996A-D11150162F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60164" y="1508978"/>
            <a:ext cx="144000" cy="144000"/>
          </a:xfrm>
          <a:prstGeom prst="rect">
            <a:avLst/>
          </a:prstGeom>
        </p:spPr>
      </p:pic>
      <p:pic>
        <p:nvPicPr>
          <p:cNvPr id="127" name="Graphique 126" descr="Trier contour">
            <a:extLst>
              <a:ext uri="{FF2B5EF4-FFF2-40B4-BE49-F238E27FC236}">
                <a16:creationId xmlns:a16="http://schemas.microsoft.com/office/drawing/2014/main" id="{B61AEE71-1B1A-4095-A1BF-43C9965847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39682" y="1510610"/>
            <a:ext cx="144000" cy="144000"/>
          </a:xfrm>
          <a:prstGeom prst="rect">
            <a:avLst/>
          </a:prstGeom>
        </p:spPr>
      </p:pic>
      <p:pic>
        <p:nvPicPr>
          <p:cNvPr id="128" name="Graphique 127" descr="Trier contour">
            <a:extLst>
              <a:ext uri="{FF2B5EF4-FFF2-40B4-BE49-F238E27FC236}">
                <a16:creationId xmlns:a16="http://schemas.microsoft.com/office/drawing/2014/main" id="{1CECE5C9-6F84-4D37-9F5C-8382CB772C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10897" y="1506085"/>
            <a:ext cx="144000" cy="144000"/>
          </a:xfrm>
          <a:prstGeom prst="rect">
            <a:avLst/>
          </a:prstGeom>
        </p:spPr>
      </p:pic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6BC54ED9-6EB8-4B5E-9644-597811C63C05}"/>
              </a:ext>
            </a:extLst>
          </p:cNvPr>
          <p:cNvSpPr/>
          <p:nvPr/>
        </p:nvSpPr>
        <p:spPr>
          <a:xfrm>
            <a:off x="11198988" y="1003451"/>
            <a:ext cx="875345" cy="297288"/>
          </a:xfrm>
          <a:prstGeom prst="roundRect">
            <a:avLst>
              <a:gd name="adj" fmla="val 9697"/>
            </a:avLst>
          </a:prstGeom>
          <a:solidFill>
            <a:srgbClr val="4C94AC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B4C70CA5-0BBC-4F40-B6B5-2CC793E205C4}"/>
              </a:ext>
            </a:extLst>
          </p:cNvPr>
          <p:cNvSpPr txBox="1"/>
          <p:nvPr/>
        </p:nvSpPr>
        <p:spPr>
          <a:xfrm>
            <a:off x="11428024" y="1022779"/>
            <a:ext cx="646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40" dirty="0">
                <a:solidFill>
                  <a:srgbClr val="FAFAFA"/>
                </a:solidFill>
              </a:rPr>
              <a:t>Ajouter</a:t>
            </a:r>
          </a:p>
        </p:txBody>
      </p:sp>
      <p:pic>
        <p:nvPicPr>
          <p:cNvPr id="131" name="Graphique 130" descr="Ajouter avec un remplissage uni">
            <a:extLst>
              <a:ext uri="{FF2B5EF4-FFF2-40B4-BE49-F238E27FC236}">
                <a16:creationId xmlns:a16="http://schemas.microsoft.com/office/drawing/2014/main" id="{DA875162-CE50-41D2-BBCF-96EB56CB39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66024" y="1074592"/>
            <a:ext cx="162000" cy="162000"/>
          </a:xfrm>
          <a:prstGeom prst="rect">
            <a:avLst/>
          </a:prstGeom>
        </p:spPr>
      </p:pic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D0703366-6268-4F3B-806A-1B776FBCBA32}"/>
              </a:ext>
            </a:extLst>
          </p:cNvPr>
          <p:cNvSpPr/>
          <p:nvPr/>
        </p:nvSpPr>
        <p:spPr>
          <a:xfrm>
            <a:off x="2276165" y="1000215"/>
            <a:ext cx="829926" cy="300524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F607899F-C9E0-4645-A6D1-28185C056463}"/>
              </a:ext>
            </a:extLst>
          </p:cNvPr>
          <p:cNvSpPr txBox="1"/>
          <p:nvPr/>
        </p:nvSpPr>
        <p:spPr>
          <a:xfrm>
            <a:off x="2505170" y="1023785"/>
            <a:ext cx="530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Filtres</a:t>
            </a:r>
          </a:p>
        </p:txBody>
      </p:sp>
      <p:pic>
        <p:nvPicPr>
          <p:cNvPr id="134" name="Graphique 133" descr="Filtrer contour">
            <a:extLst>
              <a:ext uri="{FF2B5EF4-FFF2-40B4-BE49-F238E27FC236}">
                <a16:creationId xmlns:a16="http://schemas.microsoft.com/office/drawing/2014/main" id="{AAEE4FF2-3805-4F3A-B608-A8EA01A704A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38961" y="1062095"/>
            <a:ext cx="180000" cy="180000"/>
          </a:xfrm>
          <a:prstGeom prst="rect">
            <a:avLst/>
          </a:prstGeom>
        </p:spPr>
      </p:pic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C625B6F7-55B7-4DDE-9647-9908090D8DA4}"/>
              </a:ext>
            </a:extLst>
          </p:cNvPr>
          <p:cNvSpPr/>
          <p:nvPr/>
        </p:nvSpPr>
        <p:spPr>
          <a:xfrm>
            <a:off x="3224395" y="998448"/>
            <a:ext cx="1002139" cy="308780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18CBB261-7E1A-4057-8B4B-25A74DA142D2}"/>
              </a:ext>
            </a:extLst>
          </p:cNvPr>
          <p:cNvSpPr/>
          <p:nvPr/>
        </p:nvSpPr>
        <p:spPr>
          <a:xfrm>
            <a:off x="4339767" y="1007214"/>
            <a:ext cx="951163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B0A8B4AF-0732-47B2-AFFB-A7CC571CAB59}"/>
              </a:ext>
            </a:extLst>
          </p:cNvPr>
          <p:cNvSpPr/>
          <p:nvPr/>
        </p:nvSpPr>
        <p:spPr>
          <a:xfrm>
            <a:off x="5404163" y="1004749"/>
            <a:ext cx="1002139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8" name="Graphique 137" descr="Télécharger contour">
            <a:extLst>
              <a:ext uri="{FF2B5EF4-FFF2-40B4-BE49-F238E27FC236}">
                <a16:creationId xmlns:a16="http://schemas.microsoft.com/office/drawing/2014/main" id="{91685A8C-6125-439A-A504-072BCBB5466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409441" y="1054847"/>
            <a:ext cx="180000" cy="180000"/>
          </a:xfrm>
          <a:prstGeom prst="rect">
            <a:avLst/>
          </a:prstGeom>
        </p:spPr>
      </p:pic>
      <p:sp>
        <p:nvSpPr>
          <p:cNvPr id="139" name="ZoneTexte 138">
            <a:extLst>
              <a:ext uri="{FF2B5EF4-FFF2-40B4-BE49-F238E27FC236}">
                <a16:creationId xmlns:a16="http://schemas.microsoft.com/office/drawing/2014/main" id="{20444232-4DCF-4555-BA5F-927C1A10621D}"/>
              </a:ext>
            </a:extLst>
          </p:cNvPr>
          <p:cNvSpPr txBox="1"/>
          <p:nvPr/>
        </p:nvSpPr>
        <p:spPr>
          <a:xfrm>
            <a:off x="4587798" y="1026924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Exporter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645A68A7-099D-4EB9-972E-1E9EC7949EB9}"/>
              </a:ext>
            </a:extLst>
          </p:cNvPr>
          <p:cNvSpPr txBox="1"/>
          <p:nvPr/>
        </p:nvSpPr>
        <p:spPr>
          <a:xfrm>
            <a:off x="3470798" y="1026419"/>
            <a:ext cx="713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Colonnes</a:t>
            </a:r>
          </a:p>
        </p:txBody>
      </p:sp>
      <p:pic>
        <p:nvPicPr>
          <p:cNvPr id="141" name="Graphique 140" descr="Engrenage contour">
            <a:extLst>
              <a:ext uri="{FF2B5EF4-FFF2-40B4-BE49-F238E27FC236}">
                <a16:creationId xmlns:a16="http://schemas.microsoft.com/office/drawing/2014/main" id="{73FD6D1C-2849-4053-A9DC-89479D9A2A0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88856" y="1056610"/>
            <a:ext cx="180000" cy="180000"/>
          </a:xfrm>
          <a:prstGeom prst="rect">
            <a:avLst/>
          </a:prstGeom>
        </p:spPr>
      </p:pic>
      <p:pic>
        <p:nvPicPr>
          <p:cNvPr id="142" name="Graphique 141" descr="Télécharger contour">
            <a:extLst>
              <a:ext uri="{FF2B5EF4-FFF2-40B4-BE49-F238E27FC236}">
                <a16:creationId xmlns:a16="http://schemas.microsoft.com/office/drawing/2014/main" id="{EF738E70-AA35-4627-B7FB-6DF92775719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482169" y="1057250"/>
            <a:ext cx="180000" cy="180000"/>
          </a:xfrm>
          <a:prstGeom prst="rect">
            <a:avLst/>
          </a:prstGeom>
        </p:spPr>
      </p:pic>
      <p:sp>
        <p:nvSpPr>
          <p:cNvPr id="143" name="ZoneTexte 142">
            <a:extLst>
              <a:ext uri="{FF2B5EF4-FFF2-40B4-BE49-F238E27FC236}">
                <a16:creationId xmlns:a16="http://schemas.microsoft.com/office/drawing/2014/main" id="{B385B9FC-14D4-4673-AED0-C3AA4A2BC239}"/>
              </a:ext>
            </a:extLst>
          </p:cNvPr>
          <p:cNvSpPr txBox="1"/>
          <p:nvPr/>
        </p:nvSpPr>
        <p:spPr>
          <a:xfrm>
            <a:off x="5662169" y="1028737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Importer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5C495188-473F-4295-A15B-AA6097685BC7}"/>
              </a:ext>
            </a:extLst>
          </p:cNvPr>
          <p:cNvSpPr/>
          <p:nvPr/>
        </p:nvSpPr>
        <p:spPr>
          <a:xfrm>
            <a:off x="2611416" y="1793513"/>
            <a:ext cx="565192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rgbClr val="D6D9DC"/>
                </a:solidFill>
              </a:rPr>
              <a:t>ID</a:t>
            </a:r>
            <a:endParaRPr lang="fr-FR" sz="1050" dirty="0">
              <a:solidFill>
                <a:srgbClr val="D6D9DC"/>
              </a:solidFill>
            </a:endParaRPr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1D5C8B97-DF9B-4781-BDA7-AD7AB715FF5F}"/>
              </a:ext>
            </a:extLst>
          </p:cNvPr>
          <p:cNvSpPr/>
          <p:nvPr/>
        </p:nvSpPr>
        <p:spPr>
          <a:xfrm>
            <a:off x="4499441" y="1787120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ETX</a:t>
            </a: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20D6F5F7-43DB-44B0-9EFC-DE954D3265F9}"/>
              </a:ext>
            </a:extLst>
          </p:cNvPr>
          <p:cNvSpPr/>
          <p:nvPr/>
        </p:nvSpPr>
        <p:spPr>
          <a:xfrm>
            <a:off x="5572169" y="1786118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147" name="Rectangle : coins arrondis 146">
            <a:extLst>
              <a:ext uri="{FF2B5EF4-FFF2-40B4-BE49-F238E27FC236}">
                <a16:creationId xmlns:a16="http://schemas.microsoft.com/office/drawing/2014/main" id="{55084FCC-3245-4F90-A06F-17DABACBF1BB}"/>
              </a:ext>
            </a:extLst>
          </p:cNvPr>
          <p:cNvSpPr/>
          <p:nvPr/>
        </p:nvSpPr>
        <p:spPr>
          <a:xfrm>
            <a:off x="2374961" y="213861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2EA28990-1DD8-403C-9A75-B203A02F767E}"/>
              </a:ext>
            </a:extLst>
          </p:cNvPr>
          <p:cNvSpPr/>
          <p:nvPr/>
        </p:nvSpPr>
        <p:spPr>
          <a:xfrm>
            <a:off x="2276165" y="2385210"/>
            <a:ext cx="9655014" cy="310854"/>
          </a:xfrm>
          <a:prstGeom prst="roundRect">
            <a:avLst>
              <a:gd name="adj" fmla="val 0"/>
            </a:avLst>
          </a:prstGeom>
          <a:solidFill>
            <a:srgbClr val="DCEAEF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09631A87-F933-4ADB-8BD2-91C909F6BCB5}"/>
              </a:ext>
            </a:extLst>
          </p:cNvPr>
          <p:cNvSpPr txBox="1"/>
          <p:nvPr/>
        </p:nvSpPr>
        <p:spPr>
          <a:xfrm>
            <a:off x="2619777" y="2411432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1228578-08D9-44DE-991A-05C8DA8BCC68}"/>
              </a:ext>
            </a:extLst>
          </p:cNvPr>
          <p:cNvSpPr txBox="1"/>
          <p:nvPr/>
        </p:nvSpPr>
        <p:spPr>
          <a:xfrm>
            <a:off x="3273947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B2583928-8241-4A49-A3E0-2E11B98B53A8}"/>
              </a:ext>
            </a:extLst>
          </p:cNvPr>
          <p:cNvSpPr txBox="1"/>
          <p:nvPr/>
        </p:nvSpPr>
        <p:spPr>
          <a:xfrm>
            <a:off x="4500018" y="2414213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438250B-BF18-4E2F-A441-F96F5DE43143}"/>
              </a:ext>
            </a:extLst>
          </p:cNvPr>
          <p:cNvSpPr txBox="1"/>
          <p:nvPr/>
        </p:nvSpPr>
        <p:spPr>
          <a:xfrm>
            <a:off x="5565278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0CC4B828-AAA8-4330-9757-16F03745E08F}"/>
              </a:ext>
            </a:extLst>
          </p:cNvPr>
          <p:cNvSpPr/>
          <p:nvPr/>
        </p:nvSpPr>
        <p:spPr>
          <a:xfrm>
            <a:off x="2374961" y="2466390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CB77E2E8-0D19-4938-B373-9866E3C61F5A}"/>
              </a:ext>
            </a:extLst>
          </p:cNvPr>
          <p:cNvSpPr/>
          <p:nvPr/>
        </p:nvSpPr>
        <p:spPr>
          <a:xfrm>
            <a:off x="2276165" y="272036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BF6E7240-8317-4202-928B-DA6A15284093}"/>
              </a:ext>
            </a:extLst>
          </p:cNvPr>
          <p:cNvSpPr txBox="1"/>
          <p:nvPr/>
        </p:nvSpPr>
        <p:spPr>
          <a:xfrm>
            <a:off x="2619777" y="274658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3CC4C20C-3CC6-4274-BE38-6A33FEE256D3}"/>
              </a:ext>
            </a:extLst>
          </p:cNvPr>
          <p:cNvSpPr txBox="1"/>
          <p:nvPr/>
        </p:nvSpPr>
        <p:spPr>
          <a:xfrm>
            <a:off x="3273947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0F2085B7-1144-4DF7-89EE-D5224DB1DE62}"/>
              </a:ext>
            </a:extLst>
          </p:cNvPr>
          <p:cNvSpPr txBox="1"/>
          <p:nvPr/>
        </p:nvSpPr>
        <p:spPr>
          <a:xfrm>
            <a:off x="4500018" y="274936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AD9CEE56-9D17-4E2A-989B-148EA43F1A50}"/>
              </a:ext>
            </a:extLst>
          </p:cNvPr>
          <p:cNvSpPr txBox="1"/>
          <p:nvPr/>
        </p:nvSpPr>
        <p:spPr>
          <a:xfrm>
            <a:off x="5565278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59" name="Rectangle : coins arrondis 158">
            <a:extLst>
              <a:ext uri="{FF2B5EF4-FFF2-40B4-BE49-F238E27FC236}">
                <a16:creationId xmlns:a16="http://schemas.microsoft.com/office/drawing/2014/main" id="{B25840C0-5E65-471F-BB48-E74DEE845070}"/>
              </a:ext>
            </a:extLst>
          </p:cNvPr>
          <p:cNvSpPr/>
          <p:nvPr/>
        </p:nvSpPr>
        <p:spPr>
          <a:xfrm>
            <a:off x="2374961" y="2801545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 : coins arrondis 159">
            <a:extLst>
              <a:ext uri="{FF2B5EF4-FFF2-40B4-BE49-F238E27FC236}">
                <a16:creationId xmlns:a16="http://schemas.microsoft.com/office/drawing/2014/main" id="{16AE8CFB-0FE2-4447-A5C3-A6F334FF3A31}"/>
              </a:ext>
            </a:extLst>
          </p:cNvPr>
          <p:cNvSpPr/>
          <p:nvPr/>
        </p:nvSpPr>
        <p:spPr>
          <a:xfrm>
            <a:off x="2276165" y="30469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B6262046-6965-4111-99E0-E3D70AF369A8}"/>
              </a:ext>
            </a:extLst>
          </p:cNvPr>
          <p:cNvSpPr txBox="1"/>
          <p:nvPr/>
        </p:nvSpPr>
        <p:spPr>
          <a:xfrm>
            <a:off x="2619777" y="30731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3A3195AA-AD88-4A39-BDC1-E391A35C5811}"/>
              </a:ext>
            </a:extLst>
          </p:cNvPr>
          <p:cNvSpPr txBox="1"/>
          <p:nvPr/>
        </p:nvSpPr>
        <p:spPr>
          <a:xfrm>
            <a:off x="3273947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2D7E87BF-3BE1-47D4-8E77-2ACB74892573}"/>
              </a:ext>
            </a:extLst>
          </p:cNvPr>
          <p:cNvSpPr txBox="1"/>
          <p:nvPr/>
        </p:nvSpPr>
        <p:spPr>
          <a:xfrm>
            <a:off x="4500018" y="30759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62FABA94-6172-4A45-A8E5-D53F81426D45}"/>
              </a:ext>
            </a:extLst>
          </p:cNvPr>
          <p:cNvSpPr txBox="1"/>
          <p:nvPr/>
        </p:nvSpPr>
        <p:spPr>
          <a:xfrm>
            <a:off x="5565278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65" name="Rectangle : coins arrondis 164">
            <a:extLst>
              <a:ext uri="{FF2B5EF4-FFF2-40B4-BE49-F238E27FC236}">
                <a16:creationId xmlns:a16="http://schemas.microsoft.com/office/drawing/2014/main" id="{F6AE2A5C-914A-4A11-8258-E4EE93BC958B}"/>
              </a:ext>
            </a:extLst>
          </p:cNvPr>
          <p:cNvSpPr/>
          <p:nvPr/>
        </p:nvSpPr>
        <p:spPr>
          <a:xfrm>
            <a:off x="2374961" y="3128108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A39A8DCD-D15A-4F69-9F67-9B455D59895F}"/>
              </a:ext>
            </a:extLst>
          </p:cNvPr>
          <p:cNvSpPr/>
          <p:nvPr/>
        </p:nvSpPr>
        <p:spPr>
          <a:xfrm>
            <a:off x="2276165" y="337235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1BFCFD61-FA68-47AE-A8E6-4ECC50CDC51A}"/>
              </a:ext>
            </a:extLst>
          </p:cNvPr>
          <p:cNvSpPr txBox="1"/>
          <p:nvPr/>
        </p:nvSpPr>
        <p:spPr>
          <a:xfrm>
            <a:off x="2619777" y="339857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</a:t>
            </a:r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4BEAF7C3-E312-4069-A4DB-F510129C6045}"/>
              </a:ext>
            </a:extLst>
          </p:cNvPr>
          <p:cNvSpPr txBox="1"/>
          <p:nvPr/>
        </p:nvSpPr>
        <p:spPr>
          <a:xfrm>
            <a:off x="3273947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18D6D87E-3CE0-4451-878D-2093BCC588EB}"/>
              </a:ext>
            </a:extLst>
          </p:cNvPr>
          <p:cNvSpPr txBox="1"/>
          <p:nvPr/>
        </p:nvSpPr>
        <p:spPr>
          <a:xfrm>
            <a:off x="4500018" y="340135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25FC2B71-ED6A-4CF1-8D25-54D329FF951D}"/>
              </a:ext>
            </a:extLst>
          </p:cNvPr>
          <p:cNvSpPr txBox="1"/>
          <p:nvPr/>
        </p:nvSpPr>
        <p:spPr>
          <a:xfrm>
            <a:off x="5565278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71" name="Rectangle : coins arrondis 170">
            <a:extLst>
              <a:ext uri="{FF2B5EF4-FFF2-40B4-BE49-F238E27FC236}">
                <a16:creationId xmlns:a16="http://schemas.microsoft.com/office/drawing/2014/main" id="{2EB5CEB3-2CAF-4B2C-A9D0-F0B672DAE7EA}"/>
              </a:ext>
            </a:extLst>
          </p:cNvPr>
          <p:cNvSpPr/>
          <p:nvPr/>
        </p:nvSpPr>
        <p:spPr>
          <a:xfrm>
            <a:off x="2374961" y="3453535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6C21A05F-F132-4057-BC87-8617F995E74D}"/>
              </a:ext>
            </a:extLst>
          </p:cNvPr>
          <p:cNvSpPr/>
          <p:nvPr/>
        </p:nvSpPr>
        <p:spPr>
          <a:xfrm>
            <a:off x="2282771" y="369789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47B75EB8-BAD3-4150-9D3E-AC913E37869E}"/>
              </a:ext>
            </a:extLst>
          </p:cNvPr>
          <p:cNvSpPr txBox="1"/>
          <p:nvPr/>
        </p:nvSpPr>
        <p:spPr>
          <a:xfrm>
            <a:off x="2626383" y="3724116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6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45ECBD43-F04D-430C-80A4-DBA5E0FEB9A2}"/>
              </a:ext>
            </a:extLst>
          </p:cNvPr>
          <p:cNvSpPr txBox="1"/>
          <p:nvPr/>
        </p:nvSpPr>
        <p:spPr>
          <a:xfrm>
            <a:off x="3280553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53B72271-7926-4E2E-9F18-667791C0A785}"/>
              </a:ext>
            </a:extLst>
          </p:cNvPr>
          <p:cNvSpPr txBox="1"/>
          <p:nvPr/>
        </p:nvSpPr>
        <p:spPr>
          <a:xfrm>
            <a:off x="4506624" y="372689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DE2301BC-BF42-4630-ADCC-3F403DF15CB2}"/>
              </a:ext>
            </a:extLst>
          </p:cNvPr>
          <p:cNvSpPr txBox="1"/>
          <p:nvPr/>
        </p:nvSpPr>
        <p:spPr>
          <a:xfrm>
            <a:off x="5571884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77" name="Rectangle : coins arrondis 176">
            <a:extLst>
              <a:ext uri="{FF2B5EF4-FFF2-40B4-BE49-F238E27FC236}">
                <a16:creationId xmlns:a16="http://schemas.microsoft.com/office/drawing/2014/main" id="{F35CA906-7F02-45AB-AA79-303330F02AA1}"/>
              </a:ext>
            </a:extLst>
          </p:cNvPr>
          <p:cNvSpPr/>
          <p:nvPr/>
        </p:nvSpPr>
        <p:spPr>
          <a:xfrm>
            <a:off x="2381567" y="3779074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Rectangle : coins arrondis 177">
            <a:extLst>
              <a:ext uri="{FF2B5EF4-FFF2-40B4-BE49-F238E27FC236}">
                <a16:creationId xmlns:a16="http://schemas.microsoft.com/office/drawing/2014/main" id="{25462272-9566-4523-809E-57A1308753ED}"/>
              </a:ext>
            </a:extLst>
          </p:cNvPr>
          <p:cNvSpPr/>
          <p:nvPr/>
        </p:nvSpPr>
        <p:spPr>
          <a:xfrm>
            <a:off x="2282771" y="4025673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75EF1070-5E23-42AB-B360-CA469CA8E3D5}"/>
              </a:ext>
            </a:extLst>
          </p:cNvPr>
          <p:cNvSpPr txBox="1"/>
          <p:nvPr/>
        </p:nvSpPr>
        <p:spPr>
          <a:xfrm>
            <a:off x="2626383" y="4051895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7</a:t>
            </a: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CB039F8D-7E0F-44A3-90C3-70A50FA49677}"/>
              </a:ext>
            </a:extLst>
          </p:cNvPr>
          <p:cNvSpPr txBox="1"/>
          <p:nvPr/>
        </p:nvSpPr>
        <p:spPr>
          <a:xfrm>
            <a:off x="3280553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01365338-71FE-4DC5-A793-E8D4D487C9D6}"/>
              </a:ext>
            </a:extLst>
          </p:cNvPr>
          <p:cNvSpPr txBox="1"/>
          <p:nvPr/>
        </p:nvSpPr>
        <p:spPr>
          <a:xfrm>
            <a:off x="4506624" y="4054676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099342D1-E88F-468A-B5E8-D4E13F2CA6D8}"/>
              </a:ext>
            </a:extLst>
          </p:cNvPr>
          <p:cNvSpPr txBox="1"/>
          <p:nvPr/>
        </p:nvSpPr>
        <p:spPr>
          <a:xfrm>
            <a:off x="5571884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83" name="Rectangle : coins arrondis 182">
            <a:extLst>
              <a:ext uri="{FF2B5EF4-FFF2-40B4-BE49-F238E27FC236}">
                <a16:creationId xmlns:a16="http://schemas.microsoft.com/office/drawing/2014/main" id="{7DCF4236-26BC-4577-BF79-DFD24F6DDDA5}"/>
              </a:ext>
            </a:extLst>
          </p:cNvPr>
          <p:cNvSpPr/>
          <p:nvPr/>
        </p:nvSpPr>
        <p:spPr>
          <a:xfrm>
            <a:off x="2381567" y="4106853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 : coins arrondis 183">
            <a:extLst>
              <a:ext uri="{FF2B5EF4-FFF2-40B4-BE49-F238E27FC236}">
                <a16:creationId xmlns:a16="http://schemas.microsoft.com/office/drawing/2014/main" id="{02BC267D-8414-47B8-8929-E85E8663777C}"/>
              </a:ext>
            </a:extLst>
          </p:cNvPr>
          <p:cNvSpPr/>
          <p:nvPr/>
        </p:nvSpPr>
        <p:spPr>
          <a:xfrm>
            <a:off x="2282771" y="43608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AB697BEA-4818-4AF2-9150-5032BC5D1990}"/>
              </a:ext>
            </a:extLst>
          </p:cNvPr>
          <p:cNvSpPr txBox="1"/>
          <p:nvPr/>
        </p:nvSpPr>
        <p:spPr>
          <a:xfrm>
            <a:off x="2626383" y="43870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8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7503317C-890D-4806-B8A8-3FBDA915D04C}"/>
              </a:ext>
            </a:extLst>
          </p:cNvPr>
          <p:cNvSpPr txBox="1"/>
          <p:nvPr/>
        </p:nvSpPr>
        <p:spPr>
          <a:xfrm>
            <a:off x="3280553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0AC2F060-8045-4FFB-996D-1D45312EB01B}"/>
              </a:ext>
            </a:extLst>
          </p:cNvPr>
          <p:cNvSpPr txBox="1"/>
          <p:nvPr/>
        </p:nvSpPr>
        <p:spPr>
          <a:xfrm>
            <a:off x="4506624" y="43898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F1D04E73-FBBA-4A23-8553-395977803869}"/>
              </a:ext>
            </a:extLst>
          </p:cNvPr>
          <p:cNvSpPr txBox="1"/>
          <p:nvPr/>
        </p:nvSpPr>
        <p:spPr>
          <a:xfrm>
            <a:off x="5571884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81A612BE-4F07-4194-8717-AFA8ED112CA7}"/>
              </a:ext>
            </a:extLst>
          </p:cNvPr>
          <p:cNvSpPr/>
          <p:nvPr/>
        </p:nvSpPr>
        <p:spPr>
          <a:xfrm>
            <a:off x="2381567" y="4442008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 : coins arrondis 189">
            <a:extLst>
              <a:ext uri="{FF2B5EF4-FFF2-40B4-BE49-F238E27FC236}">
                <a16:creationId xmlns:a16="http://schemas.microsoft.com/office/drawing/2014/main" id="{419BC4A1-ECEF-4A99-A358-12256842997F}"/>
              </a:ext>
            </a:extLst>
          </p:cNvPr>
          <p:cNvSpPr/>
          <p:nvPr/>
        </p:nvSpPr>
        <p:spPr>
          <a:xfrm>
            <a:off x="2282771" y="468739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98A923FD-CF40-41B9-A6D1-39AC74EAAEF7}"/>
              </a:ext>
            </a:extLst>
          </p:cNvPr>
          <p:cNvSpPr txBox="1"/>
          <p:nvPr/>
        </p:nvSpPr>
        <p:spPr>
          <a:xfrm>
            <a:off x="2626383" y="471361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9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CEE6E656-AB53-42C9-8B1A-5A101B718878}"/>
              </a:ext>
            </a:extLst>
          </p:cNvPr>
          <p:cNvSpPr txBox="1"/>
          <p:nvPr/>
        </p:nvSpPr>
        <p:spPr>
          <a:xfrm>
            <a:off x="3280553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1FBCBB35-7F64-4379-B304-C25785CA6041}"/>
              </a:ext>
            </a:extLst>
          </p:cNvPr>
          <p:cNvSpPr txBox="1"/>
          <p:nvPr/>
        </p:nvSpPr>
        <p:spPr>
          <a:xfrm>
            <a:off x="4506624" y="471639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2FD3D0D2-9D0B-4C6D-A543-7A0A847A14A7}"/>
              </a:ext>
            </a:extLst>
          </p:cNvPr>
          <p:cNvSpPr txBox="1"/>
          <p:nvPr/>
        </p:nvSpPr>
        <p:spPr>
          <a:xfrm>
            <a:off x="5571884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95" name="Rectangle : coins arrondis 194">
            <a:extLst>
              <a:ext uri="{FF2B5EF4-FFF2-40B4-BE49-F238E27FC236}">
                <a16:creationId xmlns:a16="http://schemas.microsoft.com/office/drawing/2014/main" id="{89965B20-1F9E-4A89-90E4-067921B3C30F}"/>
              </a:ext>
            </a:extLst>
          </p:cNvPr>
          <p:cNvSpPr/>
          <p:nvPr/>
        </p:nvSpPr>
        <p:spPr>
          <a:xfrm>
            <a:off x="2381567" y="476857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 : coins arrondis 195">
            <a:extLst>
              <a:ext uri="{FF2B5EF4-FFF2-40B4-BE49-F238E27FC236}">
                <a16:creationId xmlns:a16="http://schemas.microsoft.com/office/drawing/2014/main" id="{B96E14DD-B2C8-425C-90D5-ADA85FAFFA2C}"/>
              </a:ext>
            </a:extLst>
          </p:cNvPr>
          <p:cNvSpPr/>
          <p:nvPr/>
        </p:nvSpPr>
        <p:spPr>
          <a:xfrm>
            <a:off x="2282771" y="501891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B402751A-BDFF-4C43-A02A-E14CFE51AA88}"/>
              </a:ext>
            </a:extLst>
          </p:cNvPr>
          <p:cNvSpPr txBox="1"/>
          <p:nvPr/>
        </p:nvSpPr>
        <p:spPr>
          <a:xfrm>
            <a:off x="2626383" y="5045136"/>
            <a:ext cx="393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10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7A92FB61-0DD9-47CF-B8AA-C4996BA886D7}"/>
              </a:ext>
            </a:extLst>
          </p:cNvPr>
          <p:cNvSpPr txBox="1"/>
          <p:nvPr/>
        </p:nvSpPr>
        <p:spPr>
          <a:xfrm>
            <a:off x="3280553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B2C668EE-F823-42B8-94E9-E820847BF951}"/>
              </a:ext>
            </a:extLst>
          </p:cNvPr>
          <p:cNvSpPr txBox="1"/>
          <p:nvPr/>
        </p:nvSpPr>
        <p:spPr>
          <a:xfrm>
            <a:off x="4506624" y="504791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B76CF16E-5D47-46D8-95AA-ABC8310E3263}"/>
              </a:ext>
            </a:extLst>
          </p:cNvPr>
          <p:cNvSpPr txBox="1"/>
          <p:nvPr/>
        </p:nvSpPr>
        <p:spPr>
          <a:xfrm>
            <a:off x="5571884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01" name="Rectangle : coins arrondis 200">
            <a:extLst>
              <a:ext uri="{FF2B5EF4-FFF2-40B4-BE49-F238E27FC236}">
                <a16:creationId xmlns:a16="http://schemas.microsoft.com/office/drawing/2014/main" id="{DED06D00-73BD-44CD-9B5B-E072A61B28FF}"/>
              </a:ext>
            </a:extLst>
          </p:cNvPr>
          <p:cNvSpPr/>
          <p:nvPr/>
        </p:nvSpPr>
        <p:spPr>
          <a:xfrm>
            <a:off x="2381567" y="5100094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 : coins arrondis 201">
            <a:extLst>
              <a:ext uri="{FF2B5EF4-FFF2-40B4-BE49-F238E27FC236}">
                <a16:creationId xmlns:a16="http://schemas.microsoft.com/office/drawing/2014/main" id="{0260778A-A73C-4550-BDFA-8365E3CDE09C}"/>
              </a:ext>
            </a:extLst>
          </p:cNvPr>
          <p:cNvSpPr/>
          <p:nvPr/>
        </p:nvSpPr>
        <p:spPr>
          <a:xfrm>
            <a:off x="2276165" y="5347242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99BE87AB-72AC-46BB-82B3-5BB8F1138773}"/>
              </a:ext>
            </a:extLst>
          </p:cNvPr>
          <p:cNvSpPr txBox="1"/>
          <p:nvPr/>
        </p:nvSpPr>
        <p:spPr>
          <a:xfrm>
            <a:off x="2619776" y="5373464"/>
            <a:ext cx="415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11</a:t>
            </a:r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4B248626-5C09-4BE0-9FE3-E3E4C00BCA5A}"/>
              </a:ext>
            </a:extLst>
          </p:cNvPr>
          <p:cNvSpPr txBox="1"/>
          <p:nvPr/>
        </p:nvSpPr>
        <p:spPr>
          <a:xfrm>
            <a:off x="3273947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E1FDD9B8-B68C-47BC-88A0-BD1506BE296C}"/>
              </a:ext>
            </a:extLst>
          </p:cNvPr>
          <p:cNvSpPr txBox="1"/>
          <p:nvPr/>
        </p:nvSpPr>
        <p:spPr>
          <a:xfrm>
            <a:off x="4500018" y="5376245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824C7890-37A3-469E-9704-0093A74A00AD}"/>
              </a:ext>
            </a:extLst>
          </p:cNvPr>
          <p:cNvSpPr txBox="1"/>
          <p:nvPr/>
        </p:nvSpPr>
        <p:spPr>
          <a:xfrm>
            <a:off x="5565278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07" name="Rectangle : coins arrondis 206">
            <a:extLst>
              <a:ext uri="{FF2B5EF4-FFF2-40B4-BE49-F238E27FC236}">
                <a16:creationId xmlns:a16="http://schemas.microsoft.com/office/drawing/2014/main" id="{BB64D1D6-8B3B-4502-A3A3-9B4D56AD13CB}"/>
              </a:ext>
            </a:extLst>
          </p:cNvPr>
          <p:cNvSpPr/>
          <p:nvPr/>
        </p:nvSpPr>
        <p:spPr>
          <a:xfrm>
            <a:off x="2374961" y="5428422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 : coins arrondis 207">
            <a:extLst>
              <a:ext uri="{FF2B5EF4-FFF2-40B4-BE49-F238E27FC236}">
                <a16:creationId xmlns:a16="http://schemas.microsoft.com/office/drawing/2014/main" id="{FE79D6B1-1875-4E2E-83DE-163F5EB33665}"/>
              </a:ext>
            </a:extLst>
          </p:cNvPr>
          <p:cNvSpPr/>
          <p:nvPr/>
        </p:nvSpPr>
        <p:spPr>
          <a:xfrm>
            <a:off x="2276165" y="567502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09" name="ZoneTexte 208">
            <a:extLst>
              <a:ext uri="{FF2B5EF4-FFF2-40B4-BE49-F238E27FC236}">
                <a16:creationId xmlns:a16="http://schemas.microsoft.com/office/drawing/2014/main" id="{04511730-6599-49CD-BEFB-EF8F5A27F88A}"/>
              </a:ext>
            </a:extLst>
          </p:cNvPr>
          <p:cNvSpPr txBox="1"/>
          <p:nvPr/>
        </p:nvSpPr>
        <p:spPr>
          <a:xfrm>
            <a:off x="2619776" y="5701243"/>
            <a:ext cx="503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12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9C3D330C-5BAF-43E1-9540-30754051B09D}"/>
              </a:ext>
            </a:extLst>
          </p:cNvPr>
          <p:cNvSpPr txBox="1"/>
          <p:nvPr/>
        </p:nvSpPr>
        <p:spPr>
          <a:xfrm>
            <a:off x="3273947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8A794CD8-FFDE-4212-829D-87C4557F0CC9}"/>
              </a:ext>
            </a:extLst>
          </p:cNvPr>
          <p:cNvSpPr txBox="1"/>
          <p:nvPr/>
        </p:nvSpPr>
        <p:spPr>
          <a:xfrm>
            <a:off x="4500018" y="570402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6D1AFFB9-B29D-4B63-B618-DD6A71C371D5}"/>
              </a:ext>
            </a:extLst>
          </p:cNvPr>
          <p:cNvSpPr txBox="1"/>
          <p:nvPr/>
        </p:nvSpPr>
        <p:spPr>
          <a:xfrm>
            <a:off x="5565278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13" name="Rectangle : coins arrondis 212">
            <a:extLst>
              <a:ext uri="{FF2B5EF4-FFF2-40B4-BE49-F238E27FC236}">
                <a16:creationId xmlns:a16="http://schemas.microsoft.com/office/drawing/2014/main" id="{70A39CB0-8338-45AC-A290-6CD06D7A2B9E}"/>
              </a:ext>
            </a:extLst>
          </p:cNvPr>
          <p:cNvSpPr/>
          <p:nvPr/>
        </p:nvSpPr>
        <p:spPr>
          <a:xfrm>
            <a:off x="2374961" y="575620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Rectangle : coins arrondis 213">
            <a:extLst>
              <a:ext uri="{FF2B5EF4-FFF2-40B4-BE49-F238E27FC236}">
                <a16:creationId xmlns:a16="http://schemas.microsoft.com/office/drawing/2014/main" id="{BCBCB1AA-F4B0-4815-B973-EC88B0A54CC0}"/>
              </a:ext>
            </a:extLst>
          </p:cNvPr>
          <p:cNvSpPr/>
          <p:nvPr/>
        </p:nvSpPr>
        <p:spPr>
          <a:xfrm>
            <a:off x="2276165" y="6010176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F6F91C31-03C2-416E-9EFE-CA0A56E97C4E}"/>
              </a:ext>
            </a:extLst>
          </p:cNvPr>
          <p:cNvSpPr txBox="1"/>
          <p:nvPr/>
        </p:nvSpPr>
        <p:spPr>
          <a:xfrm>
            <a:off x="2619777" y="6036398"/>
            <a:ext cx="4005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13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0D2CC779-3929-41C0-9E4F-24BD932F34A3}"/>
              </a:ext>
            </a:extLst>
          </p:cNvPr>
          <p:cNvSpPr txBox="1"/>
          <p:nvPr/>
        </p:nvSpPr>
        <p:spPr>
          <a:xfrm>
            <a:off x="3273947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17" name="ZoneTexte 216">
            <a:extLst>
              <a:ext uri="{FF2B5EF4-FFF2-40B4-BE49-F238E27FC236}">
                <a16:creationId xmlns:a16="http://schemas.microsoft.com/office/drawing/2014/main" id="{CD770088-B2D4-4260-BA96-9FC50558AD8F}"/>
              </a:ext>
            </a:extLst>
          </p:cNvPr>
          <p:cNvSpPr txBox="1"/>
          <p:nvPr/>
        </p:nvSpPr>
        <p:spPr>
          <a:xfrm>
            <a:off x="4500018" y="6039179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495AC124-A647-444D-A299-171B49789957}"/>
              </a:ext>
            </a:extLst>
          </p:cNvPr>
          <p:cNvSpPr txBox="1"/>
          <p:nvPr/>
        </p:nvSpPr>
        <p:spPr>
          <a:xfrm>
            <a:off x="5565278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19" name="Rectangle : coins arrondis 218">
            <a:extLst>
              <a:ext uri="{FF2B5EF4-FFF2-40B4-BE49-F238E27FC236}">
                <a16:creationId xmlns:a16="http://schemas.microsoft.com/office/drawing/2014/main" id="{F3ED1006-9E96-422A-89D2-66D3C5BAA02D}"/>
              </a:ext>
            </a:extLst>
          </p:cNvPr>
          <p:cNvSpPr/>
          <p:nvPr/>
        </p:nvSpPr>
        <p:spPr>
          <a:xfrm>
            <a:off x="2374961" y="6091356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Rectangle : coins arrondis 219">
            <a:extLst>
              <a:ext uri="{FF2B5EF4-FFF2-40B4-BE49-F238E27FC236}">
                <a16:creationId xmlns:a16="http://schemas.microsoft.com/office/drawing/2014/main" id="{2CC7D458-D85F-4031-96BE-F15DAA27E6E6}"/>
              </a:ext>
            </a:extLst>
          </p:cNvPr>
          <p:cNvSpPr/>
          <p:nvPr/>
        </p:nvSpPr>
        <p:spPr>
          <a:xfrm>
            <a:off x="2276165" y="6336739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21" name="ZoneTexte 220">
            <a:extLst>
              <a:ext uri="{FF2B5EF4-FFF2-40B4-BE49-F238E27FC236}">
                <a16:creationId xmlns:a16="http://schemas.microsoft.com/office/drawing/2014/main" id="{EB794495-6227-427F-96E4-628DC47E43F0}"/>
              </a:ext>
            </a:extLst>
          </p:cNvPr>
          <p:cNvSpPr txBox="1"/>
          <p:nvPr/>
        </p:nvSpPr>
        <p:spPr>
          <a:xfrm>
            <a:off x="2619777" y="6362961"/>
            <a:ext cx="415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14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DC7351BE-1524-4585-AA0E-C107FB236161}"/>
              </a:ext>
            </a:extLst>
          </p:cNvPr>
          <p:cNvSpPr txBox="1"/>
          <p:nvPr/>
        </p:nvSpPr>
        <p:spPr>
          <a:xfrm>
            <a:off x="3273947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EE027523-A91B-4675-A31D-3CFD3E58DD4D}"/>
              </a:ext>
            </a:extLst>
          </p:cNvPr>
          <p:cNvSpPr txBox="1"/>
          <p:nvPr/>
        </p:nvSpPr>
        <p:spPr>
          <a:xfrm>
            <a:off x="4500018" y="6365742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24" name="ZoneTexte 223">
            <a:extLst>
              <a:ext uri="{FF2B5EF4-FFF2-40B4-BE49-F238E27FC236}">
                <a16:creationId xmlns:a16="http://schemas.microsoft.com/office/drawing/2014/main" id="{1DACE5B6-7274-43A1-ACFB-12A5884EFF01}"/>
              </a:ext>
            </a:extLst>
          </p:cNvPr>
          <p:cNvSpPr txBox="1"/>
          <p:nvPr/>
        </p:nvSpPr>
        <p:spPr>
          <a:xfrm>
            <a:off x="5565278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25" name="Rectangle : coins arrondis 224">
            <a:extLst>
              <a:ext uri="{FF2B5EF4-FFF2-40B4-BE49-F238E27FC236}">
                <a16:creationId xmlns:a16="http://schemas.microsoft.com/office/drawing/2014/main" id="{088CF757-9798-4C56-B97A-A50C34EDD83B}"/>
              </a:ext>
            </a:extLst>
          </p:cNvPr>
          <p:cNvSpPr/>
          <p:nvPr/>
        </p:nvSpPr>
        <p:spPr>
          <a:xfrm>
            <a:off x="2374961" y="6417919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34838F7-A1FE-46B9-B06E-915025B189C1}"/>
              </a:ext>
            </a:extLst>
          </p:cNvPr>
          <p:cNvSpPr/>
          <p:nvPr/>
        </p:nvSpPr>
        <p:spPr>
          <a:xfrm>
            <a:off x="2276159" y="6582469"/>
            <a:ext cx="9661626" cy="275531"/>
          </a:xfrm>
          <a:prstGeom prst="rect">
            <a:avLst/>
          </a:prstGeom>
          <a:solidFill>
            <a:srgbClr val="F8F9FD"/>
          </a:solidFill>
          <a:ln>
            <a:noFill/>
          </a:ln>
          <a:effectLst>
            <a:outerShdw blurRad="127000" dist="508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50FA417-C8B9-4804-B40C-62AB45397CB6}"/>
              </a:ext>
            </a:extLst>
          </p:cNvPr>
          <p:cNvSpPr/>
          <p:nvPr/>
        </p:nvSpPr>
        <p:spPr>
          <a:xfrm>
            <a:off x="2159993" y="6593525"/>
            <a:ext cx="10032001" cy="276560"/>
          </a:xfrm>
          <a:prstGeom prst="rect">
            <a:avLst/>
          </a:prstGeom>
          <a:solidFill>
            <a:srgbClr val="F8F9F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FD1BDDA-FB42-44E1-A97A-8D1B87406403}"/>
              </a:ext>
            </a:extLst>
          </p:cNvPr>
          <p:cNvSpPr/>
          <p:nvPr/>
        </p:nvSpPr>
        <p:spPr>
          <a:xfrm>
            <a:off x="2159993" y="6577159"/>
            <a:ext cx="10032007" cy="282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spc="20" dirty="0">
                <a:solidFill>
                  <a:srgbClr val="525A60"/>
                </a:solidFill>
              </a:rPr>
              <a:t>25 sur 384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9359B1-DF96-45A4-A456-2F9C60CE45EE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3BF0EDF9-0180-4AAD-8F8E-18445E3AC932}"/>
              </a:ext>
            </a:extLst>
          </p:cNvPr>
          <p:cNvSpPr/>
          <p:nvPr/>
        </p:nvSpPr>
        <p:spPr>
          <a:xfrm>
            <a:off x="403262" y="3928803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ZoneTexte 58">
            <a:hlinkClick r:id="rId2" action="ppaction://hlinksldjump"/>
            <a:extLst>
              <a:ext uri="{FF2B5EF4-FFF2-40B4-BE49-F238E27FC236}">
                <a16:creationId xmlns:a16="http://schemas.microsoft.com/office/drawing/2014/main" id="{47D3C150-8F57-476D-AE94-9F2CA72B6623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60" name="Graphique 59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CC2E8307-134E-46DD-A4C2-805B8887450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23B8C92A-ECAA-4242-B3DF-2F437A2252B3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29B7A51E-D764-4D8A-A403-3475ACB04EA0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59321F65-B8CF-41CB-921C-0949D2FED0E3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66" name="Graphique 65" descr="Point d’insertion vers la gauche avec un remplissage uni">
            <a:extLst>
              <a:ext uri="{FF2B5EF4-FFF2-40B4-BE49-F238E27FC236}">
                <a16:creationId xmlns:a16="http://schemas.microsoft.com/office/drawing/2014/main" id="{13C9DE14-CC66-4508-9602-9B840B9234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67" name="Image 66">
            <a:hlinkClick r:id="rId2" action="ppaction://hlinksldjump"/>
            <a:extLst>
              <a:ext uri="{FF2B5EF4-FFF2-40B4-BE49-F238E27FC236}">
                <a16:creationId xmlns:a16="http://schemas.microsoft.com/office/drawing/2014/main" id="{C2707E30-82A5-48CE-80C4-C4EDBE5B0F2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1308D814-F4FA-4F98-AA8C-78FB3067687A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69" name="Graphique 68" descr="Point d’insertion vers la gauche avec un remplissage uni">
            <a:extLst>
              <a:ext uri="{FF2B5EF4-FFF2-40B4-BE49-F238E27FC236}">
                <a16:creationId xmlns:a16="http://schemas.microsoft.com/office/drawing/2014/main" id="{2FC48D58-E321-48DE-8D74-4CA26DCC43A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8AFBE9AB-0E6F-4C56-8F5C-33DBEF9C6902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71" name="Graphique 70" descr="Engrenage contour">
            <a:extLst>
              <a:ext uri="{FF2B5EF4-FFF2-40B4-BE49-F238E27FC236}">
                <a16:creationId xmlns:a16="http://schemas.microsoft.com/office/drawing/2014/main" id="{1C018E62-D465-45D0-8CAD-01872725466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72" name="Graphique 71" descr="Livre ouvert contour">
            <a:extLst>
              <a:ext uri="{FF2B5EF4-FFF2-40B4-BE49-F238E27FC236}">
                <a16:creationId xmlns:a16="http://schemas.microsoft.com/office/drawing/2014/main" id="{7231F6AA-F458-4DD0-BED4-FB7EE5C9CED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73" name="Graphique 72" descr="Boîte contour">
            <a:extLst>
              <a:ext uri="{FF2B5EF4-FFF2-40B4-BE49-F238E27FC236}">
                <a16:creationId xmlns:a16="http://schemas.microsoft.com/office/drawing/2014/main" id="{4B68EC5C-71B2-46B5-92E0-747BCB95F4E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99" name="Graphique 98" descr="Point d’insertion vers la gauche avec un remplissage uni">
            <a:extLst>
              <a:ext uri="{FF2B5EF4-FFF2-40B4-BE49-F238E27FC236}">
                <a16:creationId xmlns:a16="http://schemas.microsoft.com/office/drawing/2014/main" id="{ACF3D7F1-F794-42AD-9EF3-F282C0AA06C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59CA39E0-6A38-4813-A752-DE480DD160B0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7CAF5F19-2339-4AAA-BDF7-E0634936AD1E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E92FCA6E-58A7-408C-A073-9D644449B3A5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4560BA5D-0B2F-43DC-808B-71FD408E984A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6A30FCE4-B8E2-446D-9557-46BDE03D27D8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5448D4ED-7E15-46BD-B0C4-20EF61AAC006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hlinkClick r:id="rId50" action="ppaction://hlinksldjump"/>
            <a:extLst>
              <a:ext uri="{FF2B5EF4-FFF2-40B4-BE49-F238E27FC236}">
                <a16:creationId xmlns:a16="http://schemas.microsoft.com/office/drawing/2014/main" id="{A1C02C39-954B-4BED-99B4-F3F3023E8AAA}"/>
              </a:ext>
            </a:extLst>
          </p:cNvPr>
          <p:cNvSpPr/>
          <p:nvPr/>
        </p:nvSpPr>
        <p:spPr>
          <a:xfrm>
            <a:off x="11198988" y="1000215"/>
            <a:ext cx="875345" cy="30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Rectangle : coins arrondis 230">
            <a:extLst>
              <a:ext uri="{FF2B5EF4-FFF2-40B4-BE49-F238E27FC236}">
                <a16:creationId xmlns:a16="http://schemas.microsoft.com/office/drawing/2014/main" id="{268C337B-E05E-4653-AC2E-E07BB26D46C2}"/>
              </a:ext>
            </a:extLst>
          </p:cNvPr>
          <p:cNvSpPr/>
          <p:nvPr/>
        </p:nvSpPr>
        <p:spPr>
          <a:xfrm>
            <a:off x="11631930" y="2431721"/>
            <a:ext cx="242289" cy="219700"/>
          </a:xfrm>
          <a:prstGeom prst="roundRect">
            <a:avLst>
              <a:gd name="adj" fmla="val 9697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2" name="Graphique 231" descr="Fermer avec un remplissage uni">
            <a:extLst>
              <a:ext uri="{FF2B5EF4-FFF2-40B4-BE49-F238E27FC236}">
                <a16:creationId xmlns:a16="http://schemas.microsoft.com/office/drawing/2014/main" id="{FB928463-10AE-4B1F-925F-5B8E1FCA161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686699" y="2469571"/>
            <a:ext cx="144000" cy="144000"/>
          </a:xfrm>
          <a:prstGeom prst="rect">
            <a:avLst/>
          </a:prstGeom>
        </p:spPr>
      </p:pic>
      <p:pic>
        <p:nvPicPr>
          <p:cNvPr id="233" name="Graphique 232" descr="Œil contour">
            <a:extLst>
              <a:ext uri="{FF2B5EF4-FFF2-40B4-BE49-F238E27FC236}">
                <a16:creationId xmlns:a16="http://schemas.microsoft.com/office/drawing/2014/main" id="{1346B7CB-6FE0-433F-A7BA-C255E7598C2B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89315" y="2454604"/>
            <a:ext cx="180000" cy="180000"/>
          </a:xfrm>
          <a:prstGeom prst="rect">
            <a:avLst/>
          </a:prstGeom>
        </p:spPr>
      </p:pic>
      <p:sp>
        <p:nvSpPr>
          <p:cNvPr id="234" name="Rectangle 233">
            <a:hlinkClick r:id="rId55" action="ppaction://hlinksldjump"/>
            <a:extLst>
              <a:ext uri="{FF2B5EF4-FFF2-40B4-BE49-F238E27FC236}">
                <a16:creationId xmlns:a16="http://schemas.microsoft.com/office/drawing/2014/main" id="{43060136-CE82-4B7B-B3B7-BD6A080CC136}"/>
              </a:ext>
            </a:extLst>
          </p:cNvPr>
          <p:cNvSpPr/>
          <p:nvPr/>
        </p:nvSpPr>
        <p:spPr>
          <a:xfrm>
            <a:off x="2626383" y="2387305"/>
            <a:ext cx="8962027" cy="288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5" name="Graphique 234" descr="Icône de menu d'hamburger contour">
            <a:hlinkClick r:id="rId56" action="ppaction://hlinksldjump"/>
            <a:extLst>
              <a:ext uri="{FF2B5EF4-FFF2-40B4-BE49-F238E27FC236}">
                <a16:creationId xmlns:a16="http://schemas.microsoft.com/office/drawing/2014/main" id="{A3CB0287-6C40-4724-AEB4-8C1DD1BE9025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49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695D6BA-7249-4BD0-A5C0-52F5BA822970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3683817-96ED-4B9B-B250-B32F1ECEB7DB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Ajouter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4" name="Graphique 43" descr="Point d’insertion vers la gauche avec un remplissage uni">
            <a:extLst>
              <a:ext uri="{FF2B5EF4-FFF2-40B4-BE49-F238E27FC236}">
                <a16:creationId xmlns:a16="http://schemas.microsoft.com/office/drawing/2014/main" id="{CEE4E02F-E6C9-409B-9E05-19363FFF8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1D170A8-2381-4BE6-8BC1-C8269C976B4A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9810B6A-4D49-4418-B8F4-7BCE21533521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D6AD326C-5569-4D92-B59C-014682846071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49" name="Graphique 48" descr="Loupe contour">
            <a:extLst>
              <a:ext uri="{FF2B5EF4-FFF2-40B4-BE49-F238E27FC236}">
                <a16:creationId xmlns:a16="http://schemas.microsoft.com/office/drawing/2014/main" id="{D14533C7-1701-4299-BAF7-4A2AC9668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0" name="Graphique 49" descr="Jouer avec un remplissage uni">
            <a:extLst>
              <a:ext uri="{FF2B5EF4-FFF2-40B4-BE49-F238E27FC236}">
                <a16:creationId xmlns:a16="http://schemas.microsoft.com/office/drawing/2014/main" id="{447D464C-8186-4FE3-88D7-81C1F80195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1" name="Graphique 50" descr="Cloche contour">
            <a:extLst>
              <a:ext uri="{FF2B5EF4-FFF2-40B4-BE49-F238E27FC236}">
                <a16:creationId xmlns:a16="http://schemas.microsoft.com/office/drawing/2014/main" id="{EE7DFA2A-58B8-4EAA-BA0B-1D593C64A5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2" name="Graphique 51" descr="Sablier plein contour">
            <a:extLst>
              <a:ext uri="{FF2B5EF4-FFF2-40B4-BE49-F238E27FC236}">
                <a16:creationId xmlns:a16="http://schemas.microsoft.com/office/drawing/2014/main" id="{EFB69D07-573B-489B-8E01-2CEDFA5871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FE780F69-D994-4DAE-B44E-269238C6D422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CE80D3B-0885-424C-908C-99D275D57AD1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C2AFB4C6-36D6-4174-BC1A-9169B4B495FA}"/>
              </a:ext>
            </a:extLst>
          </p:cNvPr>
          <p:cNvSpPr/>
          <p:nvPr/>
        </p:nvSpPr>
        <p:spPr>
          <a:xfrm>
            <a:off x="403262" y="3928803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5" name="ZoneTexte 204">
            <a:hlinkClick r:id="rId2" action="ppaction://hlinksldjump"/>
            <a:extLst>
              <a:ext uri="{FF2B5EF4-FFF2-40B4-BE49-F238E27FC236}">
                <a16:creationId xmlns:a16="http://schemas.microsoft.com/office/drawing/2014/main" id="{342E827A-E711-49D9-ABBC-F8E95CC825C8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206" name="Graphique 205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07C0A001-E01B-4631-992B-C7ABAC1CB2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207" name="ZoneTexte 206">
            <a:extLst>
              <a:ext uri="{FF2B5EF4-FFF2-40B4-BE49-F238E27FC236}">
                <a16:creationId xmlns:a16="http://schemas.microsoft.com/office/drawing/2014/main" id="{A6AFE5DD-ECA5-44D8-A35B-2F87998D7F61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CE69A2C2-337F-414F-B279-ABC8E6730AC1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CB3C93F4-9755-448B-87E9-AF0C19AF727D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211" name="Graphique 210" descr="Point d’insertion vers la gauche avec un remplissage uni">
            <a:extLst>
              <a:ext uri="{FF2B5EF4-FFF2-40B4-BE49-F238E27FC236}">
                <a16:creationId xmlns:a16="http://schemas.microsoft.com/office/drawing/2014/main" id="{35CBEF5D-20B5-4E07-85FB-0AC8901F12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212" name="Image 211">
            <a:hlinkClick r:id="rId2" action="ppaction://hlinksldjump"/>
            <a:extLst>
              <a:ext uri="{FF2B5EF4-FFF2-40B4-BE49-F238E27FC236}">
                <a16:creationId xmlns:a16="http://schemas.microsoft.com/office/drawing/2014/main" id="{2B857B5B-F72A-4F9B-8F28-BB897A58BA7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3" name="ZoneTexte 212">
            <a:extLst>
              <a:ext uri="{FF2B5EF4-FFF2-40B4-BE49-F238E27FC236}">
                <a16:creationId xmlns:a16="http://schemas.microsoft.com/office/drawing/2014/main" id="{EB8419F3-2DF0-4BA6-8225-33869DE52A9E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214" name="Graphique 213" descr="Point d’insertion vers la gauche avec un remplissage uni">
            <a:extLst>
              <a:ext uri="{FF2B5EF4-FFF2-40B4-BE49-F238E27FC236}">
                <a16:creationId xmlns:a16="http://schemas.microsoft.com/office/drawing/2014/main" id="{10B3F9BD-CC0E-44C0-98B5-822C66B99B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215" name="ZoneTexte 214">
            <a:extLst>
              <a:ext uri="{FF2B5EF4-FFF2-40B4-BE49-F238E27FC236}">
                <a16:creationId xmlns:a16="http://schemas.microsoft.com/office/drawing/2014/main" id="{542296A9-2EFB-419D-B88A-1BAB4F1FB6B9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216" name="Graphique 215" descr="Engrenage contour">
            <a:extLst>
              <a:ext uri="{FF2B5EF4-FFF2-40B4-BE49-F238E27FC236}">
                <a16:creationId xmlns:a16="http://schemas.microsoft.com/office/drawing/2014/main" id="{3D30876D-A5E3-48C8-99D5-A80589458E7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217" name="Graphique 216" descr="Livre ouvert contour">
            <a:extLst>
              <a:ext uri="{FF2B5EF4-FFF2-40B4-BE49-F238E27FC236}">
                <a16:creationId xmlns:a16="http://schemas.microsoft.com/office/drawing/2014/main" id="{85093B82-D597-4286-A662-E06B12F7CEE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218" name="Graphique 217" descr="Boîte contour">
            <a:extLst>
              <a:ext uri="{FF2B5EF4-FFF2-40B4-BE49-F238E27FC236}">
                <a16:creationId xmlns:a16="http://schemas.microsoft.com/office/drawing/2014/main" id="{44FC076B-B186-42B1-89EC-EFC4BE43C72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219" name="Graphique 218" descr="Point d’insertion vers la gauche avec un remplissage uni">
            <a:extLst>
              <a:ext uri="{FF2B5EF4-FFF2-40B4-BE49-F238E27FC236}">
                <a16:creationId xmlns:a16="http://schemas.microsoft.com/office/drawing/2014/main" id="{68598B7F-CDA3-4A4B-B47B-FDB74299A8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220" name="ZoneTexte 219">
            <a:extLst>
              <a:ext uri="{FF2B5EF4-FFF2-40B4-BE49-F238E27FC236}">
                <a16:creationId xmlns:a16="http://schemas.microsoft.com/office/drawing/2014/main" id="{65EC4741-2FFE-489E-89AD-5EA971586092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49F785E3-67FC-4ABB-8CDB-777CC08F370E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ZoneTexte 221">
            <a:extLst>
              <a:ext uri="{FF2B5EF4-FFF2-40B4-BE49-F238E27FC236}">
                <a16:creationId xmlns:a16="http://schemas.microsoft.com/office/drawing/2014/main" id="{6BE59AF5-4454-4541-9C1E-18FB62528EF4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A8B86BB0-7428-4869-A9B8-FD3A87B1858A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ZoneTexte 223">
            <a:extLst>
              <a:ext uri="{FF2B5EF4-FFF2-40B4-BE49-F238E27FC236}">
                <a16:creationId xmlns:a16="http://schemas.microsoft.com/office/drawing/2014/main" id="{01B2D009-039A-4B0E-B2EA-5C70738D9AC9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5" name="Connecteur droit 224">
            <a:extLst>
              <a:ext uri="{FF2B5EF4-FFF2-40B4-BE49-F238E27FC236}">
                <a16:creationId xmlns:a16="http://schemas.microsoft.com/office/drawing/2014/main" id="{7784DD47-1D26-4D0C-AF01-D1B55AA21E46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" name="Graphique 228" descr="Icône de menu d'hamburger contour">
            <a:hlinkClick r:id="rId40" action="ppaction://hlinksldjump"/>
            <a:extLst>
              <a:ext uri="{FF2B5EF4-FFF2-40B4-BE49-F238E27FC236}">
                <a16:creationId xmlns:a16="http://schemas.microsoft.com/office/drawing/2014/main" id="{DE72E03C-18BC-4F6C-AA00-61E4E9BAED4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062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999A500-BEC0-4CAB-9D68-23F8BA3C3AA4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5D3CE8-F93B-4102-8291-A138EB819220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Nom 1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4" name="Graphique 43" descr="Point d’insertion vers la gauche avec un remplissage uni">
            <a:extLst>
              <a:ext uri="{FF2B5EF4-FFF2-40B4-BE49-F238E27FC236}">
                <a16:creationId xmlns:a16="http://schemas.microsoft.com/office/drawing/2014/main" id="{18E3B1CA-C25F-48FA-9453-17FC459C2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9FE7AA7-C965-4B58-A68F-CC5B73125C75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1175384-B807-4E66-B893-04818FCC67B6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FEA70A1-9AED-430D-AAF2-4A7DAB5C7AC8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49" name="Graphique 48" descr="Loupe contour">
            <a:extLst>
              <a:ext uri="{FF2B5EF4-FFF2-40B4-BE49-F238E27FC236}">
                <a16:creationId xmlns:a16="http://schemas.microsoft.com/office/drawing/2014/main" id="{686647C5-0DFA-4703-8662-FC0553ED64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0" name="Graphique 49" descr="Jouer avec un remplissage uni">
            <a:extLst>
              <a:ext uri="{FF2B5EF4-FFF2-40B4-BE49-F238E27FC236}">
                <a16:creationId xmlns:a16="http://schemas.microsoft.com/office/drawing/2014/main" id="{8C9A5B6F-BC83-46EB-846D-FAF5D8F1A4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1" name="Graphique 50" descr="Cloche contour">
            <a:extLst>
              <a:ext uri="{FF2B5EF4-FFF2-40B4-BE49-F238E27FC236}">
                <a16:creationId xmlns:a16="http://schemas.microsoft.com/office/drawing/2014/main" id="{D1B9E63C-B086-4B21-BFFE-95BD78181C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2" name="Graphique 51" descr="Sablier plein contour">
            <a:extLst>
              <a:ext uri="{FF2B5EF4-FFF2-40B4-BE49-F238E27FC236}">
                <a16:creationId xmlns:a16="http://schemas.microsoft.com/office/drawing/2014/main" id="{0EB2BB3B-753C-4613-BA91-BAB65C83FF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53DDB609-02F7-4F83-817B-5E745AF67DCB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911BB1-23B6-4D28-BD7E-41131CAB2F60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36ABAAF-3706-4663-931C-313C9FDFB2D0}"/>
              </a:ext>
            </a:extLst>
          </p:cNvPr>
          <p:cNvSpPr/>
          <p:nvPr/>
        </p:nvSpPr>
        <p:spPr>
          <a:xfrm>
            <a:off x="403262" y="3928803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ZoneTexte 59">
            <a:hlinkClick r:id="rId2" action="ppaction://hlinksldjump"/>
            <a:extLst>
              <a:ext uri="{FF2B5EF4-FFF2-40B4-BE49-F238E27FC236}">
                <a16:creationId xmlns:a16="http://schemas.microsoft.com/office/drawing/2014/main" id="{8596150B-49C5-4BC3-906E-3B3AB9475E7E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61" name="Graphique 60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C914776B-55CC-4000-A1A9-4D4A75410F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5D0D1A30-53DD-41E3-922E-D1137C062AE9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92EC3EFA-48B4-4FC6-B2D3-61AD2B4AC077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96907593-AF32-4946-87B2-84662EB547EA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67" name="Graphique 66" descr="Point d’insertion vers la gauche avec un remplissage uni">
            <a:extLst>
              <a:ext uri="{FF2B5EF4-FFF2-40B4-BE49-F238E27FC236}">
                <a16:creationId xmlns:a16="http://schemas.microsoft.com/office/drawing/2014/main" id="{AA9D66F1-FB71-4BEE-A104-47266690920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68" name="Image 67">
            <a:hlinkClick r:id="rId2" action="ppaction://hlinksldjump"/>
            <a:extLst>
              <a:ext uri="{FF2B5EF4-FFF2-40B4-BE49-F238E27FC236}">
                <a16:creationId xmlns:a16="http://schemas.microsoft.com/office/drawing/2014/main" id="{AC37EDBC-B189-4CA6-9147-6159ABE93A7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B7B4AA87-BAE6-421F-9D4B-0A13EEA998E5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70" name="Graphique 69" descr="Point d’insertion vers la gauche avec un remplissage uni">
            <a:extLst>
              <a:ext uri="{FF2B5EF4-FFF2-40B4-BE49-F238E27FC236}">
                <a16:creationId xmlns:a16="http://schemas.microsoft.com/office/drawing/2014/main" id="{09118FB5-7490-4C66-AAEA-3451D880F0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815C928B-D2FD-43F9-9BD1-230DA042E054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72" name="Graphique 71" descr="Engrenage contour">
            <a:extLst>
              <a:ext uri="{FF2B5EF4-FFF2-40B4-BE49-F238E27FC236}">
                <a16:creationId xmlns:a16="http://schemas.microsoft.com/office/drawing/2014/main" id="{15ADA189-8834-49DE-A1B1-FEEE695917D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73" name="Graphique 72" descr="Livre ouvert contour">
            <a:extLst>
              <a:ext uri="{FF2B5EF4-FFF2-40B4-BE49-F238E27FC236}">
                <a16:creationId xmlns:a16="http://schemas.microsoft.com/office/drawing/2014/main" id="{12C88413-3214-4389-A518-B07A1A9D1BB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99" name="Graphique 98" descr="Boîte contour">
            <a:extLst>
              <a:ext uri="{FF2B5EF4-FFF2-40B4-BE49-F238E27FC236}">
                <a16:creationId xmlns:a16="http://schemas.microsoft.com/office/drawing/2014/main" id="{0D2FA235-259A-403B-AE9D-A859D7E988B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100" name="Graphique 99" descr="Point d’insertion vers la gauche avec un remplissage uni">
            <a:extLst>
              <a:ext uri="{FF2B5EF4-FFF2-40B4-BE49-F238E27FC236}">
                <a16:creationId xmlns:a16="http://schemas.microsoft.com/office/drawing/2014/main" id="{37786EFE-4652-4232-B1B8-264A623A2D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01" name="ZoneTexte 100">
            <a:extLst>
              <a:ext uri="{FF2B5EF4-FFF2-40B4-BE49-F238E27FC236}">
                <a16:creationId xmlns:a16="http://schemas.microsoft.com/office/drawing/2014/main" id="{4FEB301D-12E6-48A2-AC14-0A8AB416E846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AE118D3C-E66F-4162-BDA0-A7FBFF27626B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F18773FF-9929-4462-A464-5670FC1EE2F8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306688E3-E48E-412D-BCC1-75B47A619C95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47C8401C-CA28-4943-AF1C-EEA1DA385410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CAFE2269-E165-42E8-848F-AD84C3C672D0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que 109" descr="Icône de menu d'hamburger contour">
            <a:hlinkClick r:id="rId40" action="ppaction://hlinksldjump"/>
            <a:extLst>
              <a:ext uri="{FF2B5EF4-FFF2-40B4-BE49-F238E27FC236}">
                <a16:creationId xmlns:a16="http://schemas.microsoft.com/office/drawing/2014/main" id="{288DC0BC-1FA4-41EC-A519-83FE8BE49E18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60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9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2AC3DD68-A2D9-4148-8F22-A821FA7AB2DD}"/>
              </a:ext>
            </a:extLst>
          </p:cNvPr>
          <p:cNvSpPr txBox="1"/>
          <p:nvPr/>
        </p:nvSpPr>
        <p:spPr>
          <a:xfrm>
            <a:off x="0" y="2901712"/>
            <a:ext cx="12191999" cy="1015663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353A3E"/>
                </a:solidFill>
              </a:rPr>
              <a:t>Ports</a:t>
            </a:r>
          </a:p>
        </p:txBody>
      </p:sp>
    </p:spTree>
    <p:extLst>
      <p:ext uri="{BB962C8B-B14F-4D97-AF65-F5344CB8AC3E}">
        <p14:creationId xmlns:p14="http://schemas.microsoft.com/office/powerpoint/2010/main" val="1431714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1DF53A2A-A337-499E-9A5F-0AB99581DAFE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27CBD2A-80F3-4C6E-9D55-B5FE69C0F5B9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4290F44-CBD7-4ED1-A726-AD5373B1BCA3}"/>
              </a:ext>
            </a:extLst>
          </p:cNvPr>
          <p:cNvSpPr/>
          <p:nvPr/>
        </p:nvSpPr>
        <p:spPr>
          <a:xfrm>
            <a:off x="-6" y="518160"/>
            <a:ext cx="2160000" cy="365854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CD37ACA-C472-45C1-B92E-B87E61C090D4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</a:rPr>
              <a:t>Carte 1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Port 1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122" name="Graphique 121" descr="Point d’insertion vers la gauche avec un remplissage uni">
            <a:extLst>
              <a:ext uri="{FF2B5EF4-FFF2-40B4-BE49-F238E27FC236}">
                <a16:creationId xmlns:a16="http://schemas.microsoft.com/office/drawing/2014/main" id="{8B0F371F-63A2-4118-98B9-6C55E7538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42B1E879-CEE9-4309-BD0C-0EE87F81EFB0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02B0AF00-C8B8-4610-946E-B77A76DF88E8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2A93E0E1-A07C-4622-A4EE-E891DCF01498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126" name="Graphique 125" descr="Loupe contour">
            <a:extLst>
              <a:ext uri="{FF2B5EF4-FFF2-40B4-BE49-F238E27FC236}">
                <a16:creationId xmlns:a16="http://schemas.microsoft.com/office/drawing/2014/main" id="{51895EED-576C-48E7-B3B7-75D5E794FE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127" name="Graphique 126" descr="Jouer avec un remplissage uni">
            <a:extLst>
              <a:ext uri="{FF2B5EF4-FFF2-40B4-BE49-F238E27FC236}">
                <a16:creationId xmlns:a16="http://schemas.microsoft.com/office/drawing/2014/main" id="{37312586-6F60-46F9-9CFB-0792D45217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128" name="Graphique 127" descr="Cloche contour">
            <a:extLst>
              <a:ext uri="{FF2B5EF4-FFF2-40B4-BE49-F238E27FC236}">
                <a16:creationId xmlns:a16="http://schemas.microsoft.com/office/drawing/2014/main" id="{3849E7E8-C872-4A95-A445-511F1AE5C4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129" name="Graphique 128" descr="Sablier plein contour">
            <a:extLst>
              <a:ext uri="{FF2B5EF4-FFF2-40B4-BE49-F238E27FC236}">
                <a16:creationId xmlns:a16="http://schemas.microsoft.com/office/drawing/2014/main" id="{6FCAC80B-ED86-419C-8C99-A7B7BEA559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138" name="ZoneTexte 137">
            <a:hlinkClick r:id="rId3" action="ppaction://hlinksldjump"/>
            <a:extLst>
              <a:ext uri="{FF2B5EF4-FFF2-40B4-BE49-F238E27FC236}">
                <a16:creationId xmlns:a16="http://schemas.microsoft.com/office/drawing/2014/main" id="{5410BA57-8E1B-48F6-B9E3-2162F6A081DA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139" name="Graphique 138" descr="Logement contour">
            <a:hlinkClick r:id="rId3" action="ppaction://hlinksldjump"/>
            <a:extLst>
              <a:ext uri="{FF2B5EF4-FFF2-40B4-BE49-F238E27FC236}">
                <a16:creationId xmlns:a16="http://schemas.microsoft.com/office/drawing/2014/main" id="{E9F47A89-140E-44EE-AA45-1CBD8B0E90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140" name="ZoneTexte 139">
            <a:extLst>
              <a:ext uri="{FF2B5EF4-FFF2-40B4-BE49-F238E27FC236}">
                <a16:creationId xmlns:a16="http://schemas.microsoft.com/office/drawing/2014/main" id="{E564738C-6CE9-4416-B58A-688C4CC8581C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1914BD79-7830-46CD-A767-723CB8E909EC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2BE8DE75-2022-4672-9E11-DE4D8F57A46C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144" name="Graphique 143" descr="Point d’insertion vers la gauche avec un remplissage uni">
            <a:extLst>
              <a:ext uri="{FF2B5EF4-FFF2-40B4-BE49-F238E27FC236}">
                <a16:creationId xmlns:a16="http://schemas.microsoft.com/office/drawing/2014/main" id="{3B8E5C32-744F-4EEF-8163-5CC23B9E3F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145" name="Image 144">
            <a:hlinkClick r:id="rId3" action="ppaction://hlinksldjump"/>
            <a:extLst>
              <a:ext uri="{FF2B5EF4-FFF2-40B4-BE49-F238E27FC236}">
                <a16:creationId xmlns:a16="http://schemas.microsoft.com/office/drawing/2014/main" id="{A720EA5A-B4FE-4B77-BFE5-68FA24902E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F4BE5E70-6D64-4CB4-AE1A-9BDE3A9F2BC9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147" name="Graphique 146" descr="Point d’insertion vers la gauche avec un remplissage uni">
            <a:extLst>
              <a:ext uri="{FF2B5EF4-FFF2-40B4-BE49-F238E27FC236}">
                <a16:creationId xmlns:a16="http://schemas.microsoft.com/office/drawing/2014/main" id="{38E608A8-1D9E-431F-8AD5-61CF589CD1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148" name="ZoneTexte 147">
            <a:extLst>
              <a:ext uri="{FF2B5EF4-FFF2-40B4-BE49-F238E27FC236}">
                <a16:creationId xmlns:a16="http://schemas.microsoft.com/office/drawing/2014/main" id="{796F0DA1-07D7-4C64-8BAD-F597C6B8F739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149" name="Graphique 148" descr="Engrenage contour">
            <a:extLst>
              <a:ext uri="{FF2B5EF4-FFF2-40B4-BE49-F238E27FC236}">
                <a16:creationId xmlns:a16="http://schemas.microsoft.com/office/drawing/2014/main" id="{855F11F3-6EFD-4679-8AC0-FB15A53ECAB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150" name="Graphique 149" descr="Livre ouvert contour">
            <a:extLst>
              <a:ext uri="{FF2B5EF4-FFF2-40B4-BE49-F238E27FC236}">
                <a16:creationId xmlns:a16="http://schemas.microsoft.com/office/drawing/2014/main" id="{165F67CD-B4D3-489D-9A11-066CF213C0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151" name="Graphique 150" descr="Boîte contour">
            <a:extLst>
              <a:ext uri="{FF2B5EF4-FFF2-40B4-BE49-F238E27FC236}">
                <a16:creationId xmlns:a16="http://schemas.microsoft.com/office/drawing/2014/main" id="{724121BA-303C-4FBC-BFF3-C12A8E9E77E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152" name="Graphique 151" descr="Point d’insertion vers la gauche avec un remplissage uni">
            <a:extLst>
              <a:ext uri="{FF2B5EF4-FFF2-40B4-BE49-F238E27FC236}">
                <a16:creationId xmlns:a16="http://schemas.microsoft.com/office/drawing/2014/main" id="{82DEBD8C-6F9C-4ED4-98CC-0186FCEF98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53" name="ZoneTexte 152">
            <a:extLst>
              <a:ext uri="{FF2B5EF4-FFF2-40B4-BE49-F238E27FC236}">
                <a16:creationId xmlns:a16="http://schemas.microsoft.com/office/drawing/2014/main" id="{8F5A7BA1-AD21-48CC-9535-C6482661FE64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898B260C-41EC-4B3C-AFF5-3344FE340B3A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ZoneTexte 154">
            <a:extLst>
              <a:ext uri="{FF2B5EF4-FFF2-40B4-BE49-F238E27FC236}">
                <a16:creationId xmlns:a16="http://schemas.microsoft.com/office/drawing/2014/main" id="{304970AC-7B58-440D-82DF-98012C359077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89C0015B-7F0F-48AA-8A13-9079B09FA23E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12BC4B30-E6CE-46A1-8C35-4A17DE3983F7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86EC365-7D09-441D-9FD0-86389B8616DD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>
            <a:extLst>
              <a:ext uri="{FF2B5EF4-FFF2-40B4-BE49-F238E27FC236}">
                <a16:creationId xmlns:a16="http://schemas.microsoft.com/office/drawing/2014/main" id="{E7B44FAA-F97E-4840-9905-B3501DEA54D1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pic>
        <p:nvPicPr>
          <p:cNvPr id="373" name="Graphique 372" descr="Icône de menu d'hamburger contour">
            <a:hlinkClick r:id="rId41" action="ppaction://hlinksldjump"/>
            <a:extLst>
              <a:ext uri="{FF2B5EF4-FFF2-40B4-BE49-F238E27FC236}">
                <a16:creationId xmlns:a16="http://schemas.microsoft.com/office/drawing/2014/main" id="{E8AEE91D-0764-4F21-AD3F-E909CA0F984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4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E6050E4-D15F-46A4-B133-76A995557460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685CCFB-4231-4FF2-A9BF-B57756B419B1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3D7B7E3-B749-49F0-9043-DC0655F53701}"/>
              </a:ext>
            </a:extLst>
          </p:cNvPr>
          <p:cNvSpPr/>
          <p:nvPr/>
        </p:nvSpPr>
        <p:spPr>
          <a:xfrm>
            <a:off x="-6" y="518160"/>
            <a:ext cx="2160000" cy="365854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A02347-FB14-48BA-A1FC-93095D47FD48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9199A1"/>
                </a:solidFill>
              </a:rPr>
              <a:t>Accueil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62" name="Graphique 61" descr="Point d’insertion vers la gauche avec un remplissage uni">
            <a:extLst>
              <a:ext uri="{FF2B5EF4-FFF2-40B4-BE49-F238E27FC236}">
                <a16:creationId xmlns:a16="http://schemas.microsoft.com/office/drawing/2014/main" id="{BB39D246-1E20-40E9-9E14-BECCAA23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887834-BC1E-4281-9A79-D37E2DE75714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D247B86-FA35-4AE6-9508-4C102516DE30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6E17747A-8F5E-4EC4-93F9-3E4A6393FD20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53" name="Graphique 52" descr="Loupe contour">
            <a:extLst>
              <a:ext uri="{FF2B5EF4-FFF2-40B4-BE49-F238E27FC236}">
                <a16:creationId xmlns:a16="http://schemas.microsoft.com/office/drawing/2014/main" id="{A27E8F7F-9270-46B5-B962-06429E20C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5" name="Graphique 54" descr="Jouer avec un remplissage uni">
            <a:extLst>
              <a:ext uri="{FF2B5EF4-FFF2-40B4-BE49-F238E27FC236}">
                <a16:creationId xmlns:a16="http://schemas.microsoft.com/office/drawing/2014/main" id="{0B4A7C57-EE69-42EA-9CAC-7B88A1B446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6" name="Graphique 5" descr="Cloche contour">
            <a:extLst>
              <a:ext uri="{FF2B5EF4-FFF2-40B4-BE49-F238E27FC236}">
                <a16:creationId xmlns:a16="http://schemas.microsoft.com/office/drawing/2014/main" id="{BDCA3AE8-D417-48F1-BA36-7CEDE0A5AE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14" name="Graphique 13" descr="Sablier plein contour">
            <a:extLst>
              <a:ext uri="{FF2B5EF4-FFF2-40B4-BE49-F238E27FC236}">
                <a16:creationId xmlns:a16="http://schemas.microsoft.com/office/drawing/2014/main" id="{86B62951-FBFE-48CF-8E63-4DA5C9FB46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178" name="Rectangle : coins arrondis 177">
            <a:extLst>
              <a:ext uri="{FF2B5EF4-FFF2-40B4-BE49-F238E27FC236}">
                <a16:creationId xmlns:a16="http://schemas.microsoft.com/office/drawing/2014/main" id="{BA06B00D-2EDE-4EBE-9E97-540F50D95171}"/>
              </a:ext>
            </a:extLst>
          </p:cNvPr>
          <p:cNvSpPr/>
          <p:nvPr/>
        </p:nvSpPr>
        <p:spPr>
          <a:xfrm>
            <a:off x="2320923" y="1657604"/>
            <a:ext cx="1403083" cy="765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16CB5FD7-481B-40E3-B54E-3B89B4867F5E}"/>
              </a:ext>
            </a:extLst>
          </p:cNvPr>
          <p:cNvSpPr txBox="1"/>
          <p:nvPr/>
        </p:nvSpPr>
        <p:spPr>
          <a:xfrm>
            <a:off x="2320923" y="1657604"/>
            <a:ext cx="1053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spc="30" dirty="0">
                <a:solidFill>
                  <a:srgbClr val="353A3E"/>
                </a:solidFill>
              </a:rPr>
              <a:t>Services</a:t>
            </a:r>
          </a:p>
        </p:txBody>
      </p:sp>
      <p:sp>
        <p:nvSpPr>
          <p:cNvPr id="9" name="Arc partiel 8">
            <a:extLst>
              <a:ext uri="{FF2B5EF4-FFF2-40B4-BE49-F238E27FC236}">
                <a16:creationId xmlns:a16="http://schemas.microsoft.com/office/drawing/2014/main" id="{34458DAB-85E0-4BB0-BF63-A269ED88D0AC}"/>
              </a:ext>
            </a:extLst>
          </p:cNvPr>
          <p:cNvSpPr/>
          <p:nvPr/>
        </p:nvSpPr>
        <p:spPr>
          <a:xfrm>
            <a:off x="2448844" y="1826448"/>
            <a:ext cx="1188000" cy="1188000"/>
          </a:xfrm>
          <a:prstGeom prst="pie">
            <a:avLst>
              <a:gd name="adj1" fmla="val 10825919"/>
              <a:gd name="adj2" fmla="val 14100067"/>
            </a:avLst>
          </a:prstGeom>
          <a:solidFill>
            <a:srgbClr val="63B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63B59A"/>
              </a:solidFill>
            </a:endParaRPr>
          </a:p>
        </p:txBody>
      </p:sp>
      <p:sp>
        <p:nvSpPr>
          <p:cNvPr id="187" name="Arc partiel 186">
            <a:extLst>
              <a:ext uri="{FF2B5EF4-FFF2-40B4-BE49-F238E27FC236}">
                <a16:creationId xmlns:a16="http://schemas.microsoft.com/office/drawing/2014/main" id="{777014DE-0656-427F-B835-CF7514D1A8BB}"/>
              </a:ext>
            </a:extLst>
          </p:cNvPr>
          <p:cNvSpPr/>
          <p:nvPr/>
        </p:nvSpPr>
        <p:spPr>
          <a:xfrm>
            <a:off x="2494564" y="1879788"/>
            <a:ext cx="1080000" cy="1080000"/>
          </a:xfrm>
          <a:prstGeom prst="pie">
            <a:avLst>
              <a:gd name="adj1" fmla="val 14155422"/>
              <a:gd name="adj2" fmla="val 15366252"/>
            </a:avLst>
          </a:prstGeom>
          <a:solidFill>
            <a:srgbClr val="9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8" name="Arc partiel 187">
            <a:extLst>
              <a:ext uri="{FF2B5EF4-FFF2-40B4-BE49-F238E27FC236}">
                <a16:creationId xmlns:a16="http://schemas.microsoft.com/office/drawing/2014/main" id="{FEF7F611-74D3-4C86-ABED-5A1B7DFD332F}"/>
              </a:ext>
            </a:extLst>
          </p:cNvPr>
          <p:cNvSpPr/>
          <p:nvPr/>
        </p:nvSpPr>
        <p:spPr>
          <a:xfrm>
            <a:off x="2494564" y="1875662"/>
            <a:ext cx="1080000" cy="1080000"/>
          </a:xfrm>
          <a:prstGeom prst="pie">
            <a:avLst>
              <a:gd name="adj1" fmla="val 15273730"/>
              <a:gd name="adj2" fmla="val 19272910"/>
            </a:avLst>
          </a:prstGeom>
          <a:solidFill>
            <a:srgbClr val="CBF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9" name="Arc partiel 188">
            <a:extLst>
              <a:ext uri="{FF2B5EF4-FFF2-40B4-BE49-F238E27FC236}">
                <a16:creationId xmlns:a16="http://schemas.microsoft.com/office/drawing/2014/main" id="{25DDFBEC-A4E0-4FFC-BD95-4310FCED7DDC}"/>
              </a:ext>
            </a:extLst>
          </p:cNvPr>
          <p:cNvSpPr/>
          <p:nvPr/>
        </p:nvSpPr>
        <p:spPr>
          <a:xfrm>
            <a:off x="2494564" y="1874782"/>
            <a:ext cx="1080000" cy="1080000"/>
          </a:xfrm>
          <a:prstGeom prst="pie">
            <a:avLst>
              <a:gd name="adj1" fmla="val 19287486"/>
              <a:gd name="adj2" fmla="val 22954"/>
            </a:avLst>
          </a:prstGeom>
          <a:solidFill>
            <a:srgbClr val="F6C59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Arc partiel 193">
            <a:extLst>
              <a:ext uri="{FF2B5EF4-FFF2-40B4-BE49-F238E27FC236}">
                <a16:creationId xmlns:a16="http://schemas.microsoft.com/office/drawing/2014/main" id="{8592DF76-6E03-41BE-A2D2-74C3C75AB771}"/>
              </a:ext>
            </a:extLst>
          </p:cNvPr>
          <p:cNvSpPr/>
          <p:nvPr/>
        </p:nvSpPr>
        <p:spPr>
          <a:xfrm>
            <a:off x="2620564" y="2009282"/>
            <a:ext cx="828000" cy="828000"/>
          </a:xfrm>
          <a:prstGeom prst="pie">
            <a:avLst>
              <a:gd name="adj1" fmla="val 10732238"/>
              <a:gd name="adj2" fmla="val 147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E95B8CAA-A748-4D5F-8B31-E8936C506D71}"/>
              </a:ext>
            </a:extLst>
          </p:cNvPr>
          <p:cNvSpPr txBox="1"/>
          <p:nvPr/>
        </p:nvSpPr>
        <p:spPr>
          <a:xfrm>
            <a:off x="2628184" y="2058225"/>
            <a:ext cx="828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spc="40" dirty="0">
                <a:solidFill>
                  <a:srgbClr val="353A3E"/>
                </a:solidFill>
              </a:rPr>
              <a:t>862</a:t>
            </a:r>
          </a:p>
          <a:p>
            <a:pPr algn="ctr"/>
            <a:r>
              <a:rPr lang="fr-FR" sz="700" spc="10" dirty="0">
                <a:solidFill>
                  <a:srgbClr val="353A3E"/>
                </a:solidFill>
              </a:rPr>
              <a:t>En réservation</a:t>
            </a:r>
          </a:p>
        </p:txBody>
      </p:sp>
      <p:sp>
        <p:nvSpPr>
          <p:cNvPr id="75" name="ZoneTexte 74">
            <a:hlinkClick r:id="rId12" action="ppaction://hlinksldjump"/>
            <a:extLst>
              <a:ext uri="{FF2B5EF4-FFF2-40B4-BE49-F238E27FC236}">
                <a16:creationId xmlns:a16="http://schemas.microsoft.com/office/drawing/2014/main" id="{4F7290A1-EDF6-47F2-84CD-1BE7795E1792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76" name="Graphique 75" descr="Logement contour">
            <a:hlinkClick r:id="rId12" action="ppaction://hlinksldjump"/>
            <a:extLst>
              <a:ext uri="{FF2B5EF4-FFF2-40B4-BE49-F238E27FC236}">
                <a16:creationId xmlns:a16="http://schemas.microsoft.com/office/drawing/2014/main" id="{8C9CB127-8B21-4447-BA03-B9E0498C85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77" name="ZoneTexte 76">
            <a:extLst>
              <a:ext uri="{FF2B5EF4-FFF2-40B4-BE49-F238E27FC236}">
                <a16:creationId xmlns:a16="http://schemas.microsoft.com/office/drawing/2014/main" id="{2713D4DB-380C-43A6-9AB7-D3A588AF19DC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544F3DB1-C1F8-48E4-A656-DFA3395673CC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4EE9716C-3E37-4A36-B96C-5872801027AE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81" name="Graphique 80" descr="Point d’insertion vers la gauche avec un remplissage uni">
            <a:extLst>
              <a:ext uri="{FF2B5EF4-FFF2-40B4-BE49-F238E27FC236}">
                <a16:creationId xmlns:a16="http://schemas.microsoft.com/office/drawing/2014/main" id="{61851525-AB7E-4625-9502-DDECDEC6AD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829186" y="1037008"/>
            <a:ext cx="216000" cy="216000"/>
          </a:xfrm>
          <a:prstGeom prst="rect">
            <a:avLst/>
          </a:prstGeom>
        </p:spPr>
      </p:pic>
      <p:pic>
        <p:nvPicPr>
          <p:cNvPr id="82" name="Image 81">
            <a:hlinkClick r:id="rId12" action="ppaction://hlinksldjump"/>
            <a:extLst>
              <a:ext uri="{FF2B5EF4-FFF2-40B4-BE49-F238E27FC236}">
                <a16:creationId xmlns:a16="http://schemas.microsoft.com/office/drawing/2014/main" id="{72413F6B-03BA-4E66-8A64-B0A20D80A7C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7AA1642C-97FF-47E2-9C06-7A38A9C86DC6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84" name="Graphique 83" descr="Point d’insertion vers la gauche avec un remplissage uni">
            <a:extLst>
              <a:ext uri="{FF2B5EF4-FFF2-40B4-BE49-F238E27FC236}">
                <a16:creationId xmlns:a16="http://schemas.microsoft.com/office/drawing/2014/main" id="{A2B4012D-0148-466E-BD8C-FA12414404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824005" y="2465509"/>
            <a:ext cx="216000" cy="216000"/>
          </a:xfrm>
          <a:prstGeom prst="rect">
            <a:avLst/>
          </a:prstGeom>
        </p:spPr>
      </p:pic>
      <p:sp>
        <p:nvSpPr>
          <p:cNvPr id="85" name="ZoneTexte 84">
            <a:extLst>
              <a:ext uri="{FF2B5EF4-FFF2-40B4-BE49-F238E27FC236}">
                <a16:creationId xmlns:a16="http://schemas.microsoft.com/office/drawing/2014/main" id="{1B27B140-7365-45B4-945F-A6BF44DFA4F4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86" name="Graphique 85" descr="Engrenage contour">
            <a:extLst>
              <a:ext uri="{FF2B5EF4-FFF2-40B4-BE49-F238E27FC236}">
                <a16:creationId xmlns:a16="http://schemas.microsoft.com/office/drawing/2014/main" id="{286EDBF8-147E-4C6A-8C71-3D5F83786B7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87" name="Graphique 86" descr="Livre ouvert contour">
            <a:extLst>
              <a:ext uri="{FF2B5EF4-FFF2-40B4-BE49-F238E27FC236}">
                <a16:creationId xmlns:a16="http://schemas.microsoft.com/office/drawing/2014/main" id="{3EA3B3FF-5E03-4AA9-8C48-1E469C5EE6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88" name="Graphique 87" descr="Boîte contour">
            <a:extLst>
              <a:ext uri="{FF2B5EF4-FFF2-40B4-BE49-F238E27FC236}">
                <a16:creationId xmlns:a16="http://schemas.microsoft.com/office/drawing/2014/main" id="{5BA38210-3335-4DC3-8C6B-88D6D3B4146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89" name="Graphique 88" descr="Point d’insertion vers la gauche avec un remplissage uni">
            <a:extLst>
              <a:ext uri="{FF2B5EF4-FFF2-40B4-BE49-F238E27FC236}">
                <a16:creationId xmlns:a16="http://schemas.microsoft.com/office/drawing/2014/main" id="{BF1EEFB2-67EE-42F2-80E2-CCF8B07FED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824005" y="5180500"/>
            <a:ext cx="216000" cy="216000"/>
          </a:xfrm>
          <a:prstGeom prst="rect">
            <a:avLst/>
          </a:prstGeom>
        </p:spPr>
      </p:pic>
      <p:sp>
        <p:nvSpPr>
          <p:cNvPr id="90" name="ZoneTexte 89">
            <a:extLst>
              <a:ext uri="{FF2B5EF4-FFF2-40B4-BE49-F238E27FC236}">
                <a16:creationId xmlns:a16="http://schemas.microsoft.com/office/drawing/2014/main" id="{1C84BEB7-8361-4005-9F49-91F16F8EE0D1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524AF499-33F9-4D2E-9113-7C553D938285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067D102F-16D3-47A1-8D14-C41FEBB22CA1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933DD644-E80A-427A-B584-052A1BD506F3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C7C3CCAA-30C5-486B-B456-57DFFA9A0D80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FA7952F6-0CE6-463B-8AA1-7FC586781E2D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FD729D29-A394-49C8-BBCD-453FC60F4FF6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pic>
        <p:nvPicPr>
          <p:cNvPr id="49" name="Graphique 48" descr="Icône de menu d'hamburger contour">
            <a:hlinkClick r:id="rId40" action="ppaction://hlinksldjump"/>
            <a:extLst>
              <a:ext uri="{FF2B5EF4-FFF2-40B4-BE49-F238E27FC236}">
                <a16:creationId xmlns:a16="http://schemas.microsoft.com/office/drawing/2014/main" id="{2A585595-385C-43D1-A02E-AD4DF7C8E00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735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9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2AC3DD68-A2D9-4148-8F22-A821FA7AB2DD}"/>
              </a:ext>
            </a:extLst>
          </p:cNvPr>
          <p:cNvSpPr txBox="1"/>
          <p:nvPr/>
        </p:nvSpPr>
        <p:spPr>
          <a:xfrm>
            <a:off x="0" y="2901712"/>
            <a:ext cx="12191999" cy="1015663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353A3E"/>
                </a:solidFill>
              </a:rPr>
              <a:t>Licences</a:t>
            </a:r>
          </a:p>
        </p:txBody>
      </p:sp>
    </p:spTree>
    <p:extLst>
      <p:ext uri="{BB962C8B-B14F-4D97-AF65-F5344CB8AC3E}">
        <p14:creationId xmlns:p14="http://schemas.microsoft.com/office/powerpoint/2010/main" val="41795752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8428E76-4DC7-4111-B4FB-9B46D8EF03C2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006127-C213-4834-9ED2-0FE5A513263A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Licences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6" name="Graphique 45" descr="Point d’insertion vers la gauche avec un remplissage uni">
            <a:extLst>
              <a:ext uri="{FF2B5EF4-FFF2-40B4-BE49-F238E27FC236}">
                <a16:creationId xmlns:a16="http://schemas.microsoft.com/office/drawing/2014/main" id="{F7453BC1-7309-4C0B-9E8F-373AD6DD2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310B948-45E9-476D-AA34-CE9291A8A871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351E67E5-2AED-4211-8CEF-787251961395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A13C0352-1357-47BB-A3AF-8F068E896259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51" name="Graphique 50" descr="Loupe contour">
            <a:extLst>
              <a:ext uri="{FF2B5EF4-FFF2-40B4-BE49-F238E27FC236}">
                <a16:creationId xmlns:a16="http://schemas.microsoft.com/office/drawing/2014/main" id="{1D9B03AD-3A2F-462B-BB65-F4F13A5D2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2" name="Graphique 51" descr="Jouer avec un remplissage uni">
            <a:extLst>
              <a:ext uri="{FF2B5EF4-FFF2-40B4-BE49-F238E27FC236}">
                <a16:creationId xmlns:a16="http://schemas.microsoft.com/office/drawing/2014/main" id="{85443C72-BB9D-4F7D-8BAA-5ADF9D18AB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4" name="Graphique 53" descr="Cloche contour">
            <a:extLst>
              <a:ext uri="{FF2B5EF4-FFF2-40B4-BE49-F238E27FC236}">
                <a16:creationId xmlns:a16="http://schemas.microsoft.com/office/drawing/2014/main" id="{669D7365-7C72-4411-ACB2-FA2BBAADC5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8" name="Graphique 57" descr="Sablier plein contour">
            <a:extLst>
              <a:ext uri="{FF2B5EF4-FFF2-40B4-BE49-F238E27FC236}">
                <a16:creationId xmlns:a16="http://schemas.microsoft.com/office/drawing/2014/main" id="{4E57651A-C7D4-4780-BC6B-E301A99CF6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109" name="ZoneTexte 108">
            <a:extLst>
              <a:ext uri="{FF2B5EF4-FFF2-40B4-BE49-F238E27FC236}">
                <a16:creationId xmlns:a16="http://schemas.microsoft.com/office/drawing/2014/main" id="{3B222876-80AE-490A-A8E7-8E3739E3022D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789788ED-5B14-48AE-9297-F8863839FEA1}"/>
              </a:ext>
            </a:extLst>
          </p:cNvPr>
          <p:cNvSpPr/>
          <p:nvPr/>
        </p:nvSpPr>
        <p:spPr>
          <a:xfrm>
            <a:off x="2276165" y="1742568"/>
            <a:ext cx="9798806" cy="2903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55AAB7A3-102C-4A94-92D6-AA0EFC440D2E}"/>
              </a:ext>
            </a:extLst>
          </p:cNvPr>
          <p:cNvSpPr/>
          <p:nvPr/>
        </p:nvSpPr>
        <p:spPr>
          <a:xfrm>
            <a:off x="2276593" y="1425810"/>
            <a:ext cx="9798806" cy="310854"/>
          </a:xfrm>
          <a:prstGeom prst="roundRect">
            <a:avLst>
              <a:gd name="adj" fmla="val 0"/>
            </a:avLst>
          </a:prstGeom>
          <a:solidFill>
            <a:srgbClr val="353A3E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3E5CB42B-398C-43A0-B937-15AD68C36EDA}"/>
              </a:ext>
            </a:extLst>
          </p:cNvPr>
          <p:cNvSpPr/>
          <p:nvPr/>
        </p:nvSpPr>
        <p:spPr>
          <a:xfrm>
            <a:off x="2374961" y="1506717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77F0513E-E78A-4B67-8AB0-2C91ACEF20FF}"/>
              </a:ext>
            </a:extLst>
          </p:cNvPr>
          <p:cNvSpPr txBox="1"/>
          <p:nvPr/>
        </p:nvSpPr>
        <p:spPr>
          <a:xfrm>
            <a:off x="2617329" y="1455866"/>
            <a:ext cx="3028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577D1723-966D-45CE-AEA0-0175ECFDC0E2}"/>
              </a:ext>
            </a:extLst>
          </p:cNvPr>
          <p:cNvSpPr txBox="1"/>
          <p:nvPr/>
        </p:nvSpPr>
        <p:spPr>
          <a:xfrm>
            <a:off x="3260815" y="1455866"/>
            <a:ext cx="923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Constructeur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BCAED85A-F7F7-4233-B08C-B1C08CCA0A39}"/>
              </a:ext>
            </a:extLst>
          </p:cNvPr>
          <p:cNvSpPr txBox="1"/>
          <p:nvPr/>
        </p:nvSpPr>
        <p:spPr>
          <a:xfrm>
            <a:off x="5565278" y="1452075"/>
            <a:ext cx="475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001FA405-2921-4567-BF15-78E325A3039E}"/>
              </a:ext>
            </a:extLst>
          </p:cNvPr>
          <p:cNvSpPr txBox="1"/>
          <p:nvPr/>
        </p:nvSpPr>
        <p:spPr>
          <a:xfrm>
            <a:off x="4492073" y="1458128"/>
            <a:ext cx="77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Référence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8EA39792-CC73-4A6C-BBF7-6171A8E770A5}"/>
              </a:ext>
            </a:extLst>
          </p:cNvPr>
          <p:cNvSpPr/>
          <p:nvPr/>
        </p:nvSpPr>
        <p:spPr>
          <a:xfrm>
            <a:off x="2276165" y="205743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A366D559-503B-4C95-B45B-A52430BF8E76}"/>
              </a:ext>
            </a:extLst>
          </p:cNvPr>
          <p:cNvSpPr txBox="1"/>
          <p:nvPr/>
        </p:nvSpPr>
        <p:spPr>
          <a:xfrm>
            <a:off x="2619777" y="208365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32066F33-5D48-4CC4-9E26-7818C7AD5EB1}"/>
              </a:ext>
            </a:extLst>
          </p:cNvPr>
          <p:cNvSpPr txBox="1"/>
          <p:nvPr/>
        </p:nvSpPr>
        <p:spPr>
          <a:xfrm>
            <a:off x="3273947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24A0FA6B-22C9-4284-A47F-2139D38F918B}"/>
              </a:ext>
            </a:extLst>
          </p:cNvPr>
          <p:cNvSpPr txBox="1"/>
          <p:nvPr/>
        </p:nvSpPr>
        <p:spPr>
          <a:xfrm>
            <a:off x="4500018" y="208643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B0A8C9BB-752B-4E6C-93E4-75F5BCAE4881}"/>
              </a:ext>
            </a:extLst>
          </p:cNvPr>
          <p:cNvSpPr txBox="1"/>
          <p:nvPr/>
        </p:nvSpPr>
        <p:spPr>
          <a:xfrm>
            <a:off x="5565278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614C41A5-FB31-4A3A-BD69-D7CA5EC89F9A}"/>
              </a:ext>
            </a:extLst>
          </p:cNvPr>
          <p:cNvSpPr/>
          <p:nvPr/>
        </p:nvSpPr>
        <p:spPr>
          <a:xfrm>
            <a:off x="3269063" y="1793513"/>
            <a:ext cx="114037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Huawei</a:t>
            </a:r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EB67DD22-EDC6-4730-807A-AC336E04F3E1}"/>
              </a:ext>
            </a:extLst>
          </p:cNvPr>
          <p:cNvSpPr/>
          <p:nvPr/>
        </p:nvSpPr>
        <p:spPr>
          <a:xfrm>
            <a:off x="12016752" y="2083648"/>
            <a:ext cx="57581" cy="44647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8C873C12-2B79-4BFE-85A8-63392157AED1}"/>
              </a:ext>
            </a:extLst>
          </p:cNvPr>
          <p:cNvSpPr/>
          <p:nvPr/>
        </p:nvSpPr>
        <p:spPr>
          <a:xfrm>
            <a:off x="12022682" y="2082139"/>
            <a:ext cx="51651" cy="2686431"/>
          </a:xfrm>
          <a:prstGeom prst="roundRect">
            <a:avLst>
              <a:gd name="adj" fmla="val 50000"/>
            </a:avLst>
          </a:prstGeom>
          <a:solidFill>
            <a:srgbClr val="D6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5" name="Graphique 124" descr="Trier contour">
            <a:extLst>
              <a:ext uri="{FF2B5EF4-FFF2-40B4-BE49-F238E27FC236}">
                <a16:creationId xmlns:a16="http://schemas.microsoft.com/office/drawing/2014/main" id="{DDA45F47-7CB0-4303-B0D5-E86D78C026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21432" y="1508517"/>
            <a:ext cx="144000" cy="144000"/>
          </a:xfrm>
          <a:prstGeom prst="rect">
            <a:avLst/>
          </a:prstGeom>
        </p:spPr>
      </p:pic>
      <p:pic>
        <p:nvPicPr>
          <p:cNvPr id="126" name="Graphique 125" descr="Trier contour">
            <a:extLst>
              <a:ext uri="{FF2B5EF4-FFF2-40B4-BE49-F238E27FC236}">
                <a16:creationId xmlns:a16="http://schemas.microsoft.com/office/drawing/2014/main" id="{49BC71C5-A3CF-40B8-A815-FCABA5A88D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60164" y="1508978"/>
            <a:ext cx="144000" cy="144000"/>
          </a:xfrm>
          <a:prstGeom prst="rect">
            <a:avLst/>
          </a:prstGeom>
        </p:spPr>
      </p:pic>
      <p:pic>
        <p:nvPicPr>
          <p:cNvPr id="127" name="Graphique 126" descr="Trier contour">
            <a:extLst>
              <a:ext uri="{FF2B5EF4-FFF2-40B4-BE49-F238E27FC236}">
                <a16:creationId xmlns:a16="http://schemas.microsoft.com/office/drawing/2014/main" id="{535E0748-B506-4BE0-8B94-1E3B266093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39682" y="1510610"/>
            <a:ext cx="144000" cy="144000"/>
          </a:xfrm>
          <a:prstGeom prst="rect">
            <a:avLst/>
          </a:prstGeom>
        </p:spPr>
      </p:pic>
      <p:pic>
        <p:nvPicPr>
          <p:cNvPr id="128" name="Graphique 127" descr="Trier contour">
            <a:extLst>
              <a:ext uri="{FF2B5EF4-FFF2-40B4-BE49-F238E27FC236}">
                <a16:creationId xmlns:a16="http://schemas.microsoft.com/office/drawing/2014/main" id="{C37A24D8-3E5F-455E-94FF-117674484A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10897" y="1506085"/>
            <a:ext cx="144000" cy="144000"/>
          </a:xfrm>
          <a:prstGeom prst="rect">
            <a:avLst/>
          </a:prstGeom>
        </p:spPr>
      </p:pic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9343B043-640F-4C5E-95A9-8C0198B5169A}"/>
              </a:ext>
            </a:extLst>
          </p:cNvPr>
          <p:cNvSpPr/>
          <p:nvPr/>
        </p:nvSpPr>
        <p:spPr>
          <a:xfrm>
            <a:off x="11198988" y="1003451"/>
            <a:ext cx="875345" cy="297288"/>
          </a:xfrm>
          <a:prstGeom prst="roundRect">
            <a:avLst>
              <a:gd name="adj" fmla="val 9697"/>
            </a:avLst>
          </a:prstGeom>
          <a:solidFill>
            <a:srgbClr val="4C94AC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814E8F3-5A11-4DCD-9973-F9269F534D49}"/>
              </a:ext>
            </a:extLst>
          </p:cNvPr>
          <p:cNvSpPr txBox="1"/>
          <p:nvPr/>
        </p:nvSpPr>
        <p:spPr>
          <a:xfrm>
            <a:off x="11428024" y="1022779"/>
            <a:ext cx="646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40" dirty="0">
                <a:solidFill>
                  <a:srgbClr val="FAFAFA"/>
                </a:solidFill>
              </a:rPr>
              <a:t>Ajouter</a:t>
            </a:r>
          </a:p>
        </p:txBody>
      </p:sp>
      <p:pic>
        <p:nvPicPr>
          <p:cNvPr id="131" name="Graphique 130" descr="Ajouter avec un remplissage uni">
            <a:extLst>
              <a:ext uri="{FF2B5EF4-FFF2-40B4-BE49-F238E27FC236}">
                <a16:creationId xmlns:a16="http://schemas.microsoft.com/office/drawing/2014/main" id="{17E91C86-ED53-4160-9FD9-DB355D59AC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66024" y="1074592"/>
            <a:ext cx="162000" cy="162000"/>
          </a:xfrm>
          <a:prstGeom prst="rect">
            <a:avLst/>
          </a:prstGeom>
        </p:spPr>
      </p:pic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5085C648-5678-4FCD-BF32-D30433478169}"/>
              </a:ext>
            </a:extLst>
          </p:cNvPr>
          <p:cNvSpPr/>
          <p:nvPr/>
        </p:nvSpPr>
        <p:spPr>
          <a:xfrm>
            <a:off x="2276165" y="1000215"/>
            <a:ext cx="829926" cy="300524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54E2EFF-27D6-46E5-B1BA-0D0F7ACE31CC}"/>
              </a:ext>
            </a:extLst>
          </p:cNvPr>
          <p:cNvSpPr txBox="1"/>
          <p:nvPr/>
        </p:nvSpPr>
        <p:spPr>
          <a:xfrm>
            <a:off x="2505170" y="1023785"/>
            <a:ext cx="530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Filtres</a:t>
            </a:r>
          </a:p>
        </p:txBody>
      </p:sp>
      <p:pic>
        <p:nvPicPr>
          <p:cNvPr id="134" name="Graphique 133" descr="Filtrer contour">
            <a:extLst>
              <a:ext uri="{FF2B5EF4-FFF2-40B4-BE49-F238E27FC236}">
                <a16:creationId xmlns:a16="http://schemas.microsoft.com/office/drawing/2014/main" id="{611E7857-28FF-46A8-9D28-F52F33B7F44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38961" y="1062095"/>
            <a:ext cx="180000" cy="180000"/>
          </a:xfrm>
          <a:prstGeom prst="rect">
            <a:avLst/>
          </a:prstGeom>
        </p:spPr>
      </p:pic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C18350A3-92E7-4544-B90C-7D0C18778CF1}"/>
              </a:ext>
            </a:extLst>
          </p:cNvPr>
          <p:cNvSpPr/>
          <p:nvPr/>
        </p:nvSpPr>
        <p:spPr>
          <a:xfrm>
            <a:off x="3224395" y="998448"/>
            <a:ext cx="1002139" cy="308780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4202B037-08F6-411D-B773-4B651FE44066}"/>
              </a:ext>
            </a:extLst>
          </p:cNvPr>
          <p:cNvSpPr/>
          <p:nvPr/>
        </p:nvSpPr>
        <p:spPr>
          <a:xfrm>
            <a:off x="4339767" y="1007214"/>
            <a:ext cx="951163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AB2DC2F7-6346-44C8-A41C-63BC2C9F259F}"/>
              </a:ext>
            </a:extLst>
          </p:cNvPr>
          <p:cNvSpPr/>
          <p:nvPr/>
        </p:nvSpPr>
        <p:spPr>
          <a:xfrm>
            <a:off x="5404163" y="1004749"/>
            <a:ext cx="1002139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8" name="Graphique 137" descr="Télécharger contour">
            <a:extLst>
              <a:ext uri="{FF2B5EF4-FFF2-40B4-BE49-F238E27FC236}">
                <a16:creationId xmlns:a16="http://schemas.microsoft.com/office/drawing/2014/main" id="{072FFB19-2657-45BA-A8DA-0A981BD9A2A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409441" y="1054847"/>
            <a:ext cx="180000" cy="180000"/>
          </a:xfrm>
          <a:prstGeom prst="rect">
            <a:avLst/>
          </a:prstGeom>
        </p:spPr>
      </p:pic>
      <p:sp>
        <p:nvSpPr>
          <p:cNvPr id="139" name="ZoneTexte 138">
            <a:extLst>
              <a:ext uri="{FF2B5EF4-FFF2-40B4-BE49-F238E27FC236}">
                <a16:creationId xmlns:a16="http://schemas.microsoft.com/office/drawing/2014/main" id="{D8994059-BD64-403E-BFDE-A58090F54F75}"/>
              </a:ext>
            </a:extLst>
          </p:cNvPr>
          <p:cNvSpPr txBox="1"/>
          <p:nvPr/>
        </p:nvSpPr>
        <p:spPr>
          <a:xfrm>
            <a:off x="4587798" y="1026924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Exporter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4F1A963A-4DC3-4C92-AAD7-E7742BB1249B}"/>
              </a:ext>
            </a:extLst>
          </p:cNvPr>
          <p:cNvSpPr txBox="1"/>
          <p:nvPr/>
        </p:nvSpPr>
        <p:spPr>
          <a:xfrm>
            <a:off x="3470798" y="1026419"/>
            <a:ext cx="713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Colonnes</a:t>
            </a:r>
          </a:p>
        </p:txBody>
      </p:sp>
      <p:pic>
        <p:nvPicPr>
          <p:cNvPr id="141" name="Graphique 140" descr="Engrenage contour">
            <a:extLst>
              <a:ext uri="{FF2B5EF4-FFF2-40B4-BE49-F238E27FC236}">
                <a16:creationId xmlns:a16="http://schemas.microsoft.com/office/drawing/2014/main" id="{9D56BA8C-36FE-4CB8-B0FF-BCF461261E4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88856" y="1056610"/>
            <a:ext cx="180000" cy="180000"/>
          </a:xfrm>
          <a:prstGeom prst="rect">
            <a:avLst/>
          </a:prstGeom>
        </p:spPr>
      </p:pic>
      <p:pic>
        <p:nvPicPr>
          <p:cNvPr id="142" name="Graphique 141" descr="Télécharger contour">
            <a:extLst>
              <a:ext uri="{FF2B5EF4-FFF2-40B4-BE49-F238E27FC236}">
                <a16:creationId xmlns:a16="http://schemas.microsoft.com/office/drawing/2014/main" id="{88B2D464-78E4-40B8-A150-CB81B93BA89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482169" y="1057250"/>
            <a:ext cx="180000" cy="180000"/>
          </a:xfrm>
          <a:prstGeom prst="rect">
            <a:avLst/>
          </a:prstGeom>
        </p:spPr>
      </p:pic>
      <p:sp>
        <p:nvSpPr>
          <p:cNvPr id="143" name="ZoneTexte 142">
            <a:extLst>
              <a:ext uri="{FF2B5EF4-FFF2-40B4-BE49-F238E27FC236}">
                <a16:creationId xmlns:a16="http://schemas.microsoft.com/office/drawing/2014/main" id="{E9783FC2-AB4E-4049-BF20-C815330F6EA9}"/>
              </a:ext>
            </a:extLst>
          </p:cNvPr>
          <p:cNvSpPr txBox="1"/>
          <p:nvPr/>
        </p:nvSpPr>
        <p:spPr>
          <a:xfrm>
            <a:off x="5662169" y="1028737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Importer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0ECC580C-0782-4F35-A9FE-9CB7A262D262}"/>
              </a:ext>
            </a:extLst>
          </p:cNvPr>
          <p:cNvSpPr/>
          <p:nvPr/>
        </p:nvSpPr>
        <p:spPr>
          <a:xfrm>
            <a:off x="2611416" y="1793513"/>
            <a:ext cx="565192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rgbClr val="D6D9DC"/>
                </a:solidFill>
              </a:rPr>
              <a:t>ID</a:t>
            </a:r>
            <a:endParaRPr lang="fr-FR" sz="1050" dirty="0">
              <a:solidFill>
                <a:srgbClr val="D6D9DC"/>
              </a:solidFill>
            </a:endParaRPr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70F0C784-898F-478A-8411-E2525AF0DB59}"/>
              </a:ext>
            </a:extLst>
          </p:cNvPr>
          <p:cNvSpPr/>
          <p:nvPr/>
        </p:nvSpPr>
        <p:spPr>
          <a:xfrm>
            <a:off x="4499441" y="1787120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ETX</a:t>
            </a: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69F08178-A3DE-445E-A27E-83EDD6881AA1}"/>
              </a:ext>
            </a:extLst>
          </p:cNvPr>
          <p:cNvSpPr/>
          <p:nvPr/>
        </p:nvSpPr>
        <p:spPr>
          <a:xfrm>
            <a:off x="5572169" y="1786118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147" name="Rectangle : coins arrondis 146">
            <a:extLst>
              <a:ext uri="{FF2B5EF4-FFF2-40B4-BE49-F238E27FC236}">
                <a16:creationId xmlns:a16="http://schemas.microsoft.com/office/drawing/2014/main" id="{EB283C07-3AB8-4615-863D-EC7E21B213C4}"/>
              </a:ext>
            </a:extLst>
          </p:cNvPr>
          <p:cNvSpPr/>
          <p:nvPr/>
        </p:nvSpPr>
        <p:spPr>
          <a:xfrm>
            <a:off x="2374961" y="213861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72D98CF5-6F57-4E4A-A9C8-FDC37E535E95}"/>
              </a:ext>
            </a:extLst>
          </p:cNvPr>
          <p:cNvSpPr/>
          <p:nvPr/>
        </p:nvSpPr>
        <p:spPr>
          <a:xfrm>
            <a:off x="2276165" y="2385210"/>
            <a:ext cx="9655014" cy="310854"/>
          </a:xfrm>
          <a:prstGeom prst="roundRect">
            <a:avLst>
              <a:gd name="adj" fmla="val 0"/>
            </a:avLst>
          </a:prstGeom>
          <a:solidFill>
            <a:srgbClr val="DCEAEF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8BB322DE-40A3-4E0B-B08A-EB975FEF7B54}"/>
              </a:ext>
            </a:extLst>
          </p:cNvPr>
          <p:cNvSpPr txBox="1"/>
          <p:nvPr/>
        </p:nvSpPr>
        <p:spPr>
          <a:xfrm>
            <a:off x="2619777" y="2411432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C6BE1622-F160-42E5-B257-1DD743D9CD3F}"/>
              </a:ext>
            </a:extLst>
          </p:cNvPr>
          <p:cNvSpPr txBox="1"/>
          <p:nvPr/>
        </p:nvSpPr>
        <p:spPr>
          <a:xfrm>
            <a:off x="3273947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EDEF64A-FBFD-430A-8EA6-62FB071D44EB}"/>
              </a:ext>
            </a:extLst>
          </p:cNvPr>
          <p:cNvSpPr txBox="1"/>
          <p:nvPr/>
        </p:nvSpPr>
        <p:spPr>
          <a:xfrm>
            <a:off x="4500018" y="2414213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8D7AF4D9-2DAF-4CAE-8233-4F26F7085A33}"/>
              </a:ext>
            </a:extLst>
          </p:cNvPr>
          <p:cNvSpPr txBox="1"/>
          <p:nvPr/>
        </p:nvSpPr>
        <p:spPr>
          <a:xfrm>
            <a:off x="5565278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BCD8C56C-3530-4387-A40A-611FA3B03576}"/>
              </a:ext>
            </a:extLst>
          </p:cNvPr>
          <p:cNvSpPr/>
          <p:nvPr/>
        </p:nvSpPr>
        <p:spPr>
          <a:xfrm>
            <a:off x="2374961" y="2466390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7A9E89A1-FF78-4085-B60B-967B5FCA859A}"/>
              </a:ext>
            </a:extLst>
          </p:cNvPr>
          <p:cNvSpPr/>
          <p:nvPr/>
        </p:nvSpPr>
        <p:spPr>
          <a:xfrm>
            <a:off x="2276165" y="272036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A16BBF-12F4-4752-8342-FB321FD2D5DC}"/>
              </a:ext>
            </a:extLst>
          </p:cNvPr>
          <p:cNvSpPr txBox="1"/>
          <p:nvPr/>
        </p:nvSpPr>
        <p:spPr>
          <a:xfrm>
            <a:off x="2619777" y="274658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BBE83AEA-DF08-4468-BDA8-68ABF56F53C9}"/>
              </a:ext>
            </a:extLst>
          </p:cNvPr>
          <p:cNvSpPr txBox="1"/>
          <p:nvPr/>
        </p:nvSpPr>
        <p:spPr>
          <a:xfrm>
            <a:off x="3273947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06A11E25-DAE7-4E6C-A867-61A3A0EDEB4F}"/>
              </a:ext>
            </a:extLst>
          </p:cNvPr>
          <p:cNvSpPr txBox="1"/>
          <p:nvPr/>
        </p:nvSpPr>
        <p:spPr>
          <a:xfrm>
            <a:off x="4500018" y="274936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8ACA8FF-ED80-4DF5-B410-94D5C8783AC0}"/>
              </a:ext>
            </a:extLst>
          </p:cNvPr>
          <p:cNvSpPr txBox="1"/>
          <p:nvPr/>
        </p:nvSpPr>
        <p:spPr>
          <a:xfrm>
            <a:off x="5565278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59" name="Rectangle : coins arrondis 158">
            <a:extLst>
              <a:ext uri="{FF2B5EF4-FFF2-40B4-BE49-F238E27FC236}">
                <a16:creationId xmlns:a16="http://schemas.microsoft.com/office/drawing/2014/main" id="{48C08BC9-D03D-42FD-B6BF-2834A4BDC979}"/>
              </a:ext>
            </a:extLst>
          </p:cNvPr>
          <p:cNvSpPr/>
          <p:nvPr/>
        </p:nvSpPr>
        <p:spPr>
          <a:xfrm>
            <a:off x="2374961" y="2801545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 : coins arrondis 159">
            <a:extLst>
              <a:ext uri="{FF2B5EF4-FFF2-40B4-BE49-F238E27FC236}">
                <a16:creationId xmlns:a16="http://schemas.microsoft.com/office/drawing/2014/main" id="{A24DBD47-2594-49FC-9C26-AC2D5740439D}"/>
              </a:ext>
            </a:extLst>
          </p:cNvPr>
          <p:cNvSpPr/>
          <p:nvPr/>
        </p:nvSpPr>
        <p:spPr>
          <a:xfrm>
            <a:off x="2276165" y="30469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1AA7D889-55C6-402E-A289-AC32F0DBFF70}"/>
              </a:ext>
            </a:extLst>
          </p:cNvPr>
          <p:cNvSpPr txBox="1"/>
          <p:nvPr/>
        </p:nvSpPr>
        <p:spPr>
          <a:xfrm>
            <a:off x="2619777" y="30731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13F2F232-3AFB-4FF6-8DC2-2B860D5563DF}"/>
              </a:ext>
            </a:extLst>
          </p:cNvPr>
          <p:cNvSpPr txBox="1"/>
          <p:nvPr/>
        </p:nvSpPr>
        <p:spPr>
          <a:xfrm>
            <a:off x="3273947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6A7211D8-0457-4AA1-B94A-361860EC4AD2}"/>
              </a:ext>
            </a:extLst>
          </p:cNvPr>
          <p:cNvSpPr txBox="1"/>
          <p:nvPr/>
        </p:nvSpPr>
        <p:spPr>
          <a:xfrm>
            <a:off x="4500018" y="30759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833DC958-6D83-42A6-A39B-7053BB7A0EA9}"/>
              </a:ext>
            </a:extLst>
          </p:cNvPr>
          <p:cNvSpPr txBox="1"/>
          <p:nvPr/>
        </p:nvSpPr>
        <p:spPr>
          <a:xfrm>
            <a:off x="5565278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65" name="Rectangle : coins arrondis 164">
            <a:extLst>
              <a:ext uri="{FF2B5EF4-FFF2-40B4-BE49-F238E27FC236}">
                <a16:creationId xmlns:a16="http://schemas.microsoft.com/office/drawing/2014/main" id="{06E0A5A0-9778-48E9-9720-4D2D37CB8C81}"/>
              </a:ext>
            </a:extLst>
          </p:cNvPr>
          <p:cNvSpPr/>
          <p:nvPr/>
        </p:nvSpPr>
        <p:spPr>
          <a:xfrm>
            <a:off x="2374961" y="3128108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EFF3741C-6E0D-4963-A6B3-FD7DCFB05AE6}"/>
              </a:ext>
            </a:extLst>
          </p:cNvPr>
          <p:cNvSpPr/>
          <p:nvPr/>
        </p:nvSpPr>
        <p:spPr>
          <a:xfrm>
            <a:off x="2276165" y="337235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8DDFB5F0-BD47-4BC7-9C51-F61023A23EB4}"/>
              </a:ext>
            </a:extLst>
          </p:cNvPr>
          <p:cNvSpPr txBox="1"/>
          <p:nvPr/>
        </p:nvSpPr>
        <p:spPr>
          <a:xfrm>
            <a:off x="2619777" y="339857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</a:t>
            </a:r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C3F0441C-1E9F-4CA9-BB7A-13B5BA5BB078}"/>
              </a:ext>
            </a:extLst>
          </p:cNvPr>
          <p:cNvSpPr txBox="1"/>
          <p:nvPr/>
        </p:nvSpPr>
        <p:spPr>
          <a:xfrm>
            <a:off x="3273947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6BA123A6-9998-4750-8CA6-05907AC24A7F}"/>
              </a:ext>
            </a:extLst>
          </p:cNvPr>
          <p:cNvSpPr txBox="1"/>
          <p:nvPr/>
        </p:nvSpPr>
        <p:spPr>
          <a:xfrm>
            <a:off x="4500018" y="340135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B393C055-307E-4EA6-9AC1-D73B8DD92030}"/>
              </a:ext>
            </a:extLst>
          </p:cNvPr>
          <p:cNvSpPr txBox="1"/>
          <p:nvPr/>
        </p:nvSpPr>
        <p:spPr>
          <a:xfrm>
            <a:off x="5565278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71" name="Rectangle : coins arrondis 170">
            <a:extLst>
              <a:ext uri="{FF2B5EF4-FFF2-40B4-BE49-F238E27FC236}">
                <a16:creationId xmlns:a16="http://schemas.microsoft.com/office/drawing/2014/main" id="{120D3429-717B-4523-917C-FF045B434EF5}"/>
              </a:ext>
            </a:extLst>
          </p:cNvPr>
          <p:cNvSpPr/>
          <p:nvPr/>
        </p:nvSpPr>
        <p:spPr>
          <a:xfrm>
            <a:off x="2374961" y="3453535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A913FB0D-84F7-4430-8CDD-C8E1F5519FEE}"/>
              </a:ext>
            </a:extLst>
          </p:cNvPr>
          <p:cNvSpPr/>
          <p:nvPr/>
        </p:nvSpPr>
        <p:spPr>
          <a:xfrm>
            <a:off x="2282771" y="369789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503A71E0-0BEA-4869-AB75-48171FB8C633}"/>
              </a:ext>
            </a:extLst>
          </p:cNvPr>
          <p:cNvSpPr txBox="1"/>
          <p:nvPr/>
        </p:nvSpPr>
        <p:spPr>
          <a:xfrm>
            <a:off x="2626383" y="3724116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6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E9EBBA70-3068-440C-B67A-1EEC82830B8A}"/>
              </a:ext>
            </a:extLst>
          </p:cNvPr>
          <p:cNvSpPr txBox="1"/>
          <p:nvPr/>
        </p:nvSpPr>
        <p:spPr>
          <a:xfrm>
            <a:off x="3280553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D2F40B5F-3D44-4E4F-98AB-887FB6E00C7C}"/>
              </a:ext>
            </a:extLst>
          </p:cNvPr>
          <p:cNvSpPr txBox="1"/>
          <p:nvPr/>
        </p:nvSpPr>
        <p:spPr>
          <a:xfrm>
            <a:off x="4506624" y="372689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578C06A7-505F-44B8-B2C8-700BCA4A0CA7}"/>
              </a:ext>
            </a:extLst>
          </p:cNvPr>
          <p:cNvSpPr txBox="1"/>
          <p:nvPr/>
        </p:nvSpPr>
        <p:spPr>
          <a:xfrm>
            <a:off x="5571884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77" name="Rectangle : coins arrondis 176">
            <a:extLst>
              <a:ext uri="{FF2B5EF4-FFF2-40B4-BE49-F238E27FC236}">
                <a16:creationId xmlns:a16="http://schemas.microsoft.com/office/drawing/2014/main" id="{D702DA21-A58F-4A23-9785-1F53643BE9AC}"/>
              </a:ext>
            </a:extLst>
          </p:cNvPr>
          <p:cNvSpPr/>
          <p:nvPr/>
        </p:nvSpPr>
        <p:spPr>
          <a:xfrm>
            <a:off x="2381567" y="3779074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Rectangle : coins arrondis 177">
            <a:extLst>
              <a:ext uri="{FF2B5EF4-FFF2-40B4-BE49-F238E27FC236}">
                <a16:creationId xmlns:a16="http://schemas.microsoft.com/office/drawing/2014/main" id="{B5868203-13E2-4AF4-846D-57CCA176B706}"/>
              </a:ext>
            </a:extLst>
          </p:cNvPr>
          <p:cNvSpPr/>
          <p:nvPr/>
        </p:nvSpPr>
        <p:spPr>
          <a:xfrm>
            <a:off x="2282771" y="4025673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46E4C945-05E1-4526-AF7C-AA84F10254D3}"/>
              </a:ext>
            </a:extLst>
          </p:cNvPr>
          <p:cNvSpPr txBox="1"/>
          <p:nvPr/>
        </p:nvSpPr>
        <p:spPr>
          <a:xfrm>
            <a:off x="2626383" y="4051895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7</a:t>
            </a: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E8F422B9-36F4-449D-9FCB-BA8A8D51AD42}"/>
              </a:ext>
            </a:extLst>
          </p:cNvPr>
          <p:cNvSpPr txBox="1"/>
          <p:nvPr/>
        </p:nvSpPr>
        <p:spPr>
          <a:xfrm>
            <a:off x="3280553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656FFE92-D2EC-4B20-BE70-92A9E6F88784}"/>
              </a:ext>
            </a:extLst>
          </p:cNvPr>
          <p:cNvSpPr txBox="1"/>
          <p:nvPr/>
        </p:nvSpPr>
        <p:spPr>
          <a:xfrm>
            <a:off x="4506624" y="4054676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88B7F2E4-3D49-44B8-8449-B827B2C6C9AC}"/>
              </a:ext>
            </a:extLst>
          </p:cNvPr>
          <p:cNvSpPr txBox="1"/>
          <p:nvPr/>
        </p:nvSpPr>
        <p:spPr>
          <a:xfrm>
            <a:off x="5571884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83" name="Rectangle : coins arrondis 182">
            <a:extLst>
              <a:ext uri="{FF2B5EF4-FFF2-40B4-BE49-F238E27FC236}">
                <a16:creationId xmlns:a16="http://schemas.microsoft.com/office/drawing/2014/main" id="{2F1BA958-847F-4B59-A3C6-0A86D66E31AF}"/>
              </a:ext>
            </a:extLst>
          </p:cNvPr>
          <p:cNvSpPr/>
          <p:nvPr/>
        </p:nvSpPr>
        <p:spPr>
          <a:xfrm>
            <a:off x="2381567" y="4106853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 : coins arrondis 183">
            <a:extLst>
              <a:ext uri="{FF2B5EF4-FFF2-40B4-BE49-F238E27FC236}">
                <a16:creationId xmlns:a16="http://schemas.microsoft.com/office/drawing/2014/main" id="{769A9A23-B985-46C3-889F-A73319A536D4}"/>
              </a:ext>
            </a:extLst>
          </p:cNvPr>
          <p:cNvSpPr/>
          <p:nvPr/>
        </p:nvSpPr>
        <p:spPr>
          <a:xfrm>
            <a:off x="2282771" y="43608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C7516CEE-BC47-4206-B70A-8E4F161783BA}"/>
              </a:ext>
            </a:extLst>
          </p:cNvPr>
          <p:cNvSpPr txBox="1"/>
          <p:nvPr/>
        </p:nvSpPr>
        <p:spPr>
          <a:xfrm>
            <a:off x="2626383" y="43870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8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71868DA7-10EA-42C7-BA9F-F40AE6C05D76}"/>
              </a:ext>
            </a:extLst>
          </p:cNvPr>
          <p:cNvSpPr txBox="1"/>
          <p:nvPr/>
        </p:nvSpPr>
        <p:spPr>
          <a:xfrm>
            <a:off x="3280553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FDE17FBC-6282-414C-A662-E37A15E74D64}"/>
              </a:ext>
            </a:extLst>
          </p:cNvPr>
          <p:cNvSpPr txBox="1"/>
          <p:nvPr/>
        </p:nvSpPr>
        <p:spPr>
          <a:xfrm>
            <a:off x="4506624" y="43898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CC900E46-E2A2-4B4E-89EC-53404D66CCAB}"/>
              </a:ext>
            </a:extLst>
          </p:cNvPr>
          <p:cNvSpPr txBox="1"/>
          <p:nvPr/>
        </p:nvSpPr>
        <p:spPr>
          <a:xfrm>
            <a:off x="5571884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8D291219-799F-4B47-93CB-3B09AB41EC68}"/>
              </a:ext>
            </a:extLst>
          </p:cNvPr>
          <p:cNvSpPr/>
          <p:nvPr/>
        </p:nvSpPr>
        <p:spPr>
          <a:xfrm>
            <a:off x="2381567" y="4442008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 : coins arrondis 189">
            <a:extLst>
              <a:ext uri="{FF2B5EF4-FFF2-40B4-BE49-F238E27FC236}">
                <a16:creationId xmlns:a16="http://schemas.microsoft.com/office/drawing/2014/main" id="{0806FB81-0A4E-417C-B281-CB934BB046E4}"/>
              </a:ext>
            </a:extLst>
          </p:cNvPr>
          <p:cNvSpPr/>
          <p:nvPr/>
        </p:nvSpPr>
        <p:spPr>
          <a:xfrm>
            <a:off x="2282771" y="468739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2FDC9B88-E497-4886-953B-BFBF5924EA3D}"/>
              </a:ext>
            </a:extLst>
          </p:cNvPr>
          <p:cNvSpPr txBox="1"/>
          <p:nvPr/>
        </p:nvSpPr>
        <p:spPr>
          <a:xfrm>
            <a:off x="2626383" y="471361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9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6A1400AC-D55D-4BAA-8F44-E4574DD080A7}"/>
              </a:ext>
            </a:extLst>
          </p:cNvPr>
          <p:cNvSpPr txBox="1"/>
          <p:nvPr/>
        </p:nvSpPr>
        <p:spPr>
          <a:xfrm>
            <a:off x="3280553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3A775333-ADAE-4EC6-A20F-61B036226C92}"/>
              </a:ext>
            </a:extLst>
          </p:cNvPr>
          <p:cNvSpPr txBox="1"/>
          <p:nvPr/>
        </p:nvSpPr>
        <p:spPr>
          <a:xfrm>
            <a:off x="4506624" y="471639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70C9DD5E-3C8A-49E5-9304-D806C3F14CAA}"/>
              </a:ext>
            </a:extLst>
          </p:cNvPr>
          <p:cNvSpPr txBox="1"/>
          <p:nvPr/>
        </p:nvSpPr>
        <p:spPr>
          <a:xfrm>
            <a:off x="5571884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95" name="Rectangle : coins arrondis 194">
            <a:extLst>
              <a:ext uri="{FF2B5EF4-FFF2-40B4-BE49-F238E27FC236}">
                <a16:creationId xmlns:a16="http://schemas.microsoft.com/office/drawing/2014/main" id="{8515C32C-1E66-43A7-B584-70BCF3B724A8}"/>
              </a:ext>
            </a:extLst>
          </p:cNvPr>
          <p:cNvSpPr/>
          <p:nvPr/>
        </p:nvSpPr>
        <p:spPr>
          <a:xfrm>
            <a:off x="2381567" y="476857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 : coins arrondis 195">
            <a:extLst>
              <a:ext uri="{FF2B5EF4-FFF2-40B4-BE49-F238E27FC236}">
                <a16:creationId xmlns:a16="http://schemas.microsoft.com/office/drawing/2014/main" id="{5B97C394-38E1-45C5-A4D9-5F91D1164E40}"/>
              </a:ext>
            </a:extLst>
          </p:cNvPr>
          <p:cNvSpPr/>
          <p:nvPr/>
        </p:nvSpPr>
        <p:spPr>
          <a:xfrm>
            <a:off x="2282771" y="501891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F3234589-EAF6-4014-B1CF-749742F1DA45}"/>
              </a:ext>
            </a:extLst>
          </p:cNvPr>
          <p:cNvSpPr txBox="1"/>
          <p:nvPr/>
        </p:nvSpPr>
        <p:spPr>
          <a:xfrm>
            <a:off x="2626383" y="5045136"/>
            <a:ext cx="393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10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D8822092-E3FB-4A22-A321-1CFB52BB704C}"/>
              </a:ext>
            </a:extLst>
          </p:cNvPr>
          <p:cNvSpPr txBox="1"/>
          <p:nvPr/>
        </p:nvSpPr>
        <p:spPr>
          <a:xfrm>
            <a:off x="3280553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97463131-21F8-4DC9-8212-92FC9C3D84DF}"/>
              </a:ext>
            </a:extLst>
          </p:cNvPr>
          <p:cNvSpPr txBox="1"/>
          <p:nvPr/>
        </p:nvSpPr>
        <p:spPr>
          <a:xfrm>
            <a:off x="4506624" y="504791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812B303E-F0B1-4636-B47B-3BF900821F99}"/>
              </a:ext>
            </a:extLst>
          </p:cNvPr>
          <p:cNvSpPr txBox="1"/>
          <p:nvPr/>
        </p:nvSpPr>
        <p:spPr>
          <a:xfrm>
            <a:off x="5571884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01" name="Rectangle : coins arrondis 200">
            <a:extLst>
              <a:ext uri="{FF2B5EF4-FFF2-40B4-BE49-F238E27FC236}">
                <a16:creationId xmlns:a16="http://schemas.microsoft.com/office/drawing/2014/main" id="{0539034F-C538-402A-9B54-3B3E09BF50D7}"/>
              </a:ext>
            </a:extLst>
          </p:cNvPr>
          <p:cNvSpPr/>
          <p:nvPr/>
        </p:nvSpPr>
        <p:spPr>
          <a:xfrm>
            <a:off x="2381567" y="5100094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 : coins arrondis 201">
            <a:extLst>
              <a:ext uri="{FF2B5EF4-FFF2-40B4-BE49-F238E27FC236}">
                <a16:creationId xmlns:a16="http://schemas.microsoft.com/office/drawing/2014/main" id="{CB17FB2D-A6C1-4AD1-AA1B-57CB3F737C15}"/>
              </a:ext>
            </a:extLst>
          </p:cNvPr>
          <p:cNvSpPr/>
          <p:nvPr/>
        </p:nvSpPr>
        <p:spPr>
          <a:xfrm>
            <a:off x="2276165" y="5347242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2F1B7731-EA01-48CC-88F4-91109D55B6FC}"/>
              </a:ext>
            </a:extLst>
          </p:cNvPr>
          <p:cNvSpPr txBox="1"/>
          <p:nvPr/>
        </p:nvSpPr>
        <p:spPr>
          <a:xfrm>
            <a:off x="2619776" y="5373464"/>
            <a:ext cx="415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11</a:t>
            </a:r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4342FB91-9243-41D3-AD02-30F2E111E3DB}"/>
              </a:ext>
            </a:extLst>
          </p:cNvPr>
          <p:cNvSpPr txBox="1"/>
          <p:nvPr/>
        </p:nvSpPr>
        <p:spPr>
          <a:xfrm>
            <a:off x="3273947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D3AE6D97-7C49-4EAC-9D81-08B9F0D340F4}"/>
              </a:ext>
            </a:extLst>
          </p:cNvPr>
          <p:cNvSpPr txBox="1"/>
          <p:nvPr/>
        </p:nvSpPr>
        <p:spPr>
          <a:xfrm>
            <a:off x="4500018" y="5376245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E091ED06-C3D7-450D-A8C2-8D5B68B623DE}"/>
              </a:ext>
            </a:extLst>
          </p:cNvPr>
          <p:cNvSpPr txBox="1"/>
          <p:nvPr/>
        </p:nvSpPr>
        <p:spPr>
          <a:xfrm>
            <a:off x="5565278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07" name="Rectangle : coins arrondis 206">
            <a:extLst>
              <a:ext uri="{FF2B5EF4-FFF2-40B4-BE49-F238E27FC236}">
                <a16:creationId xmlns:a16="http://schemas.microsoft.com/office/drawing/2014/main" id="{FBB2236E-5C03-4791-9494-9AB7E5D55CA3}"/>
              </a:ext>
            </a:extLst>
          </p:cNvPr>
          <p:cNvSpPr/>
          <p:nvPr/>
        </p:nvSpPr>
        <p:spPr>
          <a:xfrm>
            <a:off x="2374961" y="5428422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 : coins arrondis 207">
            <a:extLst>
              <a:ext uri="{FF2B5EF4-FFF2-40B4-BE49-F238E27FC236}">
                <a16:creationId xmlns:a16="http://schemas.microsoft.com/office/drawing/2014/main" id="{7B203C9F-6CAA-4269-8A32-413960FD9DFB}"/>
              </a:ext>
            </a:extLst>
          </p:cNvPr>
          <p:cNvSpPr/>
          <p:nvPr/>
        </p:nvSpPr>
        <p:spPr>
          <a:xfrm>
            <a:off x="2276165" y="567502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09" name="ZoneTexte 208">
            <a:extLst>
              <a:ext uri="{FF2B5EF4-FFF2-40B4-BE49-F238E27FC236}">
                <a16:creationId xmlns:a16="http://schemas.microsoft.com/office/drawing/2014/main" id="{BD29F9A8-5E43-4A73-8CD4-FE5410DB8008}"/>
              </a:ext>
            </a:extLst>
          </p:cNvPr>
          <p:cNvSpPr txBox="1"/>
          <p:nvPr/>
        </p:nvSpPr>
        <p:spPr>
          <a:xfrm>
            <a:off x="2619776" y="5701243"/>
            <a:ext cx="503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12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B53AA239-D8F9-451E-A45C-3A1ED031A353}"/>
              </a:ext>
            </a:extLst>
          </p:cNvPr>
          <p:cNvSpPr txBox="1"/>
          <p:nvPr/>
        </p:nvSpPr>
        <p:spPr>
          <a:xfrm>
            <a:off x="3273947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D0138649-3C3B-47E9-8B80-F9CC97042E6D}"/>
              </a:ext>
            </a:extLst>
          </p:cNvPr>
          <p:cNvSpPr txBox="1"/>
          <p:nvPr/>
        </p:nvSpPr>
        <p:spPr>
          <a:xfrm>
            <a:off x="4500018" y="570402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92AD0E91-12F9-4B02-A76E-7B208B7D8C88}"/>
              </a:ext>
            </a:extLst>
          </p:cNvPr>
          <p:cNvSpPr txBox="1"/>
          <p:nvPr/>
        </p:nvSpPr>
        <p:spPr>
          <a:xfrm>
            <a:off x="5565278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13" name="Rectangle : coins arrondis 212">
            <a:extLst>
              <a:ext uri="{FF2B5EF4-FFF2-40B4-BE49-F238E27FC236}">
                <a16:creationId xmlns:a16="http://schemas.microsoft.com/office/drawing/2014/main" id="{16483553-76B2-4B31-A158-4D97C3BCCD38}"/>
              </a:ext>
            </a:extLst>
          </p:cNvPr>
          <p:cNvSpPr/>
          <p:nvPr/>
        </p:nvSpPr>
        <p:spPr>
          <a:xfrm>
            <a:off x="2374961" y="575620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Rectangle : coins arrondis 213">
            <a:extLst>
              <a:ext uri="{FF2B5EF4-FFF2-40B4-BE49-F238E27FC236}">
                <a16:creationId xmlns:a16="http://schemas.microsoft.com/office/drawing/2014/main" id="{BFBB075F-3145-428A-84D2-AD868A7FCBC4}"/>
              </a:ext>
            </a:extLst>
          </p:cNvPr>
          <p:cNvSpPr/>
          <p:nvPr/>
        </p:nvSpPr>
        <p:spPr>
          <a:xfrm>
            <a:off x="2276165" y="6010176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BF2D1D1F-BF1F-4C36-853E-F55A0F06D032}"/>
              </a:ext>
            </a:extLst>
          </p:cNvPr>
          <p:cNvSpPr txBox="1"/>
          <p:nvPr/>
        </p:nvSpPr>
        <p:spPr>
          <a:xfrm>
            <a:off x="2619777" y="6036398"/>
            <a:ext cx="4005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13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0B930FE1-8D0B-4CD5-9136-B71D34A101BF}"/>
              </a:ext>
            </a:extLst>
          </p:cNvPr>
          <p:cNvSpPr txBox="1"/>
          <p:nvPr/>
        </p:nvSpPr>
        <p:spPr>
          <a:xfrm>
            <a:off x="3273947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17" name="ZoneTexte 216">
            <a:extLst>
              <a:ext uri="{FF2B5EF4-FFF2-40B4-BE49-F238E27FC236}">
                <a16:creationId xmlns:a16="http://schemas.microsoft.com/office/drawing/2014/main" id="{D97CF3EE-2783-4732-BDB4-7A03FC903922}"/>
              </a:ext>
            </a:extLst>
          </p:cNvPr>
          <p:cNvSpPr txBox="1"/>
          <p:nvPr/>
        </p:nvSpPr>
        <p:spPr>
          <a:xfrm>
            <a:off x="4500018" y="6039179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1DF8C5F1-4BF8-4572-8086-87B7F7284964}"/>
              </a:ext>
            </a:extLst>
          </p:cNvPr>
          <p:cNvSpPr txBox="1"/>
          <p:nvPr/>
        </p:nvSpPr>
        <p:spPr>
          <a:xfrm>
            <a:off x="5565278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19" name="Rectangle : coins arrondis 218">
            <a:extLst>
              <a:ext uri="{FF2B5EF4-FFF2-40B4-BE49-F238E27FC236}">
                <a16:creationId xmlns:a16="http://schemas.microsoft.com/office/drawing/2014/main" id="{D87B1FEB-2EF5-46E6-8A09-3489B62773F3}"/>
              </a:ext>
            </a:extLst>
          </p:cNvPr>
          <p:cNvSpPr/>
          <p:nvPr/>
        </p:nvSpPr>
        <p:spPr>
          <a:xfrm>
            <a:off x="2374961" y="6091356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Rectangle : coins arrondis 219">
            <a:extLst>
              <a:ext uri="{FF2B5EF4-FFF2-40B4-BE49-F238E27FC236}">
                <a16:creationId xmlns:a16="http://schemas.microsoft.com/office/drawing/2014/main" id="{DCA1C02A-09BE-4601-9271-109700B10D03}"/>
              </a:ext>
            </a:extLst>
          </p:cNvPr>
          <p:cNvSpPr/>
          <p:nvPr/>
        </p:nvSpPr>
        <p:spPr>
          <a:xfrm>
            <a:off x="2276165" y="6336739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21" name="ZoneTexte 220">
            <a:extLst>
              <a:ext uri="{FF2B5EF4-FFF2-40B4-BE49-F238E27FC236}">
                <a16:creationId xmlns:a16="http://schemas.microsoft.com/office/drawing/2014/main" id="{19BB4A42-7A4F-48B8-AF0E-3D000E8FF583}"/>
              </a:ext>
            </a:extLst>
          </p:cNvPr>
          <p:cNvSpPr txBox="1"/>
          <p:nvPr/>
        </p:nvSpPr>
        <p:spPr>
          <a:xfrm>
            <a:off x="2619777" y="6362961"/>
            <a:ext cx="415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14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2F4DA2F4-C90B-4DD7-98E0-65284F9733DE}"/>
              </a:ext>
            </a:extLst>
          </p:cNvPr>
          <p:cNvSpPr txBox="1"/>
          <p:nvPr/>
        </p:nvSpPr>
        <p:spPr>
          <a:xfrm>
            <a:off x="3273947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581D8BE7-97E7-4DEE-9EE8-90123B03DC69}"/>
              </a:ext>
            </a:extLst>
          </p:cNvPr>
          <p:cNvSpPr txBox="1"/>
          <p:nvPr/>
        </p:nvSpPr>
        <p:spPr>
          <a:xfrm>
            <a:off x="4500018" y="6365742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24" name="ZoneTexte 223">
            <a:extLst>
              <a:ext uri="{FF2B5EF4-FFF2-40B4-BE49-F238E27FC236}">
                <a16:creationId xmlns:a16="http://schemas.microsoft.com/office/drawing/2014/main" id="{FEFE6637-66F5-4F64-A6F1-3AA67E6FF50E}"/>
              </a:ext>
            </a:extLst>
          </p:cNvPr>
          <p:cNvSpPr txBox="1"/>
          <p:nvPr/>
        </p:nvSpPr>
        <p:spPr>
          <a:xfrm>
            <a:off x="5565278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25" name="Rectangle : coins arrondis 224">
            <a:extLst>
              <a:ext uri="{FF2B5EF4-FFF2-40B4-BE49-F238E27FC236}">
                <a16:creationId xmlns:a16="http://schemas.microsoft.com/office/drawing/2014/main" id="{573F8377-8DAC-40E1-961C-76299E2D8BB4}"/>
              </a:ext>
            </a:extLst>
          </p:cNvPr>
          <p:cNvSpPr/>
          <p:nvPr/>
        </p:nvSpPr>
        <p:spPr>
          <a:xfrm>
            <a:off x="2374961" y="6417919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EDA6D1D1-01D3-4F57-80F7-03121A91FBF9}"/>
              </a:ext>
            </a:extLst>
          </p:cNvPr>
          <p:cNvSpPr/>
          <p:nvPr/>
        </p:nvSpPr>
        <p:spPr>
          <a:xfrm>
            <a:off x="2276159" y="6582469"/>
            <a:ext cx="9661626" cy="275531"/>
          </a:xfrm>
          <a:prstGeom prst="rect">
            <a:avLst/>
          </a:prstGeom>
          <a:solidFill>
            <a:srgbClr val="F8F9FD"/>
          </a:solidFill>
          <a:ln>
            <a:noFill/>
          </a:ln>
          <a:effectLst>
            <a:outerShdw blurRad="127000" dist="508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B488CB4-D544-45CC-A5DA-12C26317A301}"/>
              </a:ext>
            </a:extLst>
          </p:cNvPr>
          <p:cNvSpPr/>
          <p:nvPr/>
        </p:nvSpPr>
        <p:spPr>
          <a:xfrm>
            <a:off x="2159993" y="6593525"/>
            <a:ext cx="10032001" cy="276560"/>
          </a:xfrm>
          <a:prstGeom prst="rect">
            <a:avLst/>
          </a:prstGeom>
          <a:solidFill>
            <a:srgbClr val="F8F9F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345E41A-978E-4C67-9E16-95C3CD86C95B}"/>
              </a:ext>
            </a:extLst>
          </p:cNvPr>
          <p:cNvSpPr/>
          <p:nvPr/>
        </p:nvSpPr>
        <p:spPr>
          <a:xfrm>
            <a:off x="2159993" y="6577159"/>
            <a:ext cx="10032007" cy="282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spc="20" dirty="0">
                <a:solidFill>
                  <a:srgbClr val="525A60"/>
                </a:solidFill>
              </a:rPr>
              <a:t>25 sur 384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739DDD-332B-469B-95F4-DE58614F7440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128E5FAA-B36F-43B0-96C0-F044896DD742}"/>
              </a:ext>
            </a:extLst>
          </p:cNvPr>
          <p:cNvSpPr/>
          <p:nvPr/>
        </p:nvSpPr>
        <p:spPr>
          <a:xfrm>
            <a:off x="403255" y="4121885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ZoneTexte 58">
            <a:hlinkClick r:id="rId2" action="ppaction://hlinksldjump"/>
            <a:extLst>
              <a:ext uri="{FF2B5EF4-FFF2-40B4-BE49-F238E27FC236}">
                <a16:creationId xmlns:a16="http://schemas.microsoft.com/office/drawing/2014/main" id="{A799E7D7-AC9B-4BA4-9909-545A9F746A03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60" name="Graphique 59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7C22A42A-ACDD-4415-9C61-B75D020093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858B24FE-3760-4B15-9BB6-799E7AF0A8D5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52CAAE1E-2643-434D-9293-E9B5A87DAF6C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984FD10-33F5-449C-AAA3-1CE66260B6BD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66" name="Graphique 65" descr="Point d’insertion vers la gauche avec un remplissage uni">
            <a:extLst>
              <a:ext uri="{FF2B5EF4-FFF2-40B4-BE49-F238E27FC236}">
                <a16:creationId xmlns:a16="http://schemas.microsoft.com/office/drawing/2014/main" id="{C5C195F5-5E03-4C96-8841-ED52D0F4EA2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67" name="Image 66">
            <a:hlinkClick r:id="rId2" action="ppaction://hlinksldjump"/>
            <a:extLst>
              <a:ext uri="{FF2B5EF4-FFF2-40B4-BE49-F238E27FC236}">
                <a16:creationId xmlns:a16="http://schemas.microsoft.com/office/drawing/2014/main" id="{66F80CDA-3569-420E-BDE7-9C32107D39D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27B5B0BB-E7C8-4B33-B537-1EFABFCA0891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69" name="Graphique 68" descr="Point d’insertion vers la gauche avec un remplissage uni">
            <a:extLst>
              <a:ext uri="{FF2B5EF4-FFF2-40B4-BE49-F238E27FC236}">
                <a16:creationId xmlns:a16="http://schemas.microsoft.com/office/drawing/2014/main" id="{5E6FEA33-DEEB-44DC-82AE-6C92A29D015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92E19C70-C222-46CF-BF68-8FBF4C722D67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71" name="Graphique 70" descr="Engrenage contour">
            <a:extLst>
              <a:ext uri="{FF2B5EF4-FFF2-40B4-BE49-F238E27FC236}">
                <a16:creationId xmlns:a16="http://schemas.microsoft.com/office/drawing/2014/main" id="{20768BBC-0E63-4EA1-B352-6A5B99BC91A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72" name="Graphique 71" descr="Livre ouvert contour">
            <a:extLst>
              <a:ext uri="{FF2B5EF4-FFF2-40B4-BE49-F238E27FC236}">
                <a16:creationId xmlns:a16="http://schemas.microsoft.com/office/drawing/2014/main" id="{4D6D452B-F831-4BBC-B063-3731531D1F1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73" name="Graphique 72" descr="Boîte contour">
            <a:extLst>
              <a:ext uri="{FF2B5EF4-FFF2-40B4-BE49-F238E27FC236}">
                <a16:creationId xmlns:a16="http://schemas.microsoft.com/office/drawing/2014/main" id="{65E7028E-F001-4CD0-A6EA-B640B7B0DB8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99" name="Graphique 98" descr="Point d’insertion vers la gauche avec un remplissage uni">
            <a:extLst>
              <a:ext uri="{FF2B5EF4-FFF2-40B4-BE49-F238E27FC236}">
                <a16:creationId xmlns:a16="http://schemas.microsoft.com/office/drawing/2014/main" id="{FE3CD045-1477-4BD8-B88E-25F7B08FF67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0963126F-1F8D-48A7-94EA-BF5D00F4B05E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94B80B30-DDBE-42F5-A7C9-3205682A1756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1888B899-0198-47EB-9E8C-B83215678AC6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7878E633-961F-48CC-BD4D-88B3EEA6F197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59FBE9B0-6835-408E-BB57-1D7D58CAA56D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3C0E3696-B25B-497C-8380-1151DED51581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hlinkClick r:id="rId50" action="ppaction://hlinksldjump"/>
            <a:extLst>
              <a:ext uri="{FF2B5EF4-FFF2-40B4-BE49-F238E27FC236}">
                <a16:creationId xmlns:a16="http://schemas.microsoft.com/office/drawing/2014/main" id="{F0417692-9CB9-44BD-A3FD-381923FE72CE}"/>
              </a:ext>
            </a:extLst>
          </p:cNvPr>
          <p:cNvSpPr/>
          <p:nvPr/>
        </p:nvSpPr>
        <p:spPr>
          <a:xfrm>
            <a:off x="11198988" y="1000215"/>
            <a:ext cx="875345" cy="30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Rectangle : coins arrondis 230">
            <a:extLst>
              <a:ext uri="{FF2B5EF4-FFF2-40B4-BE49-F238E27FC236}">
                <a16:creationId xmlns:a16="http://schemas.microsoft.com/office/drawing/2014/main" id="{915CC0CE-39F5-4814-B280-F4F27EBE785B}"/>
              </a:ext>
            </a:extLst>
          </p:cNvPr>
          <p:cNvSpPr/>
          <p:nvPr/>
        </p:nvSpPr>
        <p:spPr>
          <a:xfrm>
            <a:off x="11631930" y="2431721"/>
            <a:ext cx="242289" cy="219700"/>
          </a:xfrm>
          <a:prstGeom prst="roundRect">
            <a:avLst>
              <a:gd name="adj" fmla="val 9697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2" name="Graphique 231" descr="Fermer avec un remplissage uni">
            <a:extLst>
              <a:ext uri="{FF2B5EF4-FFF2-40B4-BE49-F238E27FC236}">
                <a16:creationId xmlns:a16="http://schemas.microsoft.com/office/drawing/2014/main" id="{D922C7E1-F60F-4A9F-BDF7-26256E5476B2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686699" y="2469571"/>
            <a:ext cx="144000" cy="144000"/>
          </a:xfrm>
          <a:prstGeom prst="rect">
            <a:avLst/>
          </a:prstGeom>
        </p:spPr>
      </p:pic>
      <p:pic>
        <p:nvPicPr>
          <p:cNvPr id="233" name="Graphique 232" descr="Œil contour">
            <a:extLst>
              <a:ext uri="{FF2B5EF4-FFF2-40B4-BE49-F238E27FC236}">
                <a16:creationId xmlns:a16="http://schemas.microsoft.com/office/drawing/2014/main" id="{21E2C831-0D97-40AB-B975-8AB22CC7DA18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89315" y="2454604"/>
            <a:ext cx="180000" cy="180000"/>
          </a:xfrm>
          <a:prstGeom prst="rect">
            <a:avLst/>
          </a:prstGeom>
        </p:spPr>
      </p:pic>
      <p:sp>
        <p:nvSpPr>
          <p:cNvPr id="234" name="Rectangle 233">
            <a:hlinkClick r:id="rId55" action="ppaction://hlinksldjump"/>
            <a:extLst>
              <a:ext uri="{FF2B5EF4-FFF2-40B4-BE49-F238E27FC236}">
                <a16:creationId xmlns:a16="http://schemas.microsoft.com/office/drawing/2014/main" id="{32B54D1E-A790-4D83-A290-435600653E02}"/>
              </a:ext>
            </a:extLst>
          </p:cNvPr>
          <p:cNvSpPr/>
          <p:nvPr/>
        </p:nvSpPr>
        <p:spPr>
          <a:xfrm>
            <a:off x="2626383" y="2387305"/>
            <a:ext cx="8962027" cy="288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5" name="Graphique 234" descr="Icône de menu d'hamburger contour">
            <a:hlinkClick r:id="rId56" action="ppaction://hlinksldjump"/>
            <a:extLst>
              <a:ext uri="{FF2B5EF4-FFF2-40B4-BE49-F238E27FC236}">
                <a16:creationId xmlns:a16="http://schemas.microsoft.com/office/drawing/2014/main" id="{B1F40764-AA42-45A9-A723-75F1D52EF631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29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90271E8-092E-4AB3-9B0E-4B9BFCC2965D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6EEC8D-C982-4B54-A73C-0FEFD77CA4C9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Ajouter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4" name="Graphique 43" descr="Point d’insertion vers la gauche avec un remplissage uni">
            <a:extLst>
              <a:ext uri="{FF2B5EF4-FFF2-40B4-BE49-F238E27FC236}">
                <a16:creationId xmlns:a16="http://schemas.microsoft.com/office/drawing/2014/main" id="{E59AE6AB-20D9-4200-B1A4-2E107EEA6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E294650-BFB4-493F-A434-2F7F279C2259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1B2390AB-3EC5-4152-82C1-B71E541510FD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E8DC9C5D-BE91-400E-BADA-E8AF92F58ECF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49" name="Graphique 48" descr="Loupe contour">
            <a:extLst>
              <a:ext uri="{FF2B5EF4-FFF2-40B4-BE49-F238E27FC236}">
                <a16:creationId xmlns:a16="http://schemas.microsoft.com/office/drawing/2014/main" id="{D8025636-B856-4D2B-9A74-B0BA8611D8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0" name="Graphique 49" descr="Jouer avec un remplissage uni">
            <a:extLst>
              <a:ext uri="{FF2B5EF4-FFF2-40B4-BE49-F238E27FC236}">
                <a16:creationId xmlns:a16="http://schemas.microsoft.com/office/drawing/2014/main" id="{2B2D972B-FB1B-4E31-963C-4B07865D22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1" name="Graphique 50" descr="Cloche contour">
            <a:extLst>
              <a:ext uri="{FF2B5EF4-FFF2-40B4-BE49-F238E27FC236}">
                <a16:creationId xmlns:a16="http://schemas.microsoft.com/office/drawing/2014/main" id="{F9CA1DFF-8CAF-42BC-9AFC-E7EE0A3535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2" name="Graphique 51" descr="Sablier plein contour">
            <a:extLst>
              <a:ext uri="{FF2B5EF4-FFF2-40B4-BE49-F238E27FC236}">
                <a16:creationId xmlns:a16="http://schemas.microsoft.com/office/drawing/2014/main" id="{BB4B003B-D606-4798-AB8F-1645BFE47C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E7C77CA2-850A-4AB7-9D41-75D2B182E910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BEBE2F2-E9CA-46FE-919C-0346898D308A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85D6148-7346-40E7-A22E-07B1694564E4}"/>
              </a:ext>
            </a:extLst>
          </p:cNvPr>
          <p:cNvSpPr/>
          <p:nvPr/>
        </p:nvSpPr>
        <p:spPr>
          <a:xfrm>
            <a:off x="403255" y="4121885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5" name="ZoneTexte 204">
            <a:hlinkClick r:id="rId2" action="ppaction://hlinksldjump"/>
            <a:extLst>
              <a:ext uri="{FF2B5EF4-FFF2-40B4-BE49-F238E27FC236}">
                <a16:creationId xmlns:a16="http://schemas.microsoft.com/office/drawing/2014/main" id="{6EBC7A0C-B343-4A77-912A-8EA360AA8DE3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206" name="Graphique 205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9C120D1A-1454-4C04-811A-3F9C8EEC58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207" name="ZoneTexte 206">
            <a:extLst>
              <a:ext uri="{FF2B5EF4-FFF2-40B4-BE49-F238E27FC236}">
                <a16:creationId xmlns:a16="http://schemas.microsoft.com/office/drawing/2014/main" id="{142D1BED-B922-479C-BA19-277F6F63C151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E11C8CF3-FAC2-4DC0-B7DF-683ABB251DC0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F31D0678-C6A0-44EA-99F1-3EDBCB593DFE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211" name="Graphique 210" descr="Point d’insertion vers la gauche avec un remplissage uni">
            <a:extLst>
              <a:ext uri="{FF2B5EF4-FFF2-40B4-BE49-F238E27FC236}">
                <a16:creationId xmlns:a16="http://schemas.microsoft.com/office/drawing/2014/main" id="{A7E1F047-4604-4311-A796-67942D43E0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212" name="Image 211">
            <a:hlinkClick r:id="rId2" action="ppaction://hlinksldjump"/>
            <a:extLst>
              <a:ext uri="{FF2B5EF4-FFF2-40B4-BE49-F238E27FC236}">
                <a16:creationId xmlns:a16="http://schemas.microsoft.com/office/drawing/2014/main" id="{AB926EBA-CA34-4518-8810-EEC0C7E3A5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3" name="ZoneTexte 212">
            <a:extLst>
              <a:ext uri="{FF2B5EF4-FFF2-40B4-BE49-F238E27FC236}">
                <a16:creationId xmlns:a16="http://schemas.microsoft.com/office/drawing/2014/main" id="{1FFB3924-D8B7-4E67-9511-D3806A6E1DAF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214" name="Graphique 213" descr="Point d’insertion vers la gauche avec un remplissage uni">
            <a:extLst>
              <a:ext uri="{FF2B5EF4-FFF2-40B4-BE49-F238E27FC236}">
                <a16:creationId xmlns:a16="http://schemas.microsoft.com/office/drawing/2014/main" id="{02374937-62C9-49F5-92AB-DF64EE1736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215" name="ZoneTexte 214">
            <a:extLst>
              <a:ext uri="{FF2B5EF4-FFF2-40B4-BE49-F238E27FC236}">
                <a16:creationId xmlns:a16="http://schemas.microsoft.com/office/drawing/2014/main" id="{BA52FF02-E67C-4D65-A48E-9C040D827BD3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216" name="Graphique 215" descr="Engrenage contour">
            <a:extLst>
              <a:ext uri="{FF2B5EF4-FFF2-40B4-BE49-F238E27FC236}">
                <a16:creationId xmlns:a16="http://schemas.microsoft.com/office/drawing/2014/main" id="{FB3E16F0-7180-4C6C-B74F-BBEDE8C54A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217" name="Graphique 216" descr="Livre ouvert contour">
            <a:extLst>
              <a:ext uri="{FF2B5EF4-FFF2-40B4-BE49-F238E27FC236}">
                <a16:creationId xmlns:a16="http://schemas.microsoft.com/office/drawing/2014/main" id="{49373A93-96CD-47E2-AE74-AC0B4EFED3E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218" name="Graphique 217" descr="Boîte contour">
            <a:extLst>
              <a:ext uri="{FF2B5EF4-FFF2-40B4-BE49-F238E27FC236}">
                <a16:creationId xmlns:a16="http://schemas.microsoft.com/office/drawing/2014/main" id="{35C77913-11DD-47AF-B458-84EC2CC33BA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219" name="Graphique 218" descr="Point d’insertion vers la gauche avec un remplissage uni">
            <a:extLst>
              <a:ext uri="{FF2B5EF4-FFF2-40B4-BE49-F238E27FC236}">
                <a16:creationId xmlns:a16="http://schemas.microsoft.com/office/drawing/2014/main" id="{14BF50E5-BDD6-47F3-8664-42204C36663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220" name="ZoneTexte 219">
            <a:extLst>
              <a:ext uri="{FF2B5EF4-FFF2-40B4-BE49-F238E27FC236}">
                <a16:creationId xmlns:a16="http://schemas.microsoft.com/office/drawing/2014/main" id="{A157E6FE-E540-4A1D-ADFD-22335749A5C8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4B309BC4-02D3-4ADA-9A52-082216B8E4D6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ZoneTexte 221">
            <a:extLst>
              <a:ext uri="{FF2B5EF4-FFF2-40B4-BE49-F238E27FC236}">
                <a16:creationId xmlns:a16="http://schemas.microsoft.com/office/drawing/2014/main" id="{F43E6E71-087D-4B6F-9BA2-99DB3AD5E0C5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A2E5149E-55F7-4DC8-AFCE-8224B78FAC6D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ZoneTexte 223">
            <a:extLst>
              <a:ext uri="{FF2B5EF4-FFF2-40B4-BE49-F238E27FC236}">
                <a16:creationId xmlns:a16="http://schemas.microsoft.com/office/drawing/2014/main" id="{855FEF7C-32C5-4EBF-B2BD-E8E931EB3F4C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5" name="Connecteur droit 224">
            <a:extLst>
              <a:ext uri="{FF2B5EF4-FFF2-40B4-BE49-F238E27FC236}">
                <a16:creationId xmlns:a16="http://schemas.microsoft.com/office/drawing/2014/main" id="{6A80819F-FA1C-4C84-88B0-58EE1DEF41D5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" name="Graphique 228" descr="Icône de menu d'hamburger contour">
            <a:hlinkClick r:id="rId40" action="ppaction://hlinksldjump"/>
            <a:extLst>
              <a:ext uri="{FF2B5EF4-FFF2-40B4-BE49-F238E27FC236}">
                <a16:creationId xmlns:a16="http://schemas.microsoft.com/office/drawing/2014/main" id="{48FFFCAC-220C-4F3C-A8AB-03B97B448411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004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9E81072-442A-46FD-9792-4B03F7C1C3C5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DC63ED-2B8C-4AF5-8AC4-ED4139795989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Nom 1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4" name="Graphique 43" descr="Point d’insertion vers la gauche avec un remplissage uni">
            <a:extLst>
              <a:ext uri="{FF2B5EF4-FFF2-40B4-BE49-F238E27FC236}">
                <a16:creationId xmlns:a16="http://schemas.microsoft.com/office/drawing/2014/main" id="{5C04CC5C-9D62-4774-A039-D42155F65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603EED28-36A5-4C81-A237-C565554AB7DF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D9B031C-80F9-4CE2-9220-43581CC480F4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DD88F510-2364-40DC-8C04-45CD4980B475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49" name="Graphique 48" descr="Loupe contour">
            <a:extLst>
              <a:ext uri="{FF2B5EF4-FFF2-40B4-BE49-F238E27FC236}">
                <a16:creationId xmlns:a16="http://schemas.microsoft.com/office/drawing/2014/main" id="{64921F25-3A41-42C0-9B2D-EF0C3FD8C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0" name="Graphique 49" descr="Jouer avec un remplissage uni">
            <a:extLst>
              <a:ext uri="{FF2B5EF4-FFF2-40B4-BE49-F238E27FC236}">
                <a16:creationId xmlns:a16="http://schemas.microsoft.com/office/drawing/2014/main" id="{7CF455BF-14BB-4652-9C23-41DF1948B0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1" name="Graphique 50" descr="Cloche contour">
            <a:extLst>
              <a:ext uri="{FF2B5EF4-FFF2-40B4-BE49-F238E27FC236}">
                <a16:creationId xmlns:a16="http://schemas.microsoft.com/office/drawing/2014/main" id="{358F3A21-66AE-43A7-B81C-2337D0236B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2" name="Graphique 51" descr="Sablier plein contour">
            <a:extLst>
              <a:ext uri="{FF2B5EF4-FFF2-40B4-BE49-F238E27FC236}">
                <a16:creationId xmlns:a16="http://schemas.microsoft.com/office/drawing/2014/main" id="{6B981014-BA21-4585-A75F-418996FEF2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3AA7822F-2061-412A-A60C-B5647E6CD7A0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70C762-B163-48C2-AFC5-AE051EE57D3B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262F1E-4CBD-4F46-AD62-B79CA0579F10}"/>
              </a:ext>
            </a:extLst>
          </p:cNvPr>
          <p:cNvSpPr/>
          <p:nvPr/>
        </p:nvSpPr>
        <p:spPr>
          <a:xfrm>
            <a:off x="403255" y="4121885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ZoneTexte 59">
            <a:hlinkClick r:id="rId2" action="ppaction://hlinksldjump"/>
            <a:extLst>
              <a:ext uri="{FF2B5EF4-FFF2-40B4-BE49-F238E27FC236}">
                <a16:creationId xmlns:a16="http://schemas.microsoft.com/office/drawing/2014/main" id="{B8362827-F43D-4F37-BBCA-A09235D9B6D7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61" name="Graphique 60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4B25C5D2-80EB-4F4F-AF4A-200FE0D7B7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FE0C3E61-790B-4A8F-B1C9-CE2B8D98142E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902BB4E-E09C-4BD8-993C-2724B8DB50C8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63BCE6FD-4268-4EC7-B984-D487C4113D7C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67" name="Graphique 66" descr="Point d’insertion vers la gauche avec un remplissage uni">
            <a:extLst>
              <a:ext uri="{FF2B5EF4-FFF2-40B4-BE49-F238E27FC236}">
                <a16:creationId xmlns:a16="http://schemas.microsoft.com/office/drawing/2014/main" id="{5FE0DE99-DFE9-4BDB-821B-1493D9B599B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68" name="Image 67">
            <a:hlinkClick r:id="rId2" action="ppaction://hlinksldjump"/>
            <a:extLst>
              <a:ext uri="{FF2B5EF4-FFF2-40B4-BE49-F238E27FC236}">
                <a16:creationId xmlns:a16="http://schemas.microsoft.com/office/drawing/2014/main" id="{FC0E25E8-0DC0-497A-B3D7-B1A6211F6B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798501E2-48BE-440C-92A2-C2B3C87C0D04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70" name="Graphique 69" descr="Point d’insertion vers la gauche avec un remplissage uni">
            <a:extLst>
              <a:ext uri="{FF2B5EF4-FFF2-40B4-BE49-F238E27FC236}">
                <a16:creationId xmlns:a16="http://schemas.microsoft.com/office/drawing/2014/main" id="{FFD2C229-3775-460F-9FE7-A75746657D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5B763B61-7DD1-47E9-A9B6-2A03607304C0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72" name="Graphique 71" descr="Engrenage contour">
            <a:extLst>
              <a:ext uri="{FF2B5EF4-FFF2-40B4-BE49-F238E27FC236}">
                <a16:creationId xmlns:a16="http://schemas.microsoft.com/office/drawing/2014/main" id="{B27809D4-9C00-4FE8-B013-EC792CA50C1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73" name="Graphique 72" descr="Livre ouvert contour">
            <a:extLst>
              <a:ext uri="{FF2B5EF4-FFF2-40B4-BE49-F238E27FC236}">
                <a16:creationId xmlns:a16="http://schemas.microsoft.com/office/drawing/2014/main" id="{5EABB054-6F40-49EF-8083-67C2C862F0B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99" name="Graphique 98" descr="Boîte contour">
            <a:extLst>
              <a:ext uri="{FF2B5EF4-FFF2-40B4-BE49-F238E27FC236}">
                <a16:creationId xmlns:a16="http://schemas.microsoft.com/office/drawing/2014/main" id="{484D4A96-46A4-4161-B097-02F0279A558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100" name="Graphique 99" descr="Point d’insertion vers la gauche avec un remplissage uni">
            <a:extLst>
              <a:ext uri="{FF2B5EF4-FFF2-40B4-BE49-F238E27FC236}">
                <a16:creationId xmlns:a16="http://schemas.microsoft.com/office/drawing/2014/main" id="{68258D61-985F-45AC-B6D5-217DDC7C58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01" name="ZoneTexte 100">
            <a:extLst>
              <a:ext uri="{FF2B5EF4-FFF2-40B4-BE49-F238E27FC236}">
                <a16:creationId xmlns:a16="http://schemas.microsoft.com/office/drawing/2014/main" id="{7962A273-93E0-41DA-8E12-1047570A5CAF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C64887BB-0BC3-4535-B020-49C5DD59E27F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A664C787-7A36-446C-82C3-47F1752E4626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C37C516D-979B-478A-9D71-92BD0B34E353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B18F21A6-35CC-43BF-9F0F-ED50ECFDF4FC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BFD2EC45-6A60-495A-A1F6-4B8A912F1DA0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que 109" descr="Icône de menu d'hamburger contour">
            <a:hlinkClick r:id="rId40" action="ppaction://hlinksldjump"/>
            <a:extLst>
              <a:ext uri="{FF2B5EF4-FFF2-40B4-BE49-F238E27FC236}">
                <a16:creationId xmlns:a16="http://schemas.microsoft.com/office/drawing/2014/main" id="{3C62F266-FAFA-42BE-8831-9235A3962C0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816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9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2AC3DD68-A2D9-4148-8F22-A821FA7AB2DD}"/>
              </a:ext>
            </a:extLst>
          </p:cNvPr>
          <p:cNvSpPr txBox="1"/>
          <p:nvPr/>
        </p:nvSpPr>
        <p:spPr>
          <a:xfrm>
            <a:off x="0" y="2901712"/>
            <a:ext cx="12191999" cy="1015663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353A3E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3614082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D7BF30B-E42B-45B6-AA37-7A9D34436274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D5239D-3D4D-4FBF-9C56-5337622F5B73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Services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5" name="Graphique 44" descr="Point d’insertion vers la gauche avec un remplissage uni">
            <a:extLst>
              <a:ext uri="{FF2B5EF4-FFF2-40B4-BE49-F238E27FC236}">
                <a16:creationId xmlns:a16="http://schemas.microsoft.com/office/drawing/2014/main" id="{269AEDF5-5970-45CD-B3E2-330B1E0B2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3AAA73C-95B5-4CEB-9249-001480A12B39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9994D5D-CB7C-4EB1-93B5-D96D29146F2C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EB259228-0672-4B52-A4DC-1287F32C5662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51" name="Graphique 50" descr="Loupe contour">
            <a:extLst>
              <a:ext uri="{FF2B5EF4-FFF2-40B4-BE49-F238E27FC236}">
                <a16:creationId xmlns:a16="http://schemas.microsoft.com/office/drawing/2014/main" id="{F499F2A3-EB7A-4CA2-AAA5-AEE38A0324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2" name="Graphique 51" descr="Jouer avec un remplissage uni">
            <a:extLst>
              <a:ext uri="{FF2B5EF4-FFF2-40B4-BE49-F238E27FC236}">
                <a16:creationId xmlns:a16="http://schemas.microsoft.com/office/drawing/2014/main" id="{9F14E8A2-A35B-4DA2-8BBB-064C0BEEA3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4" name="Graphique 53" descr="Cloche contour">
            <a:extLst>
              <a:ext uri="{FF2B5EF4-FFF2-40B4-BE49-F238E27FC236}">
                <a16:creationId xmlns:a16="http://schemas.microsoft.com/office/drawing/2014/main" id="{B4E6B787-7111-4118-B218-56C7D6627B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8" name="Graphique 57" descr="Sablier plein contour">
            <a:extLst>
              <a:ext uri="{FF2B5EF4-FFF2-40B4-BE49-F238E27FC236}">
                <a16:creationId xmlns:a16="http://schemas.microsoft.com/office/drawing/2014/main" id="{38BAF0ED-56B0-4F28-A3E2-D6EEF668B8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109" name="ZoneTexte 108">
            <a:extLst>
              <a:ext uri="{FF2B5EF4-FFF2-40B4-BE49-F238E27FC236}">
                <a16:creationId xmlns:a16="http://schemas.microsoft.com/office/drawing/2014/main" id="{B4D59E33-5DC6-42BD-97A1-D87E7848B55F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68FC1923-0F6A-47E6-B91B-AA6839ADDD5D}"/>
              </a:ext>
            </a:extLst>
          </p:cNvPr>
          <p:cNvSpPr/>
          <p:nvPr/>
        </p:nvSpPr>
        <p:spPr>
          <a:xfrm>
            <a:off x="2276165" y="1742568"/>
            <a:ext cx="9798806" cy="2903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70A50C06-AB4E-4DED-9059-F644AECED9F0}"/>
              </a:ext>
            </a:extLst>
          </p:cNvPr>
          <p:cNvSpPr/>
          <p:nvPr/>
        </p:nvSpPr>
        <p:spPr>
          <a:xfrm>
            <a:off x="2276593" y="1425810"/>
            <a:ext cx="9798806" cy="310854"/>
          </a:xfrm>
          <a:prstGeom prst="roundRect">
            <a:avLst>
              <a:gd name="adj" fmla="val 0"/>
            </a:avLst>
          </a:prstGeom>
          <a:solidFill>
            <a:srgbClr val="353A3E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84BBB6A7-F2D7-4EBE-9C21-6EB95E74F3BC}"/>
              </a:ext>
            </a:extLst>
          </p:cNvPr>
          <p:cNvSpPr/>
          <p:nvPr/>
        </p:nvSpPr>
        <p:spPr>
          <a:xfrm>
            <a:off x="2374961" y="1506717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A49A3BF0-22D2-4C25-B5EF-C26482A44B4D}"/>
              </a:ext>
            </a:extLst>
          </p:cNvPr>
          <p:cNvSpPr txBox="1"/>
          <p:nvPr/>
        </p:nvSpPr>
        <p:spPr>
          <a:xfrm>
            <a:off x="2617329" y="1455866"/>
            <a:ext cx="3028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005437B0-BCF9-48FC-8E8D-0A1B8AD392D8}"/>
              </a:ext>
            </a:extLst>
          </p:cNvPr>
          <p:cNvSpPr txBox="1"/>
          <p:nvPr/>
        </p:nvSpPr>
        <p:spPr>
          <a:xfrm>
            <a:off x="3260815" y="1455866"/>
            <a:ext cx="923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Constructeur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AC18FDF-A689-47B5-A448-9BA92D66D575}"/>
              </a:ext>
            </a:extLst>
          </p:cNvPr>
          <p:cNvSpPr txBox="1"/>
          <p:nvPr/>
        </p:nvSpPr>
        <p:spPr>
          <a:xfrm>
            <a:off x="5565278" y="1452075"/>
            <a:ext cx="475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BDD290DE-B825-4989-930E-8D12365FBE23}"/>
              </a:ext>
            </a:extLst>
          </p:cNvPr>
          <p:cNvSpPr txBox="1"/>
          <p:nvPr/>
        </p:nvSpPr>
        <p:spPr>
          <a:xfrm>
            <a:off x="4492073" y="1458128"/>
            <a:ext cx="77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Référence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3BA1B03A-26C9-46A1-A85B-27BAAA9510DF}"/>
              </a:ext>
            </a:extLst>
          </p:cNvPr>
          <p:cNvSpPr/>
          <p:nvPr/>
        </p:nvSpPr>
        <p:spPr>
          <a:xfrm>
            <a:off x="2276165" y="205743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A4D8FF1E-DF80-447E-9300-3BCCFCD94BFA}"/>
              </a:ext>
            </a:extLst>
          </p:cNvPr>
          <p:cNvSpPr txBox="1"/>
          <p:nvPr/>
        </p:nvSpPr>
        <p:spPr>
          <a:xfrm>
            <a:off x="2619777" y="208365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AB7ED669-EAE1-4F97-B27F-4C1AB0BB814E}"/>
              </a:ext>
            </a:extLst>
          </p:cNvPr>
          <p:cNvSpPr txBox="1"/>
          <p:nvPr/>
        </p:nvSpPr>
        <p:spPr>
          <a:xfrm>
            <a:off x="3273947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A80B9259-3750-44FC-BC71-466E9F3CD9EA}"/>
              </a:ext>
            </a:extLst>
          </p:cNvPr>
          <p:cNvSpPr txBox="1"/>
          <p:nvPr/>
        </p:nvSpPr>
        <p:spPr>
          <a:xfrm>
            <a:off x="4500018" y="208643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5403F3C4-1308-4826-A8AC-0DCE1DF506B8}"/>
              </a:ext>
            </a:extLst>
          </p:cNvPr>
          <p:cNvSpPr txBox="1"/>
          <p:nvPr/>
        </p:nvSpPr>
        <p:spPr>
          <a:xfrm>
            <a:off x="5565278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4B8D7170-6F99-41D6-A227-47A22E71E79F}"/>
              </a:ext>
            </a:extLst>
          </p:cNvPr>
          <p:cNvSpPr/>
          <p:nvPr/>
        </p:nvSpPr>
        <p:spPr>
          <a:xfrm>
            <a:off x="3269063" y="1793513"/>
            <a:ext cx="114037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Huawei</a:t>
            </a:r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16EED9EF-A532-482E-AFC5-4564CD25B17F}"/>
              </a:ext>
            </a:extLst>
          </p:cNvPr>
          <p:cNvSpPr/>
          <p:nvPr/>
        </p:nvSpPr>
        <p:spPr>
          <a:xfrm>
            <a:off x="12016752" y="2083648"/>
            <a:ext cx="57581" cy="44647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F1637E5D-1900-452C-8CD4-A12848438EC1}"/>
              </a:ext>
            </a:extLst>
          </p:cNvPr>
          <p:cNvSpPr/>
          <p:nvPr/>
        </p:nvSpPr>
        <p:spPr>
          <a:xfrm>
            <a:off x="12022682" y="2082139"/>
            <a:ext cx="51651" cy="2686431"/>
          </a:xfrm>
          <a:prstGeom prst="roundRect">
            <a:avLst>
              <a:gd name="adj" fmla="val 50000"/>
            </a:avLst>
          </a:prstGeom>
          <a:solidFill>
            <a:srgbClr val="D6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5" name="Graphique 124" descr="Trier contour">
            <a:extLst>
              <a:ext uri="{FF2B5EF4-FFF2-40B4-BE49-F238E27FC236}">
                <a16:creationId xmlns:a16="http://schemas.microsoft.com/office/drawing/2014/main" id="{14B01E43-7FA1-449A-A834-B4558D2CD3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21432" y="1508517"/>
            <a:ext cx="144000" cy="144000"/>
          </a:xfrm>
          <a:prstGeom prst="rect">
            <a:avLst/>
          </a:prstGeom>
        </p:spPr>
      </p:pic>
      <p:pic>
        <p:nvPicPr>
          <p:cNvPr id="126" name="Graphique 125" descr="Trier contour">
            <a:extLst>
              <a:ext uri="{FF2B5EF4-FFF2-40B4-BE49-F238E27FC236}">
                <a16:creationId xmlns:a16="http://schemas.microsoft.com/office/drawing/2014/main" id="{80B91201-BF6C-46EF-98A4-5631194F8E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60164" y="1508978"/>
            <a:ext cx="144000" cy="144000"/>
          </a:xfrm>
          <a:prstGeom prst="rect">
            <a:avLst/>
          </a:prstGeom>
        </p:spPr>
      </p:pic>
      <p:pic>
        <p:nvPicPr>
          <p:cNvPr id="127" name="Graphique 126" descr="Trier contour">
            <a:extLst>
              <a:ext uri="{FF2B5EF4-FFF2-40B4-BE49-F238E27FC236}">
                <a16:creationId xmlns:a16="http://schemas.microsoft.com/office/drawing/2014/main" id="{0F160411-9A74-4E38-AB28-54304E53CB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39682" y="1510610"/>
            <a:ext cx="144000" cy="144000"/>
          </a:xfrm>
          <a:prstGeom prst="rect">
            <a:avLst/>
          </a:prstGeom>
        </p:spPr>
      </p:pic>
      <p:pic>
        <p:nvPicPr>
          <p:cNvPr id="128" name="Graphique 127" descr="Trier contour">
            <a:extLst>
              <a:ext uri="{FF2B5EF4-FFF2-40B4-BE49-F238E27FC236}">
                <a16:creationId xmlns:a16="http://schemas.microsoft.com/office/drawing/2014/main" id="{73DD1048-07BB-4EAA-9F2A-B5931EED21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10897" y="1506085"/>
            <a:ext cx="144000" cy="144000"/>
          </a:xfrm>
          <a:prstGeom prst="rect">
            <a:avLst/>
          </a:prstGeom>
        </p:spPr>
      </p:pic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29B0B1C1-FC38-4A38-A4AE-0A58056D4F47}"/>
              </a:ext>
            </a:extLst>
          </p:cNvPr>
          <p:cNvSpPr/>
          <p:nvPr/>
        </p:nvSpPr>
        <p:spPr>
          <a:xfrm>
            <a:off x="11198988" y="1003451"/>
            <a:ext cx="875345" cy="297288"/>
          </a:xfrm>
          <a:prstGeom prst="roundRect">
            <a:avLst>
              <a:gd name="adj" fmla="val 9697"/>
            </a:avLst>
          </a:prstGeom>
          <a:solidFill>
            <a:srgbClr val="4C94AC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099AAE6E-C398-4C0C-9B86-B910628C9684}"/>
              </a:ext>
            </a:extLst>
          </p:cNvPr>
          <p:cNvSpPr txBox="1"/>
          <p:nvPr/>
        </p:nvSpPr>
        <p:spPr>
          <a:xfrm>
            <a:off x="11428024" y="1022779"/>
            <a:ext cx="646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40" dirty="0">
                <a:solidFill>
                  <a:srgbClr val="FAFAFA"/>
                </a:solidFill>
              </a:rPr>
              <a:t>Ajouter</a:t>
            </a:r>
          </a:p>
        </p:txBody>
      </p:sp>
      <p:pic>
        <p:nvPicPr>
          <p:cNvPr id="131" name="Graphique 130" descr="Ajouter avec un remplissage uni">
            <a:extLst>
              <a:ext uri="{FF2B5EF4-FFF2-40B4-BE49-F238E27FC236}">
                <a16:creationId xmlns:a16="http://schemas.microsoft.com/office/drawing/2014/main" id="{73E526C8-6AAF-4376-9BEF-62DABA32818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66024" y="1074592"/>
            <a:ext cx="162000" cy="162000"/>
          </a:xfrm>
          <a:prstGeom prst="rect">
            <a:avLst/>
          </a:prstGeom>
        </p:spPr>
      </p:pic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63B877CB-9029-4D6A-9452-75A05474A648}"/>
              </a:ext>
            </a:extLst>
          </p:cNvPr>
          <p:cNvSpPr/>
          <p:nvPr/>
        </p:nvSpPr>
        <p:spPr>
          <a:xfrm>
            <a:off x="2276165" y="1000215"/>
            <a:ext cx="829926" cy="300524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2C7E5608-9864-46CB-A95A-38E92A497E42}"/>
              </a:ext>
            </a:extLst>
          </p:cNvPr>
          <p:cNvSpPr txBox="1"/>
          <p:nvPr/>
        </p:nvSpPr>
        <p:spPr>
          <a:xfrm>
            <a:off x="2505170" y="1023785"/>
            <a:ext cx="530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Filtres</a:t>
            </a:r>
          </a:p>
        </p:txBody>
      </p:sp>
      <p:pic>
        <p:nvPicPr>
          <p:cNvPr id="134" name="Graphique 133" descr="Filtrer contour">
            <a:extLst>
              <a:ext uri="{FF2B5EF4-FFF2-40B4-BE49-F238E27FC236}">
                <a16:creationId xmlns:a16="http://schemas.microsoft.com/office/drawing/2014/main" id="{A710D3B6-E26E-4CCC-A7AF-548EB223C89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38961" y="1062095"/>
            <a:ext cx="180000" cy="180000"/>
          </a:xfrm>
          <a:prstGeom prst="rect">
            <a:avLst/>
          </a:prstGeom>
        </p:spPr>
      </p:pic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F4D5F7D0-354A-4B73-B950-59218ECC5668}"/>
              </a:ext>
            </a:extLst>
          </p:cNvPr>
          <p:cNvSpPr/>
          <p:nvPr/>
        </p:nvSpPr>
        <p:spPr>
          <a:xfrm>
            <a:off x="3224395" y="998448"/>
            <a:ext cx="1002139" cy="308780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8079ABA4-43A3-42AD-BEC6-A28470C927DF}"/>
              </a:ext>
            </a:extLst>
          </p:cNvPr>
          <p:cNvSpPr/>
          <p:nvPr/>
        </p:nvSpPr>
        <p:spPr>
          <a:xfrm>
            <a:off x="4339767" y="1007214"/>
            <a:ext cx="951163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A0402C2B-CC59-483C-9CDB-705559EBB9BA}"/>
              </a:ext>
            </a:extLst>
          </p:cNvPr>
          <p:cNvSpPr/>
          <p:nvPr/>
        </p:nvSpPr>
        <p:spPr>
          <a:xfrm>
            <a:off x="5404163" y="1004749"/>
            <a:ext cx="1002139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8" name="Graphique 137" descr="Télécharger contour">
            <a:extLst>
              <a:ext uri="{FF2B5EF4-FFF2-40B4-BE49-F238E27FC236}">
                <a16:creationId xmlns:a16="http://schemas.microsoft.com/office/drawing/2014/main" id="{E964A80C-CFBE-436D-B4A3-F09A110F111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409441" y="1054847"/>
            <a:ext cx="180000" cy="180000"/>
          </a:xfrm>
          <a:prstGeom prst="rect">
            <a:avLst/>
          </a:prstGeom>
        </p:spPr>
      </p:pic>
      <p:sp>
        <p:nvSpPr>
          <p:cNvPr id="139" name="ZoneTexte 138">
            <a:extLst>
              <a:ext uri="{FF2B5EF4-FFF2-40B4-BE49-F238E27FC236}">
                <a16:creationId xmlns:a16="http://schemas.microsoft.com/office/drawing/2014/main" id="{8D041216-DC39-47B5-A03F-3F1B009AC5AA}"/>
              </a:ext>
            </a:extLst>
          </p:cNvPr>
          <p:cNvSpPr txBox="1"/>
          <p:nvPr/>
        </p:nvSpPr>
        <p:spPr>
          <a:xfrm>
            <a:off x="4587798" y="1026924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Exporter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48671B4A-D05A-4EA0-AD1F-938919593E7F}"/>
              </a:ext>
            </a:extLst>
          </p:cNvPr>
          <p:cNvSpPr txBox="1"/>
          <p:nvPr/>
        </p:nvSpPr>
        <p:spPr>
          <a:xfrm>
            <a:off x="3470798" y="1026419"/>
            <a:ext cx="713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Colonnes</a:t>
            </a:r>
          </a:p>
        </p:txBody>
      </p:sp>
      <p:pic>
        <p:nvPicPr>
          <p:cNvPr id="141" name="Graphique 140" descr="Engrenage contour">
            <a:extLst>
              <a:ext uri="{FF2B5EF4-FFF2-40B4-BE49-F238E27FC236}">
                <a16:creationId xmlns:a16="http://schemas.microsoft.com/office/drawing/2014/main" id="{48C24654-14C2-4CBC-9705-8E2614315A3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88856" y="1056610"/>
            <a:ext cx="180000" cy="180000"/>
          </a:xfrm>
          <a:prstGeom prst="rect">
            <a:avLst/>
          </a:prstGeom>
        </p:spPr>
      </p:pic>
      <p:pic>
        <p:nvPicPr>
          <p:cNvPr id="142" name="Graphique 141" descr="Télécharger contour">
            <a:extLst>
              <a:ext uri="{FF2B5EF4-FFF2-40B4-BE49-F238E27FC236}">
                <a16:creationId xmlns:a16="http://schemas.microsoft.com/office/drawing/2014/main" id="{BBF8FED6-0100-47FF-99AE-F1D446C3A82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482169" y="1057250"/>
            <a:ext cx="180000" cy="180000"/>
          </a:xfrm>
          <a:prstGeom prst="rect">
            <a:avLst/>
          </a:prstGeom>
        </p:spPr>
      </p:pic>
      <p:sp>
        <p:nvSpPr>
          <p:cNvPr id="143" name="ZoneTexte 142">
            <a:extLst>
              <a:ext uri="{FF2B5EF4-FFF2-40B4-BE49-F238E27FC236}">
                <a16:creationId xmlns:a16="http://schemas.microsoft.com/office/drawing/2014/main" id="{1B679961-8EAA-4657-9573-6C967E402C7D}"/>
              </a:ext>
            </a:extLst>
          </p:cNvPr>
          <p:cNvSpPr txBox="1"/>
          <p:nvPr/>
        </p:nvSpPr>
        <p:spPr>
          <a:xfrm>
            <a:off x="5662169" y="1028737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Importer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C17A31D2-75DC-41EB-BC0C-A5F528BE9D45}"/>
              </a:ext>
            </a:extLst>
          </p:cNvPr>
          <p:cNvSpPr/>
          <p:nvPr/>
        </p:nvSpPr>
        <p:spPr>
          <a:xfrm>
            <a:off x="2611416" y="1793513"/>
            <a:ext cx="565192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rgbClr val="D6D9DC"/>
                </a:solidFill>
              </a:rPr>
              <a:t>ID</a:t>
            </a:r>
            <a:endParaRPr lang="fr-FR" sz="1050" dirty="0">
              <a:solidFill>
                <a:srgbClr val="D6D9DC"/>
              </a:solidFill>
            </a:endParaRPr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8C46A225-5029-4F37-A069-51C98E57482F}"/>
              </a:ext>
            </a:extLst>
          </p:cNvPr>
          <p:cNvSpPr/>
          <p:nvPr/>
        </p:nvSpPr>
        <p:spPr>
          <a:xfrm>
            <a:off x="4499441" y="1787120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ETX</a:t>
            </a: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45891630-933D-406C-9D83-99BF51BE99A5}"/>
              </a:ext>
            </a:extLst>
          </p:cNvPr>
          <p:cNvSpPr/>
          <p:nvPr/>
        </p:nvSpPr>
        <p:spPr>
          <a:xfrm>
            <a:off x="5572169" y="1786118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147" name="Rectangle : coins arrondis 146">
            <a:extLst>
              <a:ext uri="{FF2B5EF4-FFF2-40B4-BE49-F238E27FC236}">
                <a16:creationId xmlns:a16="http://schemas.microsoft.com/office/drawing/2014/main" id="{063E0AB9-2BCC-4F0B-B71F-F20722D6C795}"/>
              </a:ext>
            </a:extLst>
          </p:cNvPr>
          <p:cNvSpPr/>
          <p:nvPr/>
        </p:nvSpPr>
        <p:spPr>
          <a:xfrm>
            <a:off x="2374961" y="213861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F894166D-9528-4BDF-AB5F-59200EDA7282}"/>
              </a:ext>
            </a:extLst>
          </p:cNvPr>
          <p:cNvSpPr/>
          <p:nvPr/>
        </p:nvSpPr>
        <p:spPr>
          <a:xfrm>
            <a:off x="2276165" y="2385210"/>
            <a:ext cx="9655014" cy="310854"/>
          </a:xfrm>
          <a:prstGeom prst="roundRect">
            <a:avLst>
              <a:gd name="adj" fmla="val 0"/>
            </a:avLst>
          </a:prstGeom>
          <a:solidFill>
            <a:srgbClr val="DCEAEF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B4A64F02-0EE6-4BD7-8FB4-2A1378403A0B}"/>
              </a:ext>
            </a:extLst>
          </p:cNvPr>
          <p:cNvSpPr txBox="1"/>
          <p:nvPr/>
        </p:nvSpPr>
        <p:spPr>
          <a:xfrm>
            <a:off x="2619777" y="2411432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2C3AEFE4-9E2E-447A-9E41-1E3C6253ED8E}"/>
              </a:ext>
            </a:extLst>
          </p:cNvPr>
          <p:cNvSpPr txBox="1"/>
          <p:nvPr/>
        </p:nvSpPr>
        <p:spPr>
          <a:xfrm>
            <a:off x="3273947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A2324DBD-186E-43BF-8D81-D7FFEFCAFF00}"/>
              </a:ext>
            </a:extLst>
          </p:cNvPr>
          <p:cNvSpPr txBox="1"/>
          <p:nvPr/>
        </p:nvSpPr>
        <p:spPr>
          <a:xfrm>
            <a:off x="4500018" y="2414213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4032616-8C04-4E5D-B936-3093D427CDB3}"/>
              </a:ext>
            </a:extLst>
          </p:cNvPr>
          <p:cNvSpPr txBox="1"/>
          <p:nvPr/>
        </p:nvSpPr>
        <p:spPr>
          <a:xfrm>
            <a:off x="5565278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2C63D668-6F3B-425B-A088-3AB41E5EB0D5}"/>
              </a:ext>
            </a:extLst>
          </p:cNvPr>
          <p:cNvSpPr/>
          <p:nvPr/>
        </p:nvSpPr>
        <p:spPr>
          <a:xfrm>
            <a:off x="2374961" y="2466390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AE006C55-1FFF-4DD9-A431-EE0B2AFCF78F}"/>
              </a:ext>
            </a:extLst>
          </p:cNvPr>
          <p:cNvSpPr/>
          <p:nvPr/>
        </p:nvSpPr>
        <p:spPr>
          <a:xfrm>
            <a:off x="2276165" y="272036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FD2065BA-CC7D-41EE-8B30-22AFF9DA0D52}"/>
              </a:ext>
            </a:extLst>
          </p:cNvPr>
          <p:cNvSpPr txBox="1"/>
          <p:nvPr/>
        </p:nvSpPr>
        <p:spPr>
          <a:xfrm>
            <a:off x="2619777" y="274658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01CF9935-2067-4EE5-8554-A1AF8DF04675}"/>
              </a:ext>
            </a:extLst>
          </p:cNvPr>
          <p:cNvSpPr txBox="1"/>
          <p:nvPr/>
        </p:nvSpPr>
        <p:spPr>
          <a:xfrm>
            <a:off x="3273947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073C19DA-74D7-4C19-ADB4-58E32F1B3BD3}"/>
              </a:ext>
            </a:extLst>
          </p:cNvPr>
          <p:cNvSpPr txBox="1"/>
          <p:nvPr/>
        </p:nvSpPr>
        <p:spPr>
          <a:xfrm>
            <a:off x="4500018" y="274936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02101F7C-99BC-4127-842D-41C93F07764E}"/>
              </a:ext>
            </a:extLst>
          </p:cNvPr>
          <p:cNvSpPr txBox="1"/>
          <p:nvPr/>
        </p:nvSpPr>
        <p:spPr>
          <a:xfrm>
            <a:off x="5565278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59" name="Rectangle : coins arrondis 158">
            <a:extLst>
              <a:ext uri="{FF2B5EF4-FFF2-40B4-BE49-F238E27FC236}">
                <a16:creationId xmlns:a16="http://schemas.microsoft.com/office/drawing/2014/main" id="{1E0F5FBB-AC73-43A8-A5D5-BDFFDD4CE852}"/>
              </a:ext>
            </a:extLst>
          </p:cNvPr>
          <p:cNvSpPr/>
          <p:nvPr/>
        </p:nvSpPr>
        <p:spPr>
          <a:xfrm>
            <a:off x="2374961" y="2801545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 : coins arrondis 159">
            <a:extLst>
              <a:ext uri="{FF2B5EF4-FFF2-40B4-BE49-F238E27FC236}">
                <a16:creationId xmlns:a16="http://schemas.microsoft.com/office/drawing/2014/main" id="{D806171A-078C-4291-908A-EDBC3EA872C1}"/>
              </a:ext>
            </a:extLst>
          </p:cNvPr>
          <p:cNvSpPr/>
          <p:nvPr/>
        </p:nvSpPr>
        <p:spPr>
          <a:xfrm>
            <a:off x="2276165" y="30469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E5DD7A96-0485-4A5A-9824-E5367AF1598E}"/>
              </a:ext>
            </a:extLst>
          </p:cNvPr>
          <p:cNvSpPr txBox="1"/>
          <p:nvPr/>
        </p:nvSpPr>
        <p:spPr>
          <a:xfrm>
            <a:off x="2619777" y="30731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20CC3426-CBE1-42E0-9ADE-09F3BFB2EE6D}"/>
              </a:ext>
            </a:extLst>
          </p:cNvPr>
          <p:cNvSpPr txBox="1"/>
          <p:nvPr/>
        </p:nvSpPr>
        <p:spPr>
          <a:xfrm>
            <a:off x="3273947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30BC5149-A60F-4FD9-B1CF-C2AD7DE95ED4}"/>
              </a:ext>
            </a:extLst>
          </p:cNvPr>
          <p:cNvSpPr txBox="1"/>
          <p:nvPr/>
        </p:nvSpPr>
        <p:spPr>
          <a:xfrm>
            <a:off x="4500018" y="30759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949D8964-FC52-4F93-9192-0D51602CE859}"/>
              </a:ext>
            </a:extLst>
          </p:cNvPr>
          <p:cNvSpPr txBox="1"/>
          <p:nvPr/>
        </p:nvSpPr>
        <p:spPr>
          <a:xfrm>
            <a:off x="5565278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65" name="Rectangle : coins arrondis 164">
            <a:extLst>
              <a:ext uri="{FF2B5EF4-FFF2-40B4-BE49-F238E27FC236}">
                <a16:creationId xmlns:a16="http://schemas.microsoft.com/office/drawing/2014/main" id="{775374D7-9675-499F-B818-671F5C4C7F7E}"/>
              </a:ext>
            </a:extLst>
          </p:cNvPr>
          <p:cNvSpPr/>
          <p:nvPr/>
        </p:nvSpPr>
        <p:spPr>
          <a:xfrm>
            <a:off x="2374961" y="3128108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395C31CD-BD93-43AD-8BAF-99FB31F5D14B}"/>
              </a:ext>
            </a:extLst>
          </p:cNvPr>
          <p:cNvSpPr/>
          <p:nvPr/>
        </p:nvSpPr>
        <p:spPr>
          <a:xfrm>
            <a:off x="2276165" y="337235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5F64B3AA-331D-45B3-A1E4-307008418F8D}"/>
              </a:ext>
            </a:extLst>
          </p:cNvPr>
          <p:cNvSpPr txBox="1"/>
          <p:nvPr/>
        </p:nvSpPr>
        <p:spPr>
          <a:xfrm>
            <a:off x="2619777" y="339857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</a:t>
            </a:r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1DB04B8A-FB70-40CE-BA9C-CF1D44AC66B3}"/>
              </a:ext>
            </a:extLst>
          </p:cNvPr>
          <p:cNvSpPr txBox="1"/>
          <p:nvPr/>
        </p:nvSpPr>
        <p:spPr>
          <a:xfrm>
            <a:off x="3273947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999CAA36-269F-490E-A623-37D9D7014F25}"/>
              </a:ext>
            </a:extLst>
          </p:cNvPr>
          <p:cNvSpPr txBox="1"/>
          <p:nvPr/>
        </p:nvSpPr>
        <p:spPr>
          <a:xfrm>
            <a:off x="4500018" y="340135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CD1C76AA-5509-45F2-89CB-088C1BE43DF6}"/>
              </a:ext>
            </a:extLst>
          </p:cNvPr>
          <p:cNvSpPr txBox="1"/>
          <p:nvPr/>
        </p:nvSpPr>
        <p:spPr>
          <a:xfrm>
            <a:off x="5565278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71" name="Rectangle : coins arrondis 170">
            <a:extLst>
              <a:ext uri="{FF2B5EF4-FFF2-40B4-BE49-F238E27FC236}">
                <a16:creationId xmlns:a16="http://schemas.microsoft.com/office/drawing/2014/main" id="{76461F21-55FE-4586-A9F1-6751A1763786}"/>
              </a:ext>
            </a:extLst>
          </p:cNvPr>
          <p:cNvSpPr/>
          <p:nvPr/>
        </p:nvSpPr>
        <p:spPr>
          <a:xfrm>
            <a:off x="2374961" y="3453535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DC3CA8CF-8A0A-4588-96AC-768B6180A472}"/>
              </a:ext>
            </a:extLst>
          </p:cNvPr>
          <p:cNvSpPr/>
          <p:nvPr/>
        </p:nvSpPr>
        <p:spPr>
          <a:xfrm>
            <a:off x="2282771" y="369789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63FD9D15-2553-4BD0-95C4-BFA4FE180AC7}"/>
              </a:ext>
            </a:extLst>
          </p:cNvPr>
          <p:cNvSpPr txBox="1"/>
          <p:nvPr/>
        </p:nvSpPr>
        <p:spPr>
          <a:xfrm>
            <a:off x="2626383" y="3724116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6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8C024078-3246-4584-BAFF-298274DC5917}"/>
              </a:ext>
            </a:extLst>
          </p:cNvPr>
          <p:cNvSpPr txBox="1"/>
          <p:nvPr/>
        </p:nvSpPr>
        <p:spPr>
          <a:xfrm>
            <a:off x="3280553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5503DF92-5718-41C2-AFA7-1B61BDDC3276}"/>
              </a:ext>
            </a:extLst>
          </p:cNvPr>
          <p:cNvSpPr txBox="1"/>
          <p:nvPr/>
        </p:nvSpPr>
        <p:spPr>
          <a:xfrm>
            <a:off x="4506624" y="372689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85DB5772-75A9-4625-8C85-8D4BE22D3C48}"/>
              </a:ext>
            </a:extLst>
          </p:cNvPr>
          <p:cNvSpPr txBox="1"/>
          <p:nvPr/>
        </p:nvSpPr>
        <p:spPr>
          <a:xfrm>
            <a:off x="5571884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77" name="Rectangle : coins arrondis 176">
            <a:extLst>
              <a:ext uri="{FF2B5EF4-FFF2-40B4-BE49-F238E27FC236}">
                <a16:creationId xmlns:a16="http://schemas.microsoft.com/office/drawing/2014/main" id="{B8D824E8-964F-4949-85F5-A1A78376B6AB}"/>
              </a:ext>
            </a:extLst>
          </p:cNvPr>
          <p:cNvSpPr/>
          <p:nvPr/>
        </p:nvSpPr>
        <p:spPr>
          <a:xfrm>
            <a:off x="2381567" y="3779074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Rectangle : coins arrondis 177">
            <a:extLst>
              <a:ext uri="{FF2B5EF4-FFF2-40B4-BE49-F238E27FC236}">
                <a16:creationId xmlns:a16="http://schemas.microsoft.com/office/drawing/2014/main" id="{C7C20718-23EB-4261-B362-951170E17B64}"/>
              </a:ext>
            </a:extLst>
          </p:cNvPr>
          <p:cNvSpPr/>
          <p:nvPr/>
        </p:nvSpPr>
        <p:spPr>
          <a:xfrm>
            <a:off x="2282771" y="4025673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7F82EE07-4907-41CD-BF3B-B64285B41E6C}"/>
              </a:ext>
            </a:extLst>
          </p:cNvPr>
          <p:cNvSpPr txBox="1"/>
          <p:nvPr/>
        </p:nvSpPr>
        <p:spPr>
          <a:xfrm>
            <a:off x="2626383" y="4051895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7</a:t>
            </a: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EEF9377E-C97C-4496-AA95-819EB604FD60}"/>
              </a:ext>
            </a:extLst>
          </p:cNvPr>
          <p:cNvSpPr txBox="1"/>
          <p:nvPr/>
        </p:nvSpPr>
        <p:spPr>
          <a:xfrm>
            <a:off x="3280553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421092E1-B7BF-4530-B169-5D1CF1F763F3}"/>
              </a:ext>
            </a:extLst>
          </p:cNvPr>
          <p:cNvSpPr txBox="1"/>
          <p:nvPr/>
        </p:nvSpPr>
        <p:spPr>
          <a:xfrm>
            <a:off x="4506624" y="4054676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3BA3CD1A-0A12-4771-BC6E-CDC1B177C81C}"/>
              </a:ext>
            </a:extLst>
          </p:cNvPr>
          <p:cNvSpPr txBox="1"/>
          <p:nvPr/>
        </p:nvSpPr>
        <p:spPr>
          <a:xfrm>
            <a:off x="5571884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83" name="Rectangle : coins arrondis 182">
            <a:extLst>
              <a:ext uri="{FF2B5EF4-FFF2-40B4-BE49-F238E27FC236}">
                <a16:creationId xmlns:a16="http://schemas.microsoft.com/office/drawing/2014/main" id="{095AE68E-A156-46B2-B2A2-8BDE4E02BD29}"/>
              </a:ext>
            </a:extLst>
          </p:cNvPr>
          <p:cNvSpPr/>
          <p:nvPr/>
        </p:nvSpPr>
        <p:spPr>
          <a:xfrm>
            <a:off x="2381567" y="4106853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 : coins arrondis 183">
            <a:extLst>
              <a:ext uri="{FF2B5EF4-FFF2-40B4-BE49-F238E27FC236}">
                <a16:creationId xmlns:a16="http://schemas.microsoft.com/office/drawing/2014/main" id="{7FC42926-0EC6-4E58-A8F6-0C1BE2A4AFAD}"/>
              </a:ext>
            </a:extLst>
          </p:cNvPr>
          <p:cNvSpPr/>
          <p:nvPr/>
        </p:nvSpPr>
        <p:spPr>
          <a:xfrm>
            <a:off x="2282771" y="43608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11A62060-91C3-413F-B7ED-F5C47B9109CC}"/>
              </a:ext>
            </a:extLst>
          </p:cNvPr>
          <p:cNvSpPr txBox="1"/>
          <p:nvPr/>
        </p:nvSpPr>
        <p:spPr>
          <a:xfrm>
            <a:off x="2626383" y="43870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8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878143A3-B577-4465-A62B-EE062C0A9111}"/>
              </a:ext>
            </a:extLst>
          </p:cNvPr>
          <p:cNvSpPr txBox="1"/>
          <p:nvPr/>
        </p:nvSpPr>
        <p:spPr>
          <a:xfrm>
            <a:off x="3280553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D10D6750-4A2D-4B6B-84EF-ABFC1DC45F07}"/>
              </a:ext>
            </a:extLst>
          </p:cNvPr>
          <p:cNvSpPr txBox="1"/>
          <p:nvPr/>
        </p:nvSpPr>
        <p:spPr>
          <a:xfrm>
            <a:off x="4506624" y="43898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A5608602-28FB-4F19-931B-3821ABC7F283}"/>
              </a:ext>
            </a:extLst>
          </p:cNvPr>
          <p:cNvSpPr txBox="1"/>
          <p:nvPr/>
        </p:nvSpPr>
        <p:spPr>
          <a:xfrm>
            <a:off x="5571884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6064FFA6-A806-4BB2-B439-3BB368549BCA}"/>
              </a:ext>
            </a:extLst>
          </p:cNvPr>
          <p:cNvSpPr/>
          <p:nvPr/>
        </p:nvSpPr>
        <p:spPr>
          <a:xfrm>
            <a:off x="2381567" y="4442008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 : coins arrondis 189">
            <a:extLst>
              <a:ext uri="{FF2B5EF4-FFF2-40B4-BE49-F238E27FC236}">
                <a16:creationId xmlns:a16="http://schemas.microsoft.com/office/drawing/2014/main" id="{31D3079F-9406-4F11-8B0B-F645A4164C7D}"/>
              </a:ext>
            </a:extLst>
          </p:cNvPr>
          <p:cNvSpPr/>
          <p:nvPr/>
        </p:nvSpPr>
        <p:spPr>
          <a:xfrm>
            <a:off x="2282771" y="468739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A09F0167-7217-43FF-8901-D2065ECE2153}"/>
              </a:ext>
            </a:extLst>
          </p:cNvPr>
          <p:cNvSpPr txBox="1"/>
          <p:nvPr/>
        </p:nvSpPr>
        <p:spPr>
          <a:xfrm>
            <a:off x="2626383" y="471361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9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B21B210-FBCD-4F38-9F6A-4C6A1A9B495E}"/>
              </a:ext>
            </a:extLst>
          </p:cNvPr>
          <p:cNvSpPr txBox="1"/>
          <p:nvPr/>
        </p:nvSpPr>
        <p:spPr>
          <a:xfrm>
            <a:off x="3280553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C04CDF8C-1B00-429C-9FDE-371BC9067B45}"/>
              </a:ext>
            </a:extLst>
          </p:cNvPr>
          <p:cNvSpPr txBox="1"/>
          <p:nvPr/>
        </p:nvSpPr>
        <p:spPr>
          <a:xfrm>
            <a:off x="4506624" y="471639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E5B0E383-18FE-47C1-B7EA-E5D51215964A}"/>
              </a:ext>
            </a:extLst>
          </p:cNvPr>
          <p:cNvSpPr txBox="1"/>
          <p:nvPr/>
        </p:nvSpPr>
        <p:spPr>
          <a:xfrm>
            <a:off x="5571884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95" name="Rectangle : coins arrondis 194">
            <a:extLst>
              <a:ext uri="{FF2B5EF4-FFF2-40B4-BE49-F238E27FC236}">
                <a16:creationId xmlns:a16="http://schemas.microsoft.com/office/drawing/2014/main" id="{6FDD588C-1802-4E11-93C2-458944083642}"/>
              </a:ext>
            </a:extLst>
          </p:cNvPr>
          <p:cNvSpPr/>
          <p:nvPr/>
        </p:nvSpPr>
        <p:spPr>
          <a:xfrm>
            <a:off x="2381567" y="476857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 : coins arrondis 195">
            <a:extLst>
              <a:ext uri="{FF2B5EF4-FFF2-40B4-BE49-F238E27FC236}">
                <a16:creationId xmlns:a16="http://schemas.microsoft.com/office/drawing/2014/main" id="{475C08BC-9C44-4AA1-BCD5-F1D30521923C}"/>
              </a:ext>
            </a:extLst>
          </p:cNvPr>
          <p:cNvSpPr/>
          <p:nvPr/>
        </p:nvSpPr>
        <p:spPr>
          <a:xfrm>
            <a:off x="2282771" y="501891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AD37A638-73EF-4F4C-AC7B-F4A3B0932715}"/>
              </a:ext>
            </a:extLst>
          </p:cNvPr>
          <p:cNvSpPr txBox="1"/>
          <p:nvPr/>
        </p:nvSpPr>
        <p:spPr>
          <a:xfrm>
            <a:off x="2626383" y="5045136"/>
            <a:ext cx="393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10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21630946-5099-4E5F-A7AA-41116733CCAC}"/>
              </a:ext>
            </a:extLst>
          </p:cNvPr>
          <p:cNvSpPr txBox="1"/>
          <p:nvPr/>
        </p:nvSpPr>
        <p:spPr>
          <a:xfrm>
            <a:off x="3280553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D3E51E75-8826-49D6-9449-7606E878DEDA}"/>
              </a:ext>
            </a:extLst>
          </p:cNvPr>
          <p:cNvSpPr txBox="1"/>
          <p:nvPr/>
        </p:nvSpPr>
        <p:spPr>
          <a:xfrm>
            <a:off x="4506624" y="504791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54687F8A-82E3-4453-B931-51643EC12216}"/>
              </a:ext>
            </a:extLst>
          </p:cNvPr>
          <p:cNvSpPr txBox="1"/>
          <p:nvPr/>
        </p:nvSpPr>
        <p:spPr>
          <a:xfrm>
            <a:off x="5571884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01" name="Rectangle : coins arrondis 200">
            <a:extLst>
              <a:ext uri="{FF2B5EF4-FFF2-40B4-BE49-F238E27FC236}">
                <a16:creationId xmlns:a16="http://schemas.microsoft.com/office/drawing/2014/main" id="{DFFA6B96-4B57-41E3-922E-C3B4C6FD1850}"/>
              </a:ext>
            </a:extLst>
          </p:cNvPr>
          <p:cNvSpPr/>
          <p:nvPr/>
        </p:nvSpPr>
        <p:spPr>
          <a:xfrm>
            <a:off x="2381567" y="5100094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 : coins arrondis 201">
            <a:extLst>
              <a:ext uri="{FF2B5EF4-FFF2-40B4-BE49-F238E27FC236}">
                <a16:creationId xmlns:a16="http://schemas.microsoft.com/office/drawing/2014/main" id="{9100F504-2ABF-467B-8B3D-6D42E0E51A51}"/>
              </a:ext>
            </a:extLst>
          </p:cNvPr>
          <p:cNvSpPr/>
          <p:nvPr/>
        </p:nvSpPr>
        <p:spPr>
          <a:xfrm>
            <a:off x="2276165" y="5347242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50327326-4E09-44A1-9E80-93479C1FBB54}"/>
              </a:ext>
            </a:extLst>
          </p:cNvPr>
          <p:cNvSpPr txBox="1"/>
          <p:nvPr/>
        </p:nvSpPr>
        <p:spPr>
          <a:xfrm>
            <a:off x="2619776" y="5373464"/>
            <a:ext cx="415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11</a:t>
            </a:r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7587C0AE-0530-4D80-9D04-80AF48D0B73D}"/>
              </a:ext>
            </a:extLst>
          </p:cNvPr>
          <p:cNvSpPr txBox="1"/>
          <p:nvPr/>
        </p:nvSpPr>
        <p:spPr>
          <a:xfrm>
            <a:off x="3273947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A34E80D9-CB59-420E-B516-2E274ABCDFDA}"/>
              </a:ext>
            </a:extLst>
          </p:cNvPr>
          <p:cNvSpPr txBox="1"/>
          <p:nvPr/>
        </p:nvSpPr>
        <p:spPr>
          <a:xfrm>
            <a:off x="4500018" y="5376245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6C82C97C-520A-4D6A-9B0B-2FF5A9CF0D28}"/>
              </a:ext>
            </a:extLst>
          </p:cNvPr>
          <p:cNvSpPr txBox="1"/>
          <p:nvPr/>
        </p:nvSpPr>
        <p:spPr>
          <a:xfrm>
            <a:off x="5565278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07" name="Rectangle : coins arrondis 206">
            <a:extLst>
              <a:ext uri="{FF2B5EF4-FFF2-40B4-BE49-F238E27FC236}">
                <a16:creationId xmlns:a16="http://schemas.microsoft.com/office/drawing/2014/main" id="{AAACB4E9-9D7F-4A33-839D-2EB6073493B9}"/>
              </a:ext>
            </a:extLst>
          </p:cNvPr>
          <p:cNvSpPr/>
          <p:nvPr/>
        </p:nvSpPr>
        <p:spPr>
          <a:xfrm>
            <a:off x="2374961" y="5428422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 : coins arrondis 207">
            <a:extLst>
              <a:ext uri="{FF2B5EF4-FFF2-40B4-BE49-F238E27FC236}">
                <a16:creationId xmlns:a16="http://schemas.microsoft.com/office/drawing/2014/main" id="{0F75AAA5-DA19-44AC-B8D7-7BF53845308B}"/>
              </a:ext>
            </a:extLst>
          </p:cNvPr>
          <p:cNvSpPr/>
          <p:nvPr/>
        </p:nvSpPr>
        <p:spPr>
          <a:xfrm>
            <a:off x="2276165" y="567502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09" name="ZoneTexte 208">
            <a:extLst>
              <a:ext uri="{FF2B5EF4-FFF2-40B4-BE49-F238E27FC236}">
                <a16:creationId xmlns:a16="http://schemas.microsoft.com/office/drawing/2014/main" id="{C2A2AC33-E8AA-4C40-85D8-8EC88627B378}"/>
              </a:ext>
            </a:extLst>
          </p:cNvPr>
          <p:cNvSpPr txBox="1"/>
          <p:nvPr/>
        </p:nvSpPr>
        <p:spPr>
          <a:xfrm>
            <a:off x="2619776" y="5701243"/>
            <a:ext cx="503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12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528E197F-21CB-4992-929D-01F08446B5CA}"/>
              </a:ext>
            </a:extLst>
          </p:cNvPr>
          <p:cNvSpPr txBox="1"/>
          <p:nvPr/>
        </p:nvSpPr>
        <p:spPr>
          <a:xfrm>
            <a:off x="3273947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B7788725-9E6E-4244-8142-22E36F001E11}"/>
              </a:ext>
            </a:extLst>
          </p:cNvPr>
          <p:cNvSpPr txBox="1"/>
          <p:nvPr/>
        </p:nvSpPr>
        <p:spPr>
          <a:xfrm>
            <a:off x="4500018" y="570402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E54EB394-49AA-4139-B7A1-38C949095651}"/>
              </a:ext>
            </a:extLst>
          </p:cNvPr>
          <p:cNvSpPr txBox="1"/>
          <p:nvPr/>
        </p:nvSpPr>
        <p:spPr>
          <a:xfrm>
            <a:off x="5565278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13" name="Rectangle : coins arrondis 212">
            <a:extLst>
              <a:ext uri="{FF2B5EF4-FFF2-40B4-BE49-F238E27FC236}">
                <a16:creationId xmlns:a16="http://schemas.microsoft.com/office/drawing/2014/main" id="{EDB3D481-1420-4DAB-B31C-459C9C0267ED}"/>
              </a:ext>
            </a:extLst>
          </p:cNvPr>
          <p:cNvSpPr/>
          <p:nvPr/>
        </p:nvSpPr>
        <p:spPr>
          <a:xfrm>
            <a:off x="2374961" y="575620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Rectangle : coins arrondis 213">
            <a:extLst>
              <a:ext uri="{FF2B5EF4-FFF2-40B4-BE49-F238E27FC236}">
                <a16:creationId xmlns:a16="http://schemas.microsoft.com/office/drawing/2014/main" id="{E33DAAA5-5FF2-4860-A2ED-B2F0B66080FB}"/>
              </a:ext>
            </a:extLst>
          </p:cNvPr>
          <p:cNvSpPr/>
          <p:nvPr/>
        </p:nvSpPr>
        <p:spPr>
          <a:xfrm>
            <a:off x="2276165" y="6010176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AEF36633-737A-4B85-B8A2-1BE506A33CD3}"/>
              </a:ext>
            </a:extLst>
          </p:cNvPr>
          <p:cNvSpPr txBox="1"/>
          <p:nvPr/>
        </p:nvSpPr>
        <p:spPr>
          <a:xfrm>
            <a:off x="2619777" y="6036398"/>
            <a:ext cx="4005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13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1BA39E33-EC47-42E1-88CC-DDC062636E2C}"/>
              </a:ext>
            </a:extLst>
          </p:cNvPr>
          <p:cNvSpPr txBox="1"/>
          <p:nvPr/>
        </p:nvSpPr>
        <p:spPr>
          <a:xfrm>
            <a:off x="3273947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17" name="ZoneTexte 216">
            <a:extLst>
              <a:ext uri="{FF2B5EF4-FFF2-40B4-BE49-F238E27FC236}">
                <a16:creationId xmlns:a16="http://schemas.microsoft.com/office/drawing/2014/main" id="{290D61EE-2360-4876-B056-5DAFD6DC042B}"/>
              </a:ext>
            </a:extLst>
          </p:cNvPr>
          <p:cNvSpPr txBox="1"/>
          <p:nvPr/>
        </p:nvSpPr>
        <p:spPr>
          <a:xfrm>
            <a:off x="4500018" y="6039179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E42F2B63-A99F-4E48-904C-ABDA8A085E30}"/>
              </a:ext>
            </a:extLst>
          </p:cNvPr>
          <p:cNvSpPr txBox="1"/>
          <p:nvPr/>
        </p:nvSpPr>
        <p:spPr>
          <a:xfrm>
            <a:off x="5565278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19" name="Rectangle : coins arrondis 218">
            <a:extLst>
              <a:ext uri="{FF2B5EF4-FFF2-40B4-BE49-F238E27FC236}">
                <a16:creationId xmlns:a16="http://schemas.microsoft.com/office/drawing/2014/main" id="{7DE9F688-DDD2-4613-AA29-39F23917B8F9}"/>
              </a:ext>
            </a:extLst>
          </p:cNvPr>
          <p:cNvSpPr/>
          <p:nvPr/>
        </p:nvSpPr>
        <p:spPr>
          <a:xfrm>
            <a:off x="2374961" y="6091356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Rectangle : coins arrondis 219">
            <a:extLst>
              <a:ext uri="{FF2B5EF4-FFF2-40B4-BE49-F238E27FC236}">
                <a16:creationId xmlns:a16="http://schemas.microsoft.com/office/drawing/2014/main" id="{8FEB4690-47B9-480B-BBE5-4DF75FE3BA9E}"/>
              </a:ext>
            </a:extLst>
          </p:cNvPr>
          <p:cNvSpPr/>
          <p:nvPr/>
        </p:nvSpPr>
        <p:spPr>
          <a:xfrm>
            <a:off x="2276165" y="6336739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21" name="ZoneTexte 220">
            <a:extLst>
              <a:ext uri="{FF2B5EF4-FFF2-40B4-BE49-F238E27FC236}">
                <a16:creationId xmlns:a16="http://schemas.microsoft.com/office/drawing/2014/main" id="{A46E23A4-6109-4EB7-9207-84C4CFE8CAC7}"/>
              </a:ext>
            </a:extLst>
          </p:cNvPr>
          <p:cNvSpPr txBox="1"/>
          <p:nvPr/>
        </p:nvSpPr>
        <p:spPr>
          <a:xfrm>
            <a:off x="2619777" y="6362961"/>
            <a:ext cx="415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14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4C7A8233-BC4C-45A2-A648-F1FE633F4A40}"/>
              </a:ext>
            </a:extLst>
          </p:cNvPr>
          <p:cNvSpPr txBox="1"/>
          <p:nvPr/>
        </p:nvSpPr>
        <p:spPr>
          <a:xfrm>
            <a:off x="3273947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207DB704-C891-4DA8-B75D-15C5EF858484}"/>
              </a:ext>
            </a:extLst>
          </p:cNvPr>
          <p:cNvSpPr txBox="1"/>
          <p:nvPr/>
        </p:nvSpPr>
        <p:spPr>
          <a:xfrm>
            <a:off x="4500018" y="6365742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24" name="ZoneTexte 223">
            <a:extLst>
              <a:ext uri="{FF2B5EF4-FFF2-40B4-BE49-F238E27FC236}">
                <a16:creationId xmlns:a16="http://schemas.microsoft.com/office/drawing/2014/main" id="{A51028FE-376A-4769-A262-61D97296B04B}"/>
              </a:ext>
            </a:extLst>
          </p:cNvPr>
          <p:cNvSpPr txBox="1"/>
          <p:nvPr/>
        </p:nvSpPr>
        <p:spPr>
          <a:xfrm>
            <a:off x="5565278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25" name="Rectangle : coins arrondis 224">
            <a:extLst>
              <a:ext uri="{FF2B5EF4-FFF2-40B4-BE49-F238E27FC236}">
                <a16:creationId xmlns:a16="http://schemas.microsoft.com/office/drawing/2014/main" id="{BEFE016E-3C90-46C5-A76D-605ADC73A50D}"/>
              </a:ext>
            </a:extLst>
          </p:cNvPr>
          <p:cNvSpPr/>
          <p:nvPr/>
        </p:nvSpPr>
        <p:spPr>
          <a:xfrm>
            <a:off x="2374961" y="6417919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3C3CACF-9DC7-42C7-9377-426884B1F54D}"/>
              </a:ext>
            </a:extLst>
          </p:cNvPr>
          <p:cNvSpPr/>
          <p:nvPr/>
        </p:nvSpPr>
        <p:spPr>
          <a:xfrm>
            <a:off x="2276159" y="6582469"/>
            <a:ext cx="9661626" cy="275531"/>
          </a:xfrm>
          <a:prstGeom prst="rect">
            <a:avLst/>
          </a:prstGeom>
          <a:solidFill>
            <a:srgbClr val="F8F9FD"/>
          </a:solidFill>
          <a:ln>
            <a:noFill/>
          </a:ln>
          <a:effectLst>
            <a:outerShdw blurRad="127000" dist="508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AFACEBCE-61BC-424E-8EE4-CD7608862585}"/>
              </a:ext>
            </a:extLst>
          </p:cNvPr>
          <p:cNvSpPr/>
          <p:nvPr/>
        </p:nvSpPr>
        <p:spPr>
          <a:xfrm>
            <a:off x="2159993" y="6593525"/>
            <a:ext cx="10032001" cy="276560"/>
          </a:xfrm>
          <a:prstGeom prst="rect">
            <a:avLst/>
          </a:prstGeom>
          <a:solidFill>
            <a:srgbClr val="F8F9F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3EC8597-3170-4847-B341-D0C438DC2784}"/>
              </a:ext>
            </a:extLst>
          </p:cNvPr>
          <p:cNvSpPr/>
          <p:nvPr/>
        </p:nvSpPr>
        <p:spPr>
          <a:xfrm>
            <a:off x="2159993" y="6577159"/>
            <a:ext cx="10032007" cy="282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spc="20" dirty="0">
                <a:solidFill>
                  <a:srgbClr val="525A60"/>
                </a:solidFill>
              </a:rPr>
              <a:t>25 sur 384</a:t>
            </a:r>
          </a:p>
        </p:txBody>
      </p:sp>
      <p:sp>
        <p:nvSpPr>
          <p:cNvPr id="230" name="Rectangle : coins arrondis 229">
            <a:extLst>
              <a:ext uri="{FF2B5EF4-FFF2-40B4-BE49-F238E27FC236}">
                <a16:creationId xmlns:a16="http://schemas.microsoft.com/office/drawing/2014/main" id="{60BB3CA3-F622-4771-8182-3294A201D6F7}"/>
              </a:ext>
            </a:extLst>
          </p:cNvPr>
          <p:cNvSpPr/>
          <p:nvPr/>
        </p:nvSpPr>
        <p:spPr>
          <a:xfrm>
            <a:off x="11631930" y="2431721"/>
            <a:ext cx="242289" cy="219700"/>
          </a:xfrm>
          <a:prstGeom prst="roundRect">
            <a:avLst>
              <a:gd name="adj" fmla="val 9697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Graphique 6" descr="Fermer avec un remplissage uni">
            <a:extLst>
              <a:ext uri="{FF2B5EF4-FFF2-40B4-BE49-F238E27FC236}">
                <a16:creationId xmlns:a16="http://schemas.microsoft.com/office/drawing/2014/main" id="{2A4BF515-2F1A-42A7-BEA4-25BF3F552E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686699" y="2469571"/>
            <a:ext cx="144000" cy="144000"/>
          </a:xfrm>
          <a:prstGeom prst="rect">
            <a:avLst/>
          </a:prstGeom>
        </p:spPr>
      </p:pic>
      <p:pic>
        <p:nvPicPr>
          <p:cNvPr id="9" name="Graphique 8" descr="Œil contour">
            <a:extLst>
              <a:ext uri="{FF2B5EF4-FFF2-40B4-BE49-F238E27FC236}">
                <a16:creationId xmlns:a16="http://schemas.microsoft.com/office/drawing/2014/main" id="{A2FA7D64-3431-4B4A-92A7-C8DD1292999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389315" y="2454604"/>
            <a:ext cx="180000" cy="180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EF80ACE-8EE7-4A18-B166-143D9174A84A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6EAC09D-85F7-48C9-A460-E197A9D0524D}"/>
              </a:ext>
            </a:extLst>
          </p:cNvPr>
          <p:cNvSpPr/>
          <p:nvPr/>
        </p:nvSpPr>
        <p:spPr>
          <a:xfrm>
            <a:off x="401432" y="4538473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ZoneTexte 58">
            <a:hlinkClick r:id="rId2" action="ppaction://hlinksldjump"/>
            <a:extLst>
              <a:ext uri="{FF2B5EF4-FFF2-40B4-BE49-F238E27FC236}">
                <a16:creationId xmlns:a16="http://schemas.microsoft.com/office/drawing/2014/main" id="{D2040712-DA63-41E8-9BC1-D82736E7D3D4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60" name="Graphique 59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69F1ECE9-E54C-4A43-A7B9-9AB9BAC8CDF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55F78704-004C-4AF4-8741-660A2ACE2C33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3A19EE92-F599-46CD-882A-88010D611BB5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0E371CE6-C05F-419C-BACF-E20E15E2CB44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66" name="Graphique 65" descr="Point d’insertion vers la gauche avec un remplissage uni">
            <a:extLst>
              <a:ext uri="{FF2B5EF4-FFF2-40B4-BE49-F238E27FC236}">
                <a16:creationId xmlns:a16="http://schemas.microsoft.com/office/drawing/2014/main" id="{EEA9A9CB-39D6-4A72-A35D-2709F1A8417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67" name="Image 66">
            <a:hlinkClick r:id="rId2" action="ppaction://hlinksldjump"/>
            <a:extLst>
              <a:ext uri="{FF2B5EF4-FFF2-40B4-BE49-F238E27FC236}">
                <a16:creationId xmlns:a16="http://schemas.microsoft.com/office/drawing/2014/main" id="{5B72E991-8DC1-492A-86ED-438AC7BDE92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0E649D3A-76A1-449E-A650-70AB8F73DB41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69" name="Graphique 68" descr="Point d’insertion vers la gauche avec un remplissage uni">
            <a:extLst>
              <a:ext uri="{FF2B5EF4-FFF2-40B4-BE49-F238E27FC236}">
                <a16:creationId xmlns:a16="http://schemas.microsoft.com/office/drawing/2014/main" id="{CC6A361F-6B0A-4CE1-9695-6363AF511E1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81F428BC-5543-411B-9331-5D419CC92651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71" name="Graphique 70" descr="Engrenage contour">
            <a:extLst>
              <a:ext uri="{FF2B5EF4-FFF2-40B4-BE49-F238E27FC236}">
                <a16:creationId xmlns:a16="http://schemas.microsoft.com/office/drawing/2014/main" id="{A67E15EA-C108-4037-8C6C-0C8D5B1C59C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72" name="Graphique 71" descr="Livre ouvert contour">
            <a:extLst>
              <a:ext uri="{FF2B5EF4-FFF2-40B4-BE49-F238E27FC236}">
                <a16:creationId xmlns:a16="http://schemas.microsoft.com/office/drawing/2014/main" id="{36978E6E-1201-4E20-819D-03F6A142701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73" name="Graphique 72" descr="Boîte contour">
            <a:extLst>
              <a:ext uri="{FF2B5EF4-FFF2-40B4-BE49-F238E27FC236}">
                <a16:creationId xmlns:a16="http://schemas.microsoft.com/office/drawing/2014/main" id="{92D118E3-FC6F-419C-AFA3-03212C0C7B8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99" name="Graphique 98" descr="Point d’insertion vers la gauche avec un remplissage uni">
            <a:extLst>
              <a:ext uri="{FF2B5EF4-FFF2-40B4-BE49-F238E27FC236}">
                <a16:creationId xmlns:a16="http://schemas.microsoft.com/office/drawing/2014/main" id="{687B0A23-C65F-4B13-9AE2-242A6113918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4B0D636A-FA15-4810-B2EE-923E17FE4BCB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126EF48C-68B2-4198-BBB6-A62B9DDCC56A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431F08D-14F9-4227-A1C8-0B1E99EE826E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5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32CC77B9-7794-431F-B195-A6A692608C73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20A697C-04EB-43DA-AFEE-E65C76C2F749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5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5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5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810F2392-554B-40BD-9845-B495E0A11645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hlinkClick r:id="rId54" action="ppaction://hlinksldjump"/>
            <a:extLst>
              <a:ext uri="{FF2B5EF4-FFF2-40B4-BE49-F238E27FC236}">
                <a16:creationId xmlns:a16="http://schemas.microsoft.com/office/drawing/2014/main" id="{F3A800BE-21ED-4CB6-A689-B001AB75EBDC}"/>
              </a:ext>
            </a:extLst>
          </p:cNvPr>
          <p:cNvSpPr/>
          <p:nvPr/>
        </p:nvSpPr>
        <p:spPr>
          <a:xfrm>
            <a:off x="11198988" y="1000215"/>
            <a:ext cx="875345" cy="30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Rectangle 231">
            <a:hlinkClick r:id="rId55" action="ppaction://hlinksldjump"/>
            <a:extLst>
              <a:ext uri="{FF2B5EF4-FFF2-40B4-BE49-F238E27FC236}">
                <a16:creationId xmlns:a16="http://schemas.microsoft.com/office/drawing/2014/main" id="{AEBC68E3-1E16-4AC4-9C53-3E21B9634FB8}"/>
              </a:ext>
            </a:extLst>
          </p:cNvPr>
          <p:cNvSpPr/>
          <p:nvPr/>
        </p:nvSpPr>
        <p:spPr>
          <a:xfrm>
            <a:off x="2626383" y="2387305"/>
            <a:ext cx="8962027" cy="288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3" name="Graphique 232" descr="Icône de menu d'hamburger contour">
            <a:hlinkClick r:id="rId56" action="ppaction://hlinksldjump"/>
            <a:extLst>
              <a:ext uri="{FF2B5EF4-FFF2-40B4-BE49-F238E27FC236}">
                <a16:creationId xmlns:a16="http://schemas.microsoft.com/office/drawing/2014/main" id="{594FF9D7-6160-40A2-9784-815B8985B6D8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870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E8417-37DF-4E2B-A859-75A1EF77767D}"/>
              </a:ext>
            </a:extLst>
          </p:cNvPr>
          <p:cNvSpPr/>
          <p:nvPr/>
        </p:nvSpPr>
        <p:spPr>
          <a:xfrm>
            <a:off x="2373301" y="1544798"/>
            <a:ext cx="7130379" cy="43404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48A783-B83D-4D4D-AF54-EA69CC8985EF}"/>
              </a:ext>
            </a:extLst>
          </p:cNvPr>
          <p:cNvSpPr/>
          <p:nvPr/>
        </p:nvSpPr>
        <p:spPr>
          <a:xfrm>
            <a:off x="3592905" y="2136135"/>
            <a:ext cx="5910775" cy="3749099"/>
          </a:xfrm>
          <a:prstGeom prst="rect">
            <a:avLst/>
          </a:prstGeom>
          <a:solidFill>
            <a:srgbClr val="F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EDAED218-9789-4DB4-906C-815CC4FF9C59}"/>
              </a:ext>
            </a:extLst>
          </p:cNvPr>
          <p:cNvSpPr/>
          <p:nvPr/>
        </p:nvSpPr>
        <p:spPr>
          <a:xfrm>
            <a:off x="3690478" y="2213283"/>
            <a:ext cx="5724036" cy="19055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AA7924C-57A7-48CB-ADE0-C3789AB8FF0A}"/>
              </a:ext>
            </a:extLst>
          </p:cNvPr>
          <p:cNvSpPr/>
          <p:nvPr/>
        </p:nvSpPr>
        <p:spPr>
          <a:xfrm>
            <a:off x="6600354" y="2863194"/>
            <a:ext cx="2720430" cy="252000"/>
          </a:xfrm>
          <a:prstGeom prst="roundRect">
            <a:avLst>
              <a:gd name="adj" fmla="val 7002"/>
            </a:avLst>
          </a:prstGeom>
          <a:solidFill>
            <a:srgbClr val="FF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A02347-FB14-48BA-A1FC-93095D47FD48}"/>
              </a:ext>
            </a:extLst>
          </p:cNvPr>
          <p:cNvSpPr/>
          <p:nvPr/>
        </p:nvSpPr>
        <p:spPr>
          <a:xfrm>
            <a:off x="3712815" y="1910403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700" spc="30" dirty="0">
                <a:solidFill>
                  <a:srgbClr val="4C94AC"/>
                </a:solidFill>
              </a:rPr>
              <a:t>Accueil </a:t>
            </a:r>
            <a:r>
              <a:rPr lang="fr-FR" sz="700" spc="30" dirty="0">
                <a:solidFill>
                  <a:srgbClr val="D6D9DC"/>
                </a:solidFill>
              </a:rPr>
              <a:t>/ </a:t>
            </a:r>
            <a:r>
              <a:rPr lang="fr-FR" sz="700" spc="30" dirty="0">
                <a:solidFill>
                  <a:srgbClr val="4C94AC"/>
                </a:solidFill>
              </a:rPr>
              <a:t>Services</a:t>
            </a:r>
            <a:r>
              <a:rPr lang="fr-FR" sz="700" spc="30" dirty="0">
                <a:solidFill>
                  <a:srgbClr val="D6D9DC"/>
                </a:solidFill>
              </a:rPr>
              <a:t> /</a:t>
            </a:r>
            <a:r>
              <a:rPr lang="fr-FR" sz="700" spc="30" dirty="0">
                <a:solidFill>
                  <a:srgbClr val="353A3E"/>
                </a:solidFill>
              </a:rPr>
              <a:t> </a:t>
            </a:r>
            <a:r>
              <a:rPr lang="fr-FR" sz="700" spc="30" dirty="0">
                <a:solidFill>
                  <a:srgbClr val="9199A1"/>
                </a:solidFill>
              </a:rPr>
              <a:t>Ajouter un service</a:t>
            </a:r>
          </a:p>
        </p:txBody>
      </p:sp>
      <p:pic>
        <p:nvPicPr>
          <p:cNvPr id="62" name="Graphique 61" descr="Point d’insertion vers la gauche avec un remplissage uni">
            <a:extLst>
              <a:ext uri="{FF2B5EF4-FFF2-40B4-BE49-F238E27FC236}">
                <a16:creationId xmlns:a16="http://schemas.microsoft.com/office/drawing/2014/main" id="{BB39D246-1E20-40E9-9E14-BECCAA23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5269" y="1957565"/>
            <a:ext cx="108000" cy="10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887834-BC1E-4281-9A79-D37E2DE75714}"/>
              </a:ext>
            </a:extLst>
          </p:cNvPr>
          <p:cNvSpPr/>
          <p:nvPr/>
        </p:nvSpPr>
        <p:spPr>
          <a:xfrm>
            <a:off x="3609856" y="1550894"/>
            <a:ext cx="5893823" cy="3356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D247B86-FA35-4AE6-9508-4C102516DE30}"/>
              </a:ext>
            </a:extLst>
          </p:cNvPr>
          <p:cNvSpPr/>
          <p:nvPr/>
        </p:nvSpPr>
        <p:spPr>
          <a:xfrm>
            <a:off x="8987170" y="1609246"/>
            <a:ext cx="216000" cy="216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6E17747A-8F5E-4EC4-93F9-3E4A6393FD20}"/>
              </a:ext>
            </a:extLst>
          </p:cNvPr>
          <p:cNvSpPr/>
          <p:nvPr/>
        </p:nvSpPr>
        <p:spPr>
          <a:xfrm>
            <a:off x="3672840" y="1619157"/>
            <a:ext cx="1912620" cy="192133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rgbClr val="9199A1"/>
                </a:solidFill>
              </a:rPr>
              <a:t>Rechercher</a:t>
            </a:r>
          </a:p>
        </p:txBody>
      </p:sp>
      <p:pic>
        <p:nvPicPr>
          <p:cNvPr id="53" name="Graphique 52" descr="Loupe contour">
            <a:extLst>
              <a:ext uri="{FF2B5EF4-FFF2-40B4-BE49-F238E27FC236}">
                <a16:creationId xmlns:a16="http://schemas.microsoft.com/office/drawing/2014/main" id="{A27E8F7F-9270-46B5-B962-06429E20C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370271" y="1636062"/>
            <a:ext cx="147200" cy="147200"/>
          </a:xfrm>
          <a:prstGeom prst="rect">
            <a:avLst/>
          </a:prstGeom>
        </p:spPr>
      </p:pic>
      <p:pic>
        <p:nvPicPr>
          <p:cNvPr id="55" name="Graphique 54" descr="Jouer avec un remplissage uni">
            <a:extLst>
              <a:ext uri="{FF2B5EF4-FFF2-40B4-BE49-F238E27FC236}">
                <a16:creationId xmlns:a16="http://schemas.microsoft.com/office/drawing/2014/main" id="{0B4A7C57-EE69-42EA-9CAC-7B88A1B446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9280996" y="1663644"/>
            <a:ext cx="70656" cy="107204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D5A370DA-51E2-4693-B965-1466E92E02CD}"/>
              </a:ext>
            </a:extLst>
          </p:cNvPr>
          <p:cNvSpPr txBox="1"/>
          <p:nvPr/>
        </p:nvSpPr>
        <p:spPr>
          <a:xfrm>
            <a:off x="8935784" y="1588568"/>
            <a:ext cx="5124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4C94AC"/>
                </a:solidFill>
              </a:rPr>
              <a:t>BK</a:t>
            </a:r>
          </a:p>
        </p:txBody>
      </p:sp>
      <p:pic>
        <p:nvPicPr>
          <p:cNvPr id="6" name="Graphique 5" descr="Cloche contour">
            <a:extLst>
              <a:ext uri="{FF2B5EF4-FFF2-40B4-BE49-F238E27FC236}">
                <a16:creationId xmlns:a16="http://schemas.microsoft.com/office/drawing/2014/main" id="{BDCA3AE8-D417-48F1-BA36-7CEDE0A5AE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7756" y="1641124"/>
            <a:ext cx="180000" cy="180000"/>
          </a:xfrm>
          <a:prstGeom prst="rect">
            <a:avLst/>
          </a:prstGeom>
        </p:spPr>
      </p:pic>
      <p:pic>
        <p:nvPicPr>
          <p:cNvPr id="14" name="Graphique 13" descr="Sablier plein contour">
            <a:extLst>
              <a:ext uri="{FF2B5EF4-FFF2-40B4-BE49-F238E27FC236}">
                <a16:creationId xmlns:a16="http://schemas.microsoft.com/office/drawing/2014/main" id="{86B62951-FBFE-48CF-8E63-4DA5C9FB46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73722" y="1631290"/>
            <a:ext cx="180000" cy="180000"/>
          </a:xfrm>
          <a:prstGeom prst="rect">
            <a:avLst/>
          </a:prstGeom>
        </p:spPr>
      </p:pic>
      <p:sp>
        <p:nvSpPr>
          <p:cNvPr id="176" name="ZoneTexte 175">
            <a:extLst>
              <a:ext uri="{FF2B5EF4-FFF2-40B4-BE49-F238E27FC236}">
                <a16:creationId xmlns:a16="http://schemas.microsoft.com/office/drawing/2014/main" id="{62578BE8-5B36-4620-BC6F-263BBDC5C295}"/>
              </a:ext>
            </a:extLst>
          </p:cNvPr>
          <p:cNvSpPr txBox="1"/>
          <p:nvPr/>
        </p:nvSpPr>
        <p:spPr>
          <a:xfrm>
            <a:off x="3766194" y="2443207"/>
            <a:ext cx="772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40" dirty="0">
                <a:solidFill>
                  <a:srgbClr val="C8CDD0"/>
                </a:solidFill>
              </a:rPr>
              <a:t>Référence </a:t>
            </a:r>
            <a:r>
              <a:rPr lang="fr-FR" sz="600" spc="40" dirty="0">
                <a:solidFill>
                  <a:srgbClr val="FF0000"/>
                </a:solidFill>
              </a:rPr>
              <a:t>*</a:t>
            </a:r>
            <a:endParaRPr lang="fr-FR" sz="700" spc="40" dirty="0">
              <a:solidFill>
                <a:srgbClr val="FF0000"/>
              </a:solidFill>
            </a:endParaRP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3F402B06-BA96-46DD-961B-433C1BDE6230}"/>
              </a:ext>
            </a:extLst>
          </p:cNvPr>
          <p:cNvSpPr txBox="1"/>
          <p:nvPr/>
        </p:nvSpPr>
        <p:spPr>
          <a:xfrm>
            <a:off x="3762052" y="2868187"/>
            <a:ext cx="772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40" dirty="0">
                <a:solidFill>
                  <a:srgbClr val="C8CDD0"/>
                </a:solidFill>
              </a:rPr>
              <a:t>Extrémité A</a:t>
            </a:r>
          </a:p>
        </p:txBody>
      </p: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BF4D6A7D-979C-47F3-BBF0-B4E9F7B44096}"/>
              </a:ext>
            </a:extLst>
          </p:cNvPr>
          <p:cNvCxnSpPr/>
          <p:nvPr/>
        </p:nvCxnSpPr>
        <p:spPr>
          <a:xfrm>
            <a:off x="3830593" y="3071439"/>
            <a:ext cx="1222407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ZoneTexte 185">
            <a:extLst>
              <a:ext uri="{FF2B5EF4-FFF2-40B4-BE49-F238E27FC236}">
                <a16:creationId xmlns:a16="http://schemas.microsoft.com/office/drawing/2014/main" id="{313F3201-D915-4465-A6DB-977481CC28F0}"/>
              </a:ext>
            </a:extLst>
          </p:cNvPr>
          <p:cNvSpPr txBox="1"/>
          <p:nvPr/>
        </p:nvSpPr>
        <p:spPr>
          <a:xfrm>
            <a:off x="5165963" y="2868187"/>
            <a:ext cx="772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40" dirty="0">
                <a:solidFill>
                  <a:srgbClr val="C8CDD0"/>
                </a:solidFill>
              </a:rPr>
              <a:t>Extrémité B</a:t>
            </a:r>
          </a:p>
        </p:txBody>
      </p: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A272028F-7EE2-41D8-8C22-C5D53806A043}"/>
              </a:ext>
            </a:extLst>
          </p:cNvPr>
          <p:cNvCxnSpPr/>
          <p:nvPr/>
        </p:nvCxnSpPr>
        <p:spPr>
          <a:xfrm>
            <a:off x="5234504" y="3071439"/>
            <a:ext cx="1222407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ZoneTexte 187">
            <a:extLst>
              <a:ext uri="{FF2B5EF4-FFF2-40B4-BE49-F238E27FC236}">
                <a16:creationId xmlns:a16="http://schemas.microsoft.com/office/drawing/2014/main" id="{46D0828A-1BA3-40AC-A83A-25A996CFD936}"/>
              </a:ext>
            </a:extLst>
          </p:cNvPr>
          <p:cNvSpPr txBox="1"/>
          <p:nvPr/>
        </p:nvSpPr>
        <p:spPr>
          <a:xfrm>
            <a:off x="6569874" y="2868187"/>
            <a:ext cx="772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40" dirty="0">
                <a:solidFill>
                  <a:srgbClr val="FF0000"/>
                </a:solidFill>
              </a:rPr>
              <a:t>Client </a:t>
            </a:r>
            <a:r>
              <a:rPr lang="fr-FR" sz="600" spc="40" dirty="0">
                <a:solidFill>
                  <a:srgbClr val="FF0000"/>
                </a:solidFill>
              </a:rPr>
              <a:t>*</a:t>
            </a:r>
            <a:endParaRPr lang="fr-FR" sz="700" spc="40" dirty="0">
              <a:solidFill>
                <a:srgbClr val="FF0000"/>
              </a:solidFill>
            </a:endParaRPr>
          </a:p>
        </p:txBody>
      </p:sp>
      <p:cxnSp>
        <p:nvCxnSpPr>
          <p:cNvPr id="189" name="Connecteur droit 188">
            <a:extLst>
              <a:ext uri="{FF2B5EF4-FFF2-40B4-BE49-F238E27FC236}">
                <a16:creationId xmlns:a16="http://schemas.microsoft.com/office/drawing/2014/main" id="{62805EEB-EFC5-4CD3-AE8E-971FF359794E}"/>
              </a:ext>
            </a:extLst>
          </p:cNvPr>
          <p:cNvCxnSpPr>
            <a:cxnSpLocks/>
          </p:cNvCxnSpPr>
          <p:nvPr/>
        </p:nvCxnSpPr>
        <p:spPr>
          <a:xfrm>
            <a:off x="6645828" y="3077535"/>
            <a:ext cx="26263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0" name="Graphique 189" descr="Point d’insertion vers la gauche avec un remplissage uni">
            <a:extLst>
              <a:ext uri="{FF2B5EF4-FFF2-40B4-BE49-F238E27FC236}">
                <a16:creationId xmlns:a16="http://schemas.microsoft.com/office/drawing/2014/main" id="{403F410A-C25F-4347-AF0F-649652B57D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4929570" y="2940346"/>
            <a:ext cx="108000" cy="108000"/>
          </a:xfrm>
          <a:prstGeom prst="rect">
            <a:avLst/>
          </a:prstGeom>
        </p:spPr>
      </p:pic>
      <p:pic>
        <p:nvPicPr>
          <p:cNvPr id="191" name="Graphique 190" descr="Point d’insertion vers la gauche avec un remplissage uni">
            <a:extLst>
              <a:ext uri="{FF2B5EF4-FFF2-40B4-BE49-F238E27FC236}">
                <a16:creationId xmlns:a16="http://schemas.microsoft.com/office/drawing/2014/main" id="{435A4FC1-2A12-4A39-9C2C-BEF3198C41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6336719" y="2940346"/>
            <a:ext cx="108000" cy="108000"/>
          </a:xfrm>
          <a:prstGeom prst="rect">
            <a:avLst/>
          </a:prstGeom>
        </p:spPr>
      </p:pic>
      <p:pic>
        <p:nvPicPr>
          <p:cNvPr id="192" name="Graphique 191" descr="Point d’insertion vers la gauche avec un remplissage uni">
            <a:extLst>
              <a:ext uri="{FF2B5EF4-FFF2-40B4-BE49-F238E27FC236}">
                <a16:creationId xmlns:a16="http://schemas.microsoft.com/office/drawing/2014/main" id="{B48CB221-C712-418A-8506-85B47B5D46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9132610" y="2940346"/>
            <a:ext cx="108000" cy="108000"/>
          </a:xfrm>
          <a:prstGeom prst="rect">
            <a:avLst/>
          </a:prstGeom>
        </p:spPr>
      </p:pic>
      <p:cxnSp>
        <p:nvCxnSpPr>
          <p:cNvPr id="194" name="Connecteur droit 193">
            <a:extLst>
              <a:ext uri="{FF2B5EF4-FFF2-40B4-BE49-F238E27FC236}">
                <a16:creationId xmlns:a16="http://schemas.microsoft.com/office/drawing/2014/main" id="{29E88D85-7ACC-4AE0-BD8F-2AD65CFA76B7}"/>
              </a:ext>
            </a:extLst>
          </p:cNvPr>
          <p:cNvCxnSpPr>
            <a:cxnSpLocks/>
          </p:cNvCxnSpPr>
          <p:nvPr/>
        </p:nvCxnSpPr>
        <p:spPr>
          <a:xfrm>
            <a:off x="3822324" y="2645514"/>
            <a:ext cx="2626317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ZoneTexte 194">
            <a:extLst>
              <a:ext uri="{FF2B5EF4-FFF2-40B4-BE49-F238E27FC236}">
                <a16:creationId xmlns:a16="http://schemas.microsoft.com/office/drawing/2014/main" id="{A335FA9A-8CBD-468A-BD0D-41ECBE53D4B9}"/>
              </a:ext>
            </a:extLst>
          </p:cNvPr>
          <p:cNvSpPr txBox="1"/>
          <p:nvPr/>
        </p:nvSpPr>
        <p:spPr>
          <a:xfrm>
            <a:off x="6569874" y="2443207"/>
            <a:ext cx="9464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40" dirty="0">
                <a:solidFill>
                  <a:srgbClr val="C8CDD0"/>
                </a:solidFill>
              </a:rPr>
              <a:t>Service parent</a:t>
            </a:r>
          </a:p>
        </p:txBody>
      </p:sp>
      <p:cxnSp>
        <p:nvCxnSpPr>
          <p:cNvPr id="196" name="Connecteur droit 195">
            <a:extLst>
              <a:ext uri="{FF2B5EF4-FFF2-40B4-BE49-F238E27FC236}">
                <a16:creationId xmlns:a16="http://schemas.microsoft.com/office/drawing/2014/main" id="{B678D08C-94CB-4230-8396-9E39A523440D}"/>
              </a:ext>
            </a:extLst>
          </p:cNvPr>
          <p:cNvCxnSpPr>
            <a:cxnSpLocks/>
          </p:cNvCxnSpPr>
          <p:nvPr/>
        </p:nvCxnSpPr>
        <p:spPr>
          <a:xfrm>
            <a:off x="6645828" y="2652555"/>
            <a:ext cx="2626317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7" name="Graphique 196" descr="Point d’insertion vers la gauche avec un remplissage uni">
            <a:extLst>
              <a:ext uri="{FF2B5EF4-FFF2-40B4-BE49-F238E27FC236}">
                <a16:creationId xmlns:a16="http://schemas.microsoft.com/office/drawing/2014/main" id="{47678848-9528-4060-8680-141B6F24E9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9132610" y="2509270"/>
            <a:ext cx="108000" cy="108000"/>
          </a:xfrm>
          <a:prstGeom prst="rect">
            <a:avLst/>
          </a:prstGeom>
        </p:spPr>
      </p:pic>
      <p:cxnSp>
        <p:nvCxnSpPr>
          <p:cNvPr id="198" name="Connecteur droit 197">
            <a:extLst>
              <a:ext uri="{FF2B5EF4-FFF2-40B4-BE49-F238E27FC236}">
                <a16:creationId xmlns:a16="http://schemas.microsoft.com/office/drawing/2014/main" id="{A291999E-A3D0-4E8F-8AD2-730FD17446F6}"/>
              </a:ext>
            </a:extLst>
          </p:cNvPr>
          <p:cNvCxnSpPr>
            <a:cxnSpLocks/>
          </p:cNvCxnSpPr>
          <p:nvPr/>
        </p:nvCxnSpPr>
        <p:spPr>
          <a:xfrm>
            <a:off x="3822324" y="3524256"/>
            <a:ext cx="1692000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>
            <a:extLst>
              <a:ext uri="{FF2B5EF4-FFF2-40B4-BE49-F238E27FC236}">
                <a16:creationId xmlns:a16="http://schemas.microsoft.com/office/drawing/2014/main" id="{44F9354E-A6FD-406E-B87F-72627D61ECF7}"/>
              </a:ext>
            </a:extLst>
          </p:cNvPr>
          <p:cNvCxnSpPr>
            <a:cxnSpLocks/>
          </p:cNvCxnSpPr>
          <p:nvPr/>
        </p:nvCxnSpPr>
        <p:spPr>
          <a:xfrm>
            <a:off x="5706215" y="3524256"/>
            <a:ext cx="1692000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A2BE58B4-9452-443D-A471-0954357B7E37}"/>
              </a:ext>
            </a:extLst>
          </p:cNvPr>
          <p:cNvCxnSpPr>
            <a:cxnSpLocks/>
          </p:cNvCxnSpPr>
          <p:nvPr/>
        </p:nvCxnSpPr>
        <p:spPr>
          <a:xfrm>
            <a:off x="7571876" y="3524256"/>
            <a:ext cx="1692000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Graphique 208" descr="Point d’insertion vers la gauche avec un remplissage uni">
            <a:extLst>
              <a:ext uri="{FF2B5EF4-FFF2-40B4-BE49-F238E27FC236}">
                <a16:creationId xmlns:a16="http://schemas.microsoft.com/office/drawing/2014/main" id="{031F3DFC-E258-4D52-A93E-164103510C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9132610" y="3380071"/>
            <a:ext cx="108000" cy="108000"/>
          </a:xfrm>
          <a:prstGeom prst="rect">
            <a:avLst/>
          </a:prstGeom>
        </p:spPr>
      </p:pic>
      <p:sp>
        <p:nvSpPr>
          <p:cNvPr id="211" name="ZoneTexte 210">
            <a:extLst>
              <a:ext uri="{FF2B5EF4-FFF2-40B4-BE49-F238E27FC236}">
                <a16:creationId xmlns:a16="http://schemas.microsoft.com/office/drawing/2014/main" id="{161F7002-3358-45D8-8BC3-2F4920B07B6F}"/>
              </a:ext>
            </a:extLst>
          </p:cNvPr>
          <p:cNvSpPr txBox="1"/>
          <p:nvPr/>
        </p:nvSpPr>
        <p:spPr>
          <a:xfrm>
            <a:off x="3759365" y="3321003"/>
            <a:ext cx="772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40" dirty="0">
                <a:solidFill>
                  <a:srgbClr val="C8CDD0"/>
                </a:solidFill>
              </a:rPr>
              <a:t>Type </a:t>
            </a:r>
            <a:r>
              <a:rPr lang="fr-FR" sz="600" spc="40" dirty="0">
                <a:solidFill>
                  <a:srgbClr val="FF0000"/>
                </a:solidFill>
              </a:rPr>
              <a:t>*</a:t>
            </a:r>
            <a:endParaRPr lang="fr-FR" sz="700" spc="40" dirty="0">
              <a:solidFill>
                <a:srgbClr val="FF0000"/>
              </a:solidFill>
            </a:endParaRPr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7F0B7129-52D0-4709-9366-9423B44F5111}"/>
              </a:ext>
            </a:extLst>
          </p:cNvPr>
          <p:cNvSpPr txBox="1"/>
          <p:nvPr/>
        </p:nvSpPr>
        <p:spPr>
          <a:xfrm>
            <a:off x="5640012" y="3321004"/>
            <a:ext cx="772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40" dirty="0">
                <a:solidFill>
                  <a:srgbClr val="C8CDD0"/>
                </a:solidFill>
              </a:rPr>
              <a:t>Techno </a:t>
            </a:r>
            <a:r>
              <a:rPr lang="fr-FR" sz="600" spc="40" dirty="0">
                <a:solidFill>
                  <a:srgbClr val="FF0000"/>
                </a:solidFill>
              </a:rPr>
              <a:t>*</a:t>
            </a:r>
            <a:endParaRPr lang="fr-FR" sz="700" spc="40" dirty="0">
              <a:solidFill>
                <a:srgbClr val="FF0000"/>
              </a:solidFill>
            </a:endParaRPr>
          </a:p>
        </p:txBody>
      </p:sp>
      <p:sp>
        <p:nvSpPr>
          <p:cNvPr id="213" name="ZoneTexte 212">
            <a:extLst>
              <a:ext uri="{FF2B5EF4-FFF2-40B4-BE49-F238E27FC236}">
                <a16:creationId xmlns:a16="http://schemas.microsoft.com/office/drawing/2014/main" id="{86871B83-EAA7-4815-82CE-E490EC9DFDBF}"/>
              </a:ext>
            </a:extLst>
          </p:cNvPr>
          <p:cNvSpPr txBox="1"/>
          <p:nvPr/>
        </p:nvSpPr>
        <p:spPr>
          <a:xfrm>
            <a:off x="7520659" y="3321004"/>
            <a:ext cx="772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40" dirty="0">
                <a:solidFill>
                  <a:srgbClr val="C8CDD0"/>
                </a:solidFill>
              </a:rPr>
              <a:t>Famille</a:t>
            </a:r>
          </a:p>
        </p:txBody>
      </p:sp>
      <p:pic>
        <p:nvPicPr>
          <p:cNvPr id="214" name="Graphique 213" descr="Point d’insertion vers la gauche avec un remplissage uni">
            <a:extLst>
              <a:ext uri="{FF2B5EF4-FFF2-40B4-BE49-F238E27FC236}">
                <a16:creationId xmlns:a16="http://schemas.microsoft.com/office/drawing/2014/main" id="{8D8E9739-D21C-4CCA-B246-C583E13A84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7253065" y="3380071"/>
            <a:ext cx="108000" cy="108000"/>
          </a:xfrm>
          <a:prstGeom prst="rect">
            <a:avLst/>
          </a:prstGeom>
        </p:spPr>
      </p:pic>
      <p:pic>
        <p:nvPicPr>
          <p:cNvPr id="215" name="Graphique 214" descr="Point d’insertion vers la gauche avec un remplissage uni">
            <a:extLst>
              <a:ext uri="{FF2B5EF4-FFF2-40B4-BE49-F238E27FC236}">
                <a16:creationId xmlns:a16="http://schemas.microsoft.com/office/drawing/2014/main" id="{115659B5-2EAC-4550-93D3-96BA8A7883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5372418" y="3380071"/>
            <a:ext cx="108000" cy="108000"/>
          </a:xfrm>
          <a:prstGeom prst="rect">
            <a:avLst/>
          </a:prstGeom>
        </p:spPr>
      </p:pic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8190EFE5-EF7B-4DFE-8C6C-D3FF92208C10}"/>
              </a:ext>
            </a:extLst>
          </p:cNvPr>
          <p:cNvSpPr/>
          <p:nvPr/>
        </p:nvSpPr>
        <p:spPr>
          <a:xfrm>
            <a:off x="8554881" y="3768029"/>
            <a:ext cx="725553" cy="215444"/>
          </a:xfrm>
          <a:prstGeom prst="roundRect">
            <a:avLst>
              <a:gd name="adj" fmla="val 6568"/>
            </a:avLst>
          </a:prstGeom>
          <a:solidFill>
            <a:srgbClr val="4C94A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AA3AAC2D-65E7-453C-AE7C-157B2B2CECB6}"/>
              </a:ext>
            </a:extLst>
          </p:cNvPr>
          <p:cNvSpPr txBox="1"/>
          <p:nvPr/>
        </p:nvSpPr>
        <p:spPr>
          <a:xfrm>
            <a:off x="8554881" y="3774125"/>
            <a:ext cx="7255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40" dirty="0">
                <a:solidFill>
                  <a:schemeClr val="bg1"/>
                </a:solidFill>
              </a:rPr>
              <a:t>Ajouter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952F882-248B-4297-8C6F-7D06C1C25DC2}"/>
              </a:ext>
            </a:extLst>
          </p:cNvPr>
          <p:cNvSpPr txBox="1"/>
          <p:nvPr/>
        </p:nvSpPr>
        <p:spPr>
          <a:xfrm>
            <a:off x="3800777" y="3766021"/>
            <a:ext cx="18709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pc="40" dirty="0">
                <a:solidFill>
                  <a:srgbClr val="4C94AC"/>
                </a:solidFill>
              </a:rPr>
              <a:t>+</a:t>
            </a:r>
            <a:r>
              <a:rPr lang="fr-FR" sz="600" spc="40" dirty="0">
                <a:solidFill>
                  <a:srgbClr val="4C94AC"/>
                </a:solidFill>
              </a:rPr>
              <a:t> </a:t>
            </a:r>
            <a:r>
              <a:rPr lang="fr-FR" sz="600" i="1" spc="40" dirty="0">
                <a:solidFill>
                  <a:srgbClr val="4C94AC"/>
                </a:solidFill>
              </a:rPr>
              <a:t>Ajouter un commentaire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A2F5ED2-CE65-4876-A096-28228CBDDFEE}"/>
              </a:ext>
            </a:extLst>
          </p:cNvPr>
          <p:cNvSpPr/>
          <p:nvPr/>
        </p:nvSpPr>
        <p:spPr>
          <a:xfrm>
            <a:off x="2373303" y="1544798"/>
            <a:ext cx="1222407" cy="4340436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87CA7EE6-6361-4F6B-9C1D-A25DEC5864C6}"/>
              </a:ext>
            </a:extLst>
          </p:cNvPr>
          <p:cNvSpPr txBox="1"/>
          <p:nvPr/>
        </p:nvSpPr>
        <p:spPr>
          <a:xfrm>
            <a:off x="2877548" y="1579653"/>
            <a:ext cx="769078" cy="2616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/>
                </a:solidFill>
              </a:rPr>
              <a:t>Any</a:t>
            </a:r>
            <a:r>
              <a:rPr lang="fr-FR" sz="1100" b="1" dirty="0">
                <a:solidFill>
                  <a:srgbClr val="4C94AC"/>
                </a:solidFill>
              </a:rPr>
              <a:t>Way</a:t>
            </a:r>
          </a:p>
        </p:txBody>
      </p:sp>
      <p:pic>
        <p:nvPicPr>
          <p:cNvPr id="94" name="Graphique 93" descr="Logement contour">
            <a:extLst>
              <a:ext uri="{FF2B5EF4-FFF2-40B4-BE49-F238E27FC236}">
                <a16:creationId xmlns:a16="http://schemas.microsoft.com/office/drawing/2014/main" id="{393752E3-0EF0-4477-A1F4-BBEE2D438CF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9585" y="1904307"/>
            <a:ext cx="180000" cy="180000"/>
          </a:xfrm>
          <a:prstGeom prst="rect">
            <a:avLst/>
          </a:prstGeom>
        </p:spPr>
      </p:pic>
      <p:sp>
        <p:nvSpPr>
          <p:cNvPr id="95" name="ZoneTexte 94">
            <a:extLst>
              <a:ext uri="{FF2B5EF4-FFF2-40B4-BE49-F238E27FC236}">
                <a16:creationId xmlns:a16="http://schemas.microsoft.com/office/drawing/2014/main" id="{6FC9E71B-1BD7-4C71-9173-E0C4B95DC5DA}"/>
              </a:ext>
            </a:extLst>
          </p:cNvPr>
          <p:cNvSpPr txBox="1"/>
          <p:nvPr/>
        </p:nvSpPr>
        <p:spPr>
          <a:xfrm>
            <a:off x="2599624" y="1896794"/>
            <a:ext cx="9947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30" dirty="0">
                <a:solidFill>
                  <a:schemeClr val="bg1"/>
                </a:solidFill>
              </a:rPr>
              <a:t>Accueil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0C152092-B974-40D8-9E73-25BCFC38849A}"/>
              </a:ext>
            </a:extLst>
          </p:cNvPr>
          <p:cNvSpPr txBox="1"/>
          <p:nvPr/>
        </p:nvSpPr>
        <p:spPr>
          <a:xfrm>
            <a:off x="2597395" y="2151612"/>
            <a:ext cx="9947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30" dirty="0">
                <a:solidFill>
                  <a:schemeClr val="bg1"/>
                </a:solidFill>
              </a:rPr>
              <a:t>Modèle</a:t>
            </a:r>
          </a:p>
        </p:txBody>
      </p:sp>
      <p:pic>
        <p:nvPicPr>
          <p:cNvPr id="97" name="Graphique 96" descr="Icône de menu d'hamburger contour">
            <a:extLst>
              <a:ext uri="{FF2B5EF4-FFF2-40B4-BE49-F238E27FC236}">
                <a16:creationId xmlns:a16="http://schemas.microsoft.com/office/drawing/2014/main" id="{FD89A00D-3878-4B7F-9FF2-DD555221B5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35681" y="1615994"/>
            <a:ext cx="180000" cy="180000"/>
          </a:xfrm>
          <a:prstGeom prst="rect">
            <a:avLst/>
          </a:prstGeom>
        </p:spPr>
      </p:pic>
      <p:sp>
        <p:nvSpPr>
          <p:cNvPr id="98" name="ZoneTexte 97">
            <a:extLst>
              <a:ext uri="{FF2B5EF4-FFF2-40B4-BE49-F238E27FC236}">
                <a16:creationId xmlns:a16="http://schemas.microsoft.com/office/drawing/2014/main" id="{E881CDDB-6A54-4679-AA21-C291161C4BB3}"/>
              </a:ext>
            </a:extLst>
          </p:cNvPr>
          <p:cNvSpPr txBox="1"/>
          <p:nvPr/>
        </p:nvSpPr>
        <p:spPr>
          <a:xfrm>
            <a:off x="2374778" y="5712088"/>
            <a:ext cx="12196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spc="50" dirty="0">
                <a:solidFill>
                  <a:srgbClr val="9199A1"/>
                </a:solidFill>
              </a:rPr>
              <a:t>version 2.0.0-rc1</a:t>
            </a:r>
          </a:p>
        </p:txBody>
      </p:sp>
      <p:pic>
        <p:nvPicPr>
          <p:cNvPr id="99" name="Graphique 98" descr="Point d’insertion vers la gauche avec un remplissage uni">
            <a:extLst>
              <a:ext uri="{FF2B5EF4-FFF2-40B4-BE49-F238E27FC236}">
                <a16:creationId xmlns:a16="http://schemas.microsoft.com/office/drawing/2014/main" id="{BF7D83DC-6567-467A-823F-7B240195AB3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5400000">
            <a:off x="3434312" y="2200846"/>
            <a:ext cx="108000" cy="108000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67BAABAC-0AE4-4D34-97EF-113BEAFA20E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94" y="1671195"/>
            <a:ext cx="167957" cy="88999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1" name="ZoneTexte 100">
            <a:extLst>
              <a:ext uri="{FF2B5EF4-FFF2-40B4-BE49-F238E27FC236}">
                <a16:creationId xmlns:a16="http://schemas.microsoft.com/office/drawing/2014/main" id="{01039877-F01D-43CF-9467-B4B5830B0DB0}"/>
              </a:ext>
            </a:extLst>
          </p:cNvPr>
          <p:cNvSpPr txBox="1"/>
          <p:nvPr/>
        </p:nvSpPr>
        <p:spPr>
          <a:xfrm>
            <a:off x="2595296" y="3129866"/>
            <a:ext cx="9947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102" name="Graphique 101" descr="Point d’insertion vers la gauche avec un remplissage uni">
            <a:extLst>
              <a:ext uri="{FF2B5EF4-FFF2-40B4-BE49-F238E27FC236}">
                <a16:creationId xmlns:a16="http://schemas.microsoft.com/office/drawing/2014/main" id="{02F9E014-5275-4347-A8CD-26A68E394E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5400000">
            <a:off x="3432213" y="3179100"/>
            <a:ext cx="108000" cy="108000"/>
          </a:xfrm>
          <a:prstGeom prst="rect">
            <a:avLst/>
          </a:prstGeom>
        </p:spPr>
      </p:pic>
      <p:sp>
        <p:nvSpPr>
          <p:cNvPr id="103" name="ZoneTexte 102">
            <a:extLst>
              <a:ext uri="{FF2B5EF4-FFF2-40B4-BE49-F238E27FC236}">
                <a16:creationId xmlns:a16="http://schemas.microsoft.com/office/drawing/2014/main" id="{D9F1718D-E09A-4B89-BFC0-E177825006B5}"/>
              </a:ext>
            </a:extLst>
          </p:cNvPr>
          <p:cNvSpPr txBox="1"/>
          <p:nvPr/>
        </p:nvSpPr>
        <p:spPr>
          <a:xfrm>
            <a:off x="2595296" y="4981451"/>
            <a:ext cx="9947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104" name="Graphique 103" descr="Engrenage contour">
            <a:extLst>
              <a:ext uri="{FF2B5EF4-FFF2-40B4-BE49-F238E27FC236}">
                <a16:creationId xmlns:a16="http://schemas.microsoft.com/office/drawing/2014/main" id="{31B28B3A-290C-494B-8266-4C3EB4C9516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425257" y="4991478"/>
            <a:ext cx="180000" cy="180000"/>
          </a:xfrm>
          <a:prstGeom prst="rect">
            <a:avLst/>
          </a:prstGeom>
        </p:spPr>
      </p:pic>
      <p:pic>
        <p:nvPicPr>
          <p:cNvPr id="105" name="Graphique 104" descr="Livre ouvert contour">
            <a:extLst>
              <a:ext uri="{FF2B5EF4-FFF2-40B4-BE49-F238E27FC236}">
                <a16:creationId xmlns:a16="http://schemas.microsoft.com/office/drawing/2014/main" id="{9C9AB430-31F5-46DF-BE8B-BF47FAC45D0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427131" y="2161639"/>
            <a:ext cx="180000" cy="180000"/>
          </a:xfrm>
          <a:prstGeom prst="rect">
            <a:avLst/>
          </a:prstGeom>
        </p:spPr>
      </p:pic>
      <p:pic>
        <p:nvPicPr>
          <p:cNvPr id="106" name="Graphique 105" descr="Boîte contour">
            <a:extLst>
              <a:ext uri="{FF2B5EF4-FFF2-40B4-BE49-F238E27FC236}">
                <a16:creationId xmlns:a16="http://schemas.microsoft.com/office/drawing/2014/main" id="{2E656E63-C30D-43F6-AF48-B49A3CD26F6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430606" y="3142541"/>
            <a:ext cx="180000" cy="180000"/>
          </a:xfrm>
          <a:prstGeom prst="rect">
            <a:avLst/>
          </a:prstGeom>
        </p:spPr>
      </p:pic>
      <p:pic>
        <p:nvPicPr>
          <p:cNvPr id="107" name="Graphique 106" descr="Point d’insertion vers la gauche avec un remplissage uni">
            <a:extLst>
              <a:ext uri="{FF2B5EF4-FFF2-40B4-BE49-F238E27FC236}">
                <a16:creationId xmlns:a16="http://schemas.microsoft.com/office/drawing/2014/main" id="{4386906D-8552-495A-A091-00C36784A7A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5400000">
            <a:off x="3426550" y="5027478"/>
            <a:ext cx="108000" cy="108000"/>
          </a:xfrm>
          <a:prstGeom prst="rect">
            <a:avLst/>
          </a:prstGeom>
        </p:spPr>
      </p:pic>
      <p:sp>
        <p:nvSpPr>
          <p:cNvPr id="108" name="ZoneTexte 107">
            <a:extLst>
              <a:ext uri="{FF2B5EF4-FFF2-40B4-BE49-F238E27FC236}">
                <a16:creationId xmlns:a16="http://schemas.microsoft.com/office/drawing/2014/main" id="{545B56AA-F0A9-4A22-836A-868D8FD0A63C}"/>
              </a:ext>
            </a:extLst>
          </p:cNvPr>
          <p:cNvSpPr txBox="1"/>
          <p:nvPr/>
        </p:nvSpPr>
        <p:spPr>
          <a:xfrm>
            <a:off x="2611320" y="2349899"/>
            <a:ext cx="99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Cartes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Transceivers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Licences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Templates</a:t>
            </a:r>
          </a:p>
        </p:txBody>
      </p: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2CB29373-B620-460B-920F-AEF921FE56C1}"/>
              </a:ext>
            </a:extLst>
          </p:cNvPr>
          <p:cNvCxnSpPr>
            <a:cxnSpLocks/>
          </p:cNvCxnSpPr>
          <p:nvPr/>
        </p:nvCxnSpPr>
        <p:spPr>
          <a:xfrm>
            <a:off x="2517131" y="2391931"/>
            <a:ext cx="0" cy="638128"/>
          </a:xfrm>
          <a:prstGeom prst="line">
            <a:avLst/>
          </a:prstGeom>
          <a:ln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ZoneTexte 109">
            <a:extLst>
              <a:ext uri="{FF2B5EF4-FFF2-40B4-BE49-F238E27FC236}">
                <a16:creationId xmlns:a16="http://schemas.microsoft.com/office/drawing/2014/main" id="{9CB5FA4F-650B-4359-BD91-AEEB55701025}"/>
              </a:ext>
            </a:extLst>
          </p:cNvPr>
          <p:cNvSpPr txBox="1"/>
          <p:nvPr/>
        </p:nvSpPr>
        <p:spPr>
          <a:xfrm>
            <a:off x="2604956" y="3329198"/>
            <a:ext cx="994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Sites</a:t>
            </a:r>
          </a:p>
          <a:p>
            <a:pPr>
              <a:spcAft>
                <a:spcPts val="6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Racks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NE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Cartes</a:t>
            </a:r>
          </a:p>
          <a:p>
            <a:pPr>
              <a:spcAft>
                <a:spcPts val="6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Licences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Collectes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4A4C8409-0088-41C0-B9BD-0E738FDBB3ED}"/>
              </a:ext>
            </a:extLst>
          </p:cNvPr>
          <p:cNvCxnSpPr>
            <a:cxnSpLocks/>
          </p:cNvCxnSpPr>
          <p:nvPr/>
        </p:nvCxnSpPr>
        <p:spPr>
          <a:xfrm>
            <a:off x="2517131" y="3390282"/>
            <a:ext cx="0" cy="1460572"/>
          </a:xfrm>
          <a:prstGeom prst="line">
            <a:avLst/>
          </a:prstGeom>
          <a:ln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>
            <a:extLst>
              <a:ext uri="{FF2B5EF4-FFF2-40B4-BE49-F238E27FC236}">
                <a16:creationId xmlns:a16="http://schemas.microsoft.com/office/drawing/2014/main" id="{90404437-8221-47F2-857D-1CB47CB865B9}"/>
              </a:ext>
            </a:extLst>
          </p:cNvPr>
          <p:cNvSpPr txBox="1"/>
          <p:nvPr/>
        </p:nvSpPr>
        <p:spPr>
          <a:xfrm>
            <a:off x="2604735" y="5202434"/>
            <a:ext cx="99475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Réservation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Prise en main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Activation</a:t>
            </a:r>
          </a:p>
        </p:txBody>
      </p: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5078D55-3DF6-4286-9EB7-6BACAB01E45C}"/>
              </a:ext>
            </a:extLst>
          </p:cNvPr>
          <p:cNvCxnSpPr>
            <a:cxnSpLocks/>
          </p:cNvCxnSpPr>
          <p:nvPr/>
        </p:nvCxnSpPr>
        <p:spPr>
          <a:xfrm>
            <a:off x="2515257" y="5210293"/>
            <a:ext cx="0" cy="385835"/>
          </a:xfrm>
          <a:prstGeom prst="line">
            <a:avLst/>
          </a:prstGeom>
          <a:ln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8883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E8417-37DF-4E2B-A859-75A1EF77767D}"/>
              </a:ext>
            </a:extLst>
          </p:cNvPr>
          <p:cNvSpPr/>
          <p:nvPr/>
        </p:nvSpPr>
        <p:spPr>
          <a:xfrm>
            <a:off x="2374778" y="1550893"/>
            <a:ext cx="7130379" cy="43295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48A783-B83D-4D4D-AF54-EA69CC8985EF}"/>
              </a:ext>
            </a:extLst>
          </p:cNvPr>
          <p:cNvSpPr/>
          <p:nvPr/>
        </p:nvSpPr>
        <p:spPr>
          <a:xfrm>
            <a:off x="3592905" y="2136135"/>
            <a:ext cx="5910775" cy="3749099"/>
          </a:xfrm>
          <a:prstGeom prst="rect">
            <a:avLst/>
          </a:prstGeom>
          <a:solidFill>
            <a:srgbClr val="F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B1BA3AFF-7FCA-4FB5-A4AA-018B5A33FFE9}"/>
              </a:ext>
            </a:extLst>
          </p:cNvPr>
          <p:cNvSpPr/>
          <p:nvPr/>
        </p:nvSpPr>
        <p:spPr>
          <a:xfrm>
            <a:off x="3690478" y="2213283"/>
            <a:ext cx="5724036" cy="275495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5A79F664-1FCD-4A01-8708-CF23C892AB82}"/>
              </a:ext>
            </a:extLst>
          </p:cNvPr>
          <p:cNvSpPr/>
          <p:nvPr/>
        </p:nvSpPr>
        <p:spPr>
          <a:xfrm>
            <a:off x="3783556" y="2425667"/>
            <a:ext cx="2720430" cy="252000"/>
          </a:xfrm>
          <a:prstGeom prst="roundRect">
            <a:avLst>
              <a:gd name="adj" fmla="val 7002"/>
            </a:avLst>
          </a:prstGeom>
          <a:solidFill>
            <a:srgbClr val="FF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Rectangle : coins arrondis 141">
            <a:extLst>
              <a:ext uri="{FF2B5EF4-FFF2-40B4-BE49-F238E27FC236}">
                <a16:creationId xmlns:a16="http://schemas.microsoft.com/office/drawing/2014/main" id="{FEEB82BB-4E78-424E-8730-D3413BDF3ADE}"/>
              </a:ext>
            </a:extLst>
          </p:cNvPr>
          <p:cNvSpPr/>
          <p:nvPr/>
        </p:nvSpPr>
        <p:spPr>
          <a:xfrm>
            <a:off x="7980227" y="3865086"/>
            <a:ext cx="1361697" cy="252000"/>
          </a:xfrm>
          <a:prstGeom prst="roundRect">
            <a:avLst>
              <a:gd name="adj" fmla="val 7002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A02347-FB14-48BA-A1FC-93095D47FD48}"/>
              </a:ext>
            </a:extLst>
          </p:cNvPr>
          <p:cNvSpPr/>
          <p:nvPr/>
        </p:nvSpPr>
        <p:spPr>
          <a:xfrm>
            <a:off x="3712815" y="1910403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700" spc="30" dirty="0">
                <a:solidFill>
                  <a:srgbClr val="4C94AC"/>
                </a:solidFill>
              </a:rPr>
              <a:t>Accueil </a:t>
            </a:r>
            <a:r>
              <a:rPr lang="fr-FR" sz="700" spc="30" dirty="0">
                <a:solidFill>
                  <a:srgbClr val="D6D9DC"/>
                </a:solidFill>
              </a:rPr>
              <a:t>/ </a:t>
            </a:r>
            <a:r>
              <a:rPr lang="fr-FR" sz="700" spc="30" dirty="0">
                <a:solidFill>
                  <a:srgbClr val="4C94AC"/>
                </a:solidFill>
              </a:rPr>
              <a:t>Services</a:t>
            </a:r>
            <a:r>
              <a:rPr lang="fr-FR" sz="700" spc="30" dirty="0">
                <a:solidFill>
                  <a:srgbClr val="D6D9DC"/>
                </a:solidFill>
              </a:rPr>
              <a:t> /</a:t>
            </a:r>
            <a:r>
              <a:rPr lang="fr-FR" sz="700" spc="30" dirty="0">
                <a:solidFill>
                  <a:srgbClr val="353A3E"/>
                </a:solidFill>
              </a:rPr>
              <a:t> </a:t>
            </a:r>
            <a:r>
              <a:rPr lang="fr-FR" sz="700" spc="30" dirty="0">
                <a:solidFill>
                  <a:srgbClr val="9199A1"/>
                </a:solidFill>
              </a:rPr>
              <a:t>Référence n°1</a:t>
            </a:r>
          </a:p>
        </p:txBody>
      </p:sp>
      <p:pic>
        <p:nvPicPr>
          <p:cNvPr id="62" name="Graphique 61" descr="Point d’insertion vers la gauche avec un remplissage uni">
            <a:extLst>
              <a:ext uri="{FF2B5EF4-FFF2-40B4-BE49-F238E27FC236}">
                <a16:creationId xmlns:a16="http://schemas.microsoft.com/office/drawing/2014/main" id="{BB39D246-1E20-40E9-9E14-BECCAA23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5269" y="1957565"/>
            <a:ext cx="108000" cy="108000"/>
          </a:xfrm>
          <a:prstGeom prst="rect">
            <a:avLst/>
          </a:prstGeom>
        </p:spPr>
      </p:pic>
      <p:sp>
        <p:nvSpPr>
          <p:cNvPr id="176" name="ZoneTexte 175">
            <a:extLst>
              <a:ext uri="{FF2B5EF4-FFF2-40B4-BE49-F238E27FC236}">
                <a16:creationId xmlns:a16="http://schemas.microsoft.com/office/drawing/2014/main" id="{62578BE8-5B36-4620-BC6F-263BBDC5C295}"/>
              </a:ext>
            </a:extLst>
          </p:cNvPr>
          <p:cNvSpPr txBox="1"/>
          <p:nvPr/>
        </p:nvSpPr>
        <p:spPr>
          <a:xfrm>
            <a:off x="3774483" y="2278861"/>
            <a:ext cx="7729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spc="40" dirty="0">
                <a:solidFill>
                  <a:srgbClr val="FF0000"/>
                </a:solidFill>
              </a:rPr>
              <a:t>Référence </a:t>
            </a:r>
            <a:r>
              <a:rPr lang="fr-FR" sz="500" spc="40" dirty="0">
                <a:solidFill>
                  <a:srgbClr val="FF0000"/>
                </a:solidFill>
              </a:rPr>
              <a:t>*</a:t>
            </a:r>
            <a:endParaRPr lang="fr-FR" sz="600" spc="40" dirty="0">
              <a:solidFill>
                <a:srgbClr val="FF0000"/>
              </a:solidFill>
            </a:endParaRP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3F402B06-BA96-46DD-961B-433C1BDE6230}"/>
              </a:ext>
            </a:extLst>
          </p:cNvPr>
          <p:cNvSpPr txBox="1"/>
          <p:nvPr/>
        </p:nvSpPr>
        <p:spPr>
          <a:xfrm>
            <a:off x="3758942" y="3029895"/>
            <a:ext cx="772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40" dirty="0">
                <a:solidFill>
                  <a:srgbClr val="C8CDD0"/>
                </a:solidFill>
              </a:rPr>
              <a:t>Extrémité A</a:t>
            </a:r>
          </a:p>
        </p:txBody>
      </p: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BF4D6A7D-979C-47F3-BBF0-B4E9F7B44096}"/>
              </a:ext>
            </a:extLst>
          </p:cNvPr>
          <p:cNvCxnSpPr/>
          <p:nvPr/>
        </p:nvCxnSpPr>
        <p:spPr>
          <a:xfrm>
            <a:off x="3827483" y="3233147"/>
            <a:ext cx="1222407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ZoneTexte 185">
            <a:extLst>
              <a:ext uri="{FF2B5EF4-FFF2-40B4-BE49-F238E27FC236}">
                <a16:creationId xmlns:a16="http://schemas.microsoft.com/office/drawing/2014/main" id="{313F3201-D915-4465-A6DB-977481CC28F0}"/>
              </a:ext>
            </a:extLst>
          </p:cNvPr>
          <p:cNvSpPr txBox="1"/>
          <p:nvPr/>
        </p:nvSpPr>
        <p:spPr>
          <a:xfrm>
            <a:off x="5162853" y="3029895"/>
            <a:ext cx="772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40" dirty="0">
                <a:solidFill>
                  <a:srgbClr val="C8CDD0"/>
                </a:solidFill>
              </a:rPr>
              <a:t>Extrémité B</a:t>
            </a:r>
          </a:p>
        </p:txBody>
      </p: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A272028F-7EE2-41D8-8C22-C5D53806A043}"/>
              </a:ext>
            </a:extLst>
          </p:cNvPr>
          <p:cNvCxnSpPr/>
          <p:nvPr/>
        </p:nvCxnSpPr>
        <p:spPr>
          <a:xfrm>
            <a:off x="5231394" y="3233147"/>
            <a:ext cx="1222407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ZoneTexte 187">
            <a:extLst>
              <a:ext uri="{FF2B5EF4-FFF2-40B4-BE49-F238E27FC236}">
                <a16:creationId xmlns:a16="http://schemas.microsoft.com/office/drawing/2014/main" id="{46D0828A-1BA3-40AC-A83A-25A996CFD936}"/>
              </a:ext>
            </a:extLst>
          </p:cNvPr>
          <p:cNvSpPr txBox="1"/>
          <p:nvPr/>
        </p:nvSpPr>
        <p:spPr>
          <a:xfrm>
            <a:off x="6566764" y="3029839"/>
            <a:ext cx="772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40" dirty="0">
                <a:solidFill>
                  <a:srgbClr val="C8CDD0"/>
                </a:solidFill>
              </a:rPr>
              <a:t>Client </a:t>
            </a:r>
            <a:r>
              <a:rPr lang="fr-FR" sz="600" spc="40" dirty="0">
                <a:solidFill>
                  <a:srgbClr val="FF0000"/>
                </a:solidFill>
              </a:rPr>
              <a:t>*</a:t>
            </a:r>
            <a:endParaRPr lang="fr-FR" sz="700" spc="40" dirty="0">
              <a:solidFill>
                <a:srgbClr val="FF0000"/>
              </a:solidFill>
            </a:endParaRPr>
          </a:p>
        </p:txBody>
      </p:sp>
      <p:cxnSp>
        <p:nvCxnSpPr>
          <p:cNvPr id="189" name="Connecteur droit 188">
            <a:extLst>
              <a:ext uri="{FF2B5EF4-FFF2-40B4-BE49-F238E27FC236}">
                <a16:creationId xmlns:a16="http://schemas.microsoft.com/office/drawing/2014/main" id="{62805EEB-EFC5-4CD3-AE8E-971FF359794E}"/>
              </a:ext>
            </a:extLst>
          </p:cNvPr>
          <p:cNvCxnSpPr>
            <a:cxnSpLocks/>
          </p:cNvCxnSpPr>
          <p:nvPr/>
        </p:nvCxnSpPr>
        <p:spPr>
          <a:xfrm>
            <a:off x="6642718" y="3239243"/>
            <a:ext cx="2626317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0" name="Graphique 189" descr="Point d’insertion vers la gauche avec un remplissage uni">
            <a:extLst>
              <a:ext uri="{FF2B5EF4-FFF2-40B4-BE49-F238E27FC236}">
                <a16:creationId xmlns:a16="http://schemas.microsoft.com/office/drawing/2014/main" id="{403F410A-C25F-4347-AF0F-649652B57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4926460" y="3102054"/>
            <a:ext cx="108000" cy="108000"/>
          </a:xfrm>
          <a:prstGeom prst="rect">
            <a:avLst/>
          </a:prstGeom>
        </p:spPr>
      </p:pic>
      <p:pic>
        <p:nvPicPr>
          <p:cNvPr id="191" name="Graphique 190" descr="Point d’insertion vers la gauche avec un remplissage uni">
            <a:extLst>
              <a:ext uri="{FF2B5EF4-FFF2-40B4-BE49-F238E27FC236}">
                <a16:creationId xmlns:a16="http://schemas.microsoft.com/office/drawing/2014/main" id="{435A4FC1-2A12-4A39-9C2C-BEF3198C4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333609" y="3102054"/>
            <a:ext cx="108000" cy="108000"/>
          </a:xfrm>
          <a:prstGeom prst="rect">
            <a:avLst/>
          </a:prstGeom>
        </p:spPr>
      </p:pic>
      <p:pic>
        <p:nvPicPr>
          <p:cNvPr id="192" name="Graphique 191" descr="Point d’insertion vers la gauche avec un remplissage uni">
            <a:extLst>
              <a:ext uri="{FF2B5EF4-FFF2-40B4-BE49-F238E27FC236}">
                <a16:creationId xmlns:a16="http://schemas.microsoft.com/office/drawing/2014/main" id="{B48CB221-C712-418A-8506-85B47B5D4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9129500" y="3102054"/>
            <a:ext cx="108000" cy="108000"/>
          </a:xfrm>
          <a:prstGeom prst="rect">
            <a:avLst/>
          </a:prstGeom>
        </p:spPr>
      </p:pic>
      <p:cxnSp>
        <p:nvCxnSpPr>
          <p:cNvPr id="194" name="Connecteur droit 193">
            <a:extLst>
              <a:ext uri="{FF2B5EF4-FFF2-40B4-BE49-F238E27FC236}">
                <a16:creationId xmlns:a16="http://schemas.microsoft.com/office/drawing/2014/main" id="{29E88D85-7ACC-4AE0-BD8F-2AD65CFA76B7}"/>
              </a:ext>
            </a:extLst>
          </p:cNvPr>
          <p:cNvCxnSpPr>
            <a:cxnSpLocks/>
          </p:cNvCxnSpPr>
          <p:nvPr/>
        </p:nvCxnSpPr>
        <p:spPr>
          <a:xfrm>
            <a:off x="3830613" y="2639664"/>
            <a:ext cx="26263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ZoneTexte 194">
            <a:extLst>
              <a:ext uri="{FF2B5EF4-FFF2-40B4-BE49-F238E27FC236}">
                <a16:creationId xmlns:a16="http://schemas.microsoft.com/office/drawing/2014/main" id="{A335FA9A-8CBD-468A-BD0D-41ECBE53D4B9}"/>
              </a:ext>
            </a:extLst>
          </p:cNvPr>
          <p:cNvSpPr txBox="1"/>
          <p:nvPr/>
        </p:nvSpPr>
        <p:spPr>
          <a:xfrm>
            <a:off x="6578163" y="2278861"/>
            <a:ext cx="9464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spc="40" dirty="0">
                <a:solidFill>
                  <a:srgbClr val="C8CDD0"/>
                </a:solidFill>
              </a:rPr>
              <a:t>Service parent</a:t>
            </a:r>
          </a:p>
        </p:txBody>
      </p:sp>
      <p:cxnSp>
        <p:nvCxnSpPr>
          <p:cNvPr id="196" name="Connecteur droit 195">
            <a:extLst>
              <a:ext uri="{FF2B5EF4-FFF2-40B4-BE49-F238E27FC236}">
                <a16:creationId xmlns:a16="http://schemas.microsoft.com/office/drawing/2014/main" id="{B678D08C-94CB-4230-8396-9E39A523440D}"/>
              </a:ext>
            </a:extLst>
          </p:cNvPr>
          <p:cNvCxnSpPr>
            <a:cxnSpLocks/>
          </p:cNvCxnSpPr>
          <p:nvPr/>
        </p:nvCxnSpPr>
        <p:spPr>
          <a:xfrm>
            <a:off x="6654117" y="2640609"/>
            <a:ext cx="2626317" cy="0"/>
          </a:xfrm>
          <a:prstGeom prst="line">
            <a:avLst/>
          </a:prstGeom>
          <a:ln>
            <a:solidFill>
              <a:srgbClr val="353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7" name="Graphique 196" descr="Point d’insertion vers la gauche avec un remplissage uni">
            <a:extLst>
              <a:ext uri="{FF2B5EF4-FFF2-40B4-BE49-F238E27FC236}">
                <a16:creationId xmlns:a16="http://schemas.microsoft.com/office/drawing/2014/main" id="{47678848-9528-4060-8680-141B6F24E9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9140899" y="2503420"/>
            <a:ext cx="108000" cy="108000"/>
          </a:xfrm>
          <a:prstGeom prst="rect">
            <a:avLst/>
          </a:prstGeom>
        </p:spPr>
      </p:pic>
      <p:cxnSp>
        <p:nvCxnSpPr>
          <p:cNvPr id="198" name="Connecteur droit 197">
            <a:extLst>
              <a:ext uri="{FF2B5EF4-FFF2-40B4-BE49-F238E27FC236}">
                <a16:creationId xmlns:a16="http://schemas.microsoft.com/office/drawing/2014/main" id="{A291999E-A3D0-4E8F-8AD2-730FD17446F6}"/>
              </a:ext>
            </a:extLst>
          </p:cNvPr>
          <p:cNvCxnSpPr>
            <a:cxnSpLocks/>
          </p:cNvCxnSpPr>
          <p:nvPr/>
        </p:nvCxnSpPr>
        <p:spPr>
          <a:xfrm>
            <a:off x="3819214" y="3685964"/>
            <a:ext cx="1692000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>
            <a:extLst>
              <a:ext uri="{FF2B5EF4-FFF2-40B4-BE49-F238E27FC236}">
                <a16:creationId xmlns:a16="http://schemas.microsoft.com/office/drawing/2014/main" id="{44F9354E-A6FD-406E-B87F-72627D61ECF7}"/>
              </a:ext>
            </a:extLst>
          </p:cNvPr>
          <p:cNvCxnSpPr>
            <a:cxnSpLocks/>
          </p:cNvCxnSpPr>
          <p:nvPr/>
        </p:nvCxnSpPr>
        <p:spPr>
          <a:xfrm>
            <a:off x="5703105" y="3685964"/>
            <a:ext cx="1692000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A2BE58B4-9452-443D-A471-0954357B7E37}"/>
              </a:ext>
            </a:extLst>
          </p:cNvPr>
          <p:cNvCxnSpPr>
            <a:cxnSpLocks/>
          </p:cNvCxnSpPr>
          <p:nvPr/>
        </p:nvCxnSpPr>
        <p:spPr>
          <a:xfrm>
            <a:off x="7568766" y="3685964"/>
            <a:ext cx="1692000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Graphique 208" descr="Point d’insertion vers la gauche avec un remplissage uni">
            <a:extLst>
              <a:ext uri="{FF2B5EF4-FFF2-40B4-BE49-F238E27FC236}">
                <a16:creationId xmlns:a16="http://schemas.microsoft.com/office/drawing/2014/main" id="{031F3DFC-E258-4D52-A93E-164103510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9129500" y="3541779"/>
            <a:ext cx="108000" cy="108000"/>
          </a:xfrm>
          <a:prstGeom prst="rect">
            <a:avLst/>
          </a:prstGeom>
        </p:spPr>
      </p:pic>
      <p:sp>
        <p:nvSpPr>
          <p:cNvPr id="211" name="ZoneTexte 210">
            <a:extLst>
              <a:ext uri="{FF2B5EF4-FFF2-40B4-BE49-F238E27FC236}">
                <a16:creationId xmlns:a16="http://schemas.microsoft.com/office/drawing/2014/main" id="{161F7002-3358-45D8-8BC3-2F4920B07B6F}"/>
              </a:ext>
            </a:extLst>
          </p:cNvPr>
          <p:cNvSpPr txBox="1"/>
          <p:nvPr/>
        </p:nvSpPr>
        <p:spPr>
          <a:xfrm>
            <a:off x="3768447" y="3482712"/>
            <a:ext cx="772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40" dirty="0">
                <a:solidFill>
                  <a:srgbClr val="C8CDD0"/>
                </a:solidFill>
              </a:rPr>
              <a:t>Type </a:t>
            </a:r>
            <a:r>
              <a:rPr lang="fr-FR" sz="600" spc="40" dirty="0">
                <a:solidFill>
                  <a:srgbClr val="FF0000"/>
                </a:solidFill>
              </a:rPr>
              <a:t>*</a:t>
            </a:r>
            <a:endParaRPr lang="fr-FR" sz="700" spc="40" dirty="0">
              <a:solidFill>
                <a:srgbClr val="FF0000"/>
              </a:solidFill>
            </a:endParaRPr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7F0B7129-52D0-4709-9366-9423B44F5111}"/>
              </a:ext>
            </a:extLst>
          </p:cNvPr>
          <p:cNvSpPr txBox="1"/>
          <p:nvPr/>
        </p:nvSpPr>
        <p:spPr>
          <a:xfrm>
            <a:off x="5636902" y="3482712"/>
            <a:ext cx="772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40" dirty="0">
                <a:solidFill>
                  <a:srgbClr val="C8CDD0"/>
                </a:solidFill>
              </a:rPr>
              <a:t>Techno </a:t>
            </a:r>
            <a:r>
              <a:rPr lang="fr-FR" sz="600" spc="40" dirty="0">
                <a:solidFill>
                  <a:srgbClr val="FF0000"/>
                </a:solidFill>
              </a:rPr>
              <a:t>*</a:t>
            </a:r>
            <a:endParaRPr lang="fr-FR" sz="700" spc="40" dirty="0">
              <a:solidFill>
                <a:srgbClr val="FF0000"/>
              </a:solidFill>
            </a:endParaRPr>
          </a:p>
        </p:txBody>
      </p:sp>
      <p:sp>
        <p:nvSpPr>
          <p:cNvPr id="213" name="ZoneTexte 212">
            <a:extLst>
              <a:ext uri="{FF2B5EF4-FFF2-40B4-BE49-F238E27FC236}">
                <a16:creationId xmlns:a16="http://schemas.microsoft.com/office/drawing/2014/main" id="{86871B83-EAA7-4815-82CE-E490EC9DFDBF}"/>
              </a:ext>
            </a:extLst>
          </p:cNvPr>
          <p:cNvSpPr txBox="1"/>
          <p:nvPr/>
        </p:nvSpPr>
        <p:spPr>
          <a:xfrm>
            <a:off x="7517549" y="3482712"/>
            <a:ext cx="772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40" dirty="0">
                <a:solidFill>
                  <a:srgbClr val="C8CDD0"/>
                </a:solidFill>
              </a:rPr>
              <a:t>Famille</a:t>
            </a:r>
          </a:p>
        </p:txBody>
      </p:sp>
      <p:pic>
        <p:nvPicPr>
          <p:cNvPr id="214" name="Graphique 213" descr="Point d’insertion vers la gauche avec un remplissage uni">
            <a:extLst>
              <a:ext uri="{FF2B5EF4-FFF2-40B4-BE49-F238E27FC236}">
                <a16:creationId xmlns:a16="http://schemas.microsoft.com/office/drawing/2014/main" id="{8D8E9739-D21C-4CCA-B246-C583E13A8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7249955" y="3541779"/>
            <a:ext cx="108000" cy="108000"/>
          </a:xfrm>
          <a:prstGeom prst="rect">
            <a:avLst/>
          </a:prstGeom>
        </p:spPr>
      </p:pic>
      <p:pic>
        <p:nvPicPr>
          <p:cNvPr id="215" name="Graphique 214" descr="Point d’insertion vers la gauche avec un remplissage uni">
            <a:extLst>
              <a:ext uri="{FF2B5EF4-FFF2-40B4-BE49-F238E27FC236}">
                <a16:creationId xmlns:a16="http://schemas.microsoft.com/office/drawing/2014/main" id="{115659B5-2EAC-4550-93D3-96BA8A788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369308" y="3541779"/>
            <a:ext cx="108000" cy="108000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F0325B57-F38B-4D36-B1D0-977019A42C13}"/>
              </a:ext>
            </a:extLst>
          </p:cNvPr>
          <p:cNvSpPr txBox="1"/>
          <p:nvPr/>
        </p:nvSpPr>
        <p:spPr>
          <a:xfrm>
            <a:off x="3776635" y="2437859"/>
            <a:ext cx="18709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40" dirty="0">
                <a:solidFill>
                  <a:srgbClr val="353A3E"/>
                </a:solidFill>
              </a:rPr>
              <a:t>Référence n°1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D7854E57-7DA7-48DB-83A3-C958AAE20CF3}"/>
              </a:ext>
            </a:extLst>
          </p:cNvPr>
          <p:cNvSpPr txBox="1"/>
          <p:nvPr/>
        </p:nvSpPr>
        <p:spPr>
          <a:xfrm>
            <a:off x="6583090" y="2437357"/>
            <a:ext cx="18709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40" dirty="0">
                <a:solidFill>
                  <a:srgbClr val="353A3E"/>
                </a:solidFill>
              </a:rPr>
              <a:t>Référence n°689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ABC367F-1202-407C-BE91-9EE9961D5654}"/>
              </a:ext>
            </a:extLst>
          </p:cNvPr>
          <p:cNvSpPr/>
          <p:nvPr/>
        </p:nvSpPr>
        <p:spPr>
          <a:xfrm>
            <a:off x="8775427" y="1881318"/>
            <a:ext cx="360000" cy="254817"/>
          </a:xfrm>
          <a:prstGeom prst="rect">
            <a:avLst/>
          </a:prstGeom>
          <a:solidFill>
            <a:srgbClr val="F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que 2" descr="Document contour">
            <a:extLst>
              <a:ext uri="{FF2B5EF4-FFF2-40B4-BE49-F238E27FC236}">
                <a16:creationId xmlns:a16="http://schemas.microsoft.com/office/drawing/2014/main" id="{A54367EB-7F3D-4F0D-A332-E34C06761B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77619" y="1913054"/>
            <a:ext cx="180000" cy="180000"/>
          </a:xfrm>
          <a:prstGeom prst="rect">
            <a:avLst/>
          </a:prstGeom>
        </p:spPr>
      </p:pic>
      <p:pic>
        <p:nvPicPr>
          <p:cNvPr id="8" name="Graphique 7" descr="Schéma de réseau contour">
            <a:extLst>
              <a:ext uri="{FF2B5EF4-FFF2-40B4-BE49-F238E27FC236}">
                <a16:creationId xmlns:a16="http://schemas.microsoft.com/office/drawing/2014/main" id="{7E3D0FE5-3B31-4618-AAE0-DEA4C15992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34514" y="1921912"/>
            <a:ext cx="180000" cy="18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887834-BC1E-4281-9A79-D37E2DE75714}"/>
              </a:ext>
            </a:extLst>
          </p:cNvPr>
          <p:cNvSpPr/>
          <p:nvPr/>
        </p:nvSpPr>
        <p:spPr>
          <a:xfrm>
            <a:off x="3609856" y="1550894"/>
            <a:ext cx="5893823" cy="3356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D247B86-FA35-4AE6-9508-4C102516DE30}"/>
              </a:ext>
            </a:extLst>
          </p:cNvPr>
          <p:cNvSpPr/>
          <p:nvPr/>
        </p:nvSpPr>
        <p:spPr>
          <a:xfrm>
            <a:off x="8987170" y="1609246"/>
            <a:ext cx="216000" cy="216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6E17747A-8F5E-4EC4-93F9-3E4A6393FD20}"/>
              </a:ext>
            </a:extLst>
          </p:cNvPr>
          <p:cNvSpPr/>
          <p:nvPr/>
        </p:nvSpPr>
        <p:spPr>
          <a:xfrm>
            <a:off x="3672840" y="1619157"/>
            <a:ext cx="1912620" cy="192133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rgbClr val="9199A1"/>
                </a:solidFill>
              </a:rPr>
              <a:t>Rechercher</a:t>
            </a:r>
          </a:p>
        </p:txBody>
      </p:sp>
      <p:pic>
        <p:nvPicPr>
          <p:cNvPr id="53" name="Graphique 52" descr="Loupe contour">
            <a:extLst>
              <a:ext uri="{FF2B5EF4-FFF2-40B4-BE49-F238E27FC236}">
                <a16:creationId xmlns:a16="http://schemas.microsoft.com/office/drawing/2014/main" id="{A27E8F7F-9270-46B5-B962-06429E20CF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5370271" y="1636062"/>
            <a:ext cx="147200" cy="147200"/>
          </a:xfrm>
          <a:prstGeom prst="rect">
            <a:avLst/>
          </a:prstGeom>
        </p:spPr>
      </p:pic>
      <p:pic>
        <p:nvPicPr>
          <p:cNvPr id="55" name="Graphique 54" descr="Jouer avec un remplissage uni">
            <a:extLst>
              <a:ext uri="{FF2B5EF4-FFF2-40B4-BE49-F238E27FC236}">
                <a16:creationId xmlns:a16="http://schemas.microsoft.com/office/drawing/2014/main" id="{0B4A7C57-EE69-42EA-9CAC-7B88A1B446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9280996" y="1663644"/>
            <a:ext cx="70656" cy="107204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D5A370DA-51E2-4693-B965-1466E92E02CD}"/>
              </a:ext>
            </a:extLst>
          </p:cNvPr>
          <p:cNvSpPr txBox="1"/>
          <p:nvPr/>
        </p:nvSpPr>
        <p:spPr>
          <a:xfrm>
            <a:off x="8935784" y="1588568"/>
            <a:ext cx="5124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4C94AC"/>
                </a:solidFill>
              </a:rPr>
              <a:t>BK</a:t>
            </a:r>
          </a:p>
        </p:txBody>
      </p:sp>
      <p:pic>
        <p:nvPicPr>
          <p:cNvPr id="6" name="Graphique 5" descr="Cloche contour">
            <a:extLst>
              <a:ext uri="{FF2B5EF4-FFF2-40B4-BE49-F238E27FC236}">
                <a16:creationId xmlns:a16="http://schemas.microsoft.com/office/drawing/2014/main" id="{BDCA3AE8-D417-48F1-BA36-7CEDE0A5AE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17756" y="1641124"/>
            <a:ext cx="180000" cy="180000"/>
          </a:xfrm>
          <a:prstGeom prst="rect">
            <a:avLst/>
          </a:prstGeom>
        </p:spPr>
      </p:pic>
      <p:pic>
        <p:nvPicPr>
          <p:cNvPr id="14" name="Graphique 13" descr="Sablier plein contour">
            <a:extLst>
              <a:ext uri="{FF2B5EF4-FFF2-40B4-BE49-F238E27FC236}">
                <a16:creationId xmlns:a16="http://schemas.microsoft.com/office/drawing/2014/main" id="{86B62951-FBFE-48CF-8E63-4DA5C9FB464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73722" y="1631290"/>
            <a:ext cx="180000" cy="180000"/>
          </a:xfrm>
          <a:prstGeom prst="rect">
            <a:avLst/>
          </a:prstGeom>
        </p:spPr>
      </p:pic>
      <p:sp>
        <p:nvSpPr>
          <p:cNvPr id="73" name="ZoneTexte 72">
            <a:extLst>
              <a:ext uri="{FF2B5EF4-FFF2-40B4-BE49-F238E27FC236}">
                <a16:creationId xmlns:a16="http://schemas.microsoft.com/office/drawing/2014/main" id="{0F7AE0F8-7662-4DDD-90D0-BC82FAC4430B}"/>
              </a:ext>
            </a:extLst>
          </p:cNvPr>
          <p:cNvSpPr txBox="1"/>
          <p:nvPr/>
        </p:nvSpPr>
        <p:spPr>
          <a:xfrm>
            <a:off x="3792415" y="4653698"/>
            <a:ext cx="18709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pc="40" dirty="0">
                <a:solidFill>
                  <a:srgbClr val="4C94AC"/>
                </a:solidFill>
              </a:rPr>
              <a:t>+</a:t>
            </a:r>
            <a:r>
              <a:rPr lang="fr-FR" sz="600" spc="40" dirty="0">
                <a:solidFill>
                  <a:srgbClr val="4C94AC"/>
                </a:solidFill>
              </a:rPr>
              <a:t> </a:t>
            </a:r>
            <a:r>
              <a:rPr lang="fr-FR" sz="600" i="1" spc="40" dirty="0">
                <a:solidFill>
                  <a:srgbClr val="4C94AC"/>
                </a:solidFill>
              </a:rPr>
              <a:t>Ajouter un commentaire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692DCC82-F3EE-4483-887D-8CFC61E1B3DA}"/>
              </a:ext>
            </a:extLst>
          </p:cNvPr>
          <p:cNvCxnSpPr>
            <a:cxnSpLocks/>
          </p:cNvCxnSpPr>
          <p:nvPr/>
        </p:nvCxnSpPr>
        <p:spPr>
          <a:xfrm>
            <a:off x="3827483" y="4084945"/>
            <a:ext cx="767369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1F511A4A-03F3-4516-8C68-9C8AEF23FE2C}"/>
              </a:ext>
            </a:extLst>
          </p:cNvPr>
          <p:cNvCxnSpPr>
            <a:cxnSpLocks/>
          </p:cNvCxnSpPr>
          <p:nvPr/>
        </p:nvCxnSpPr>
        <p:spPr>
          <a:xfrm>
            <a:off x="4779694" y="4084945"/>
            <a:ext cx="767369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F8B6B7A3-6973-4190-87CE-ADAD9C8ACCBC}"/>
              </a:ext>
            </a:extLst>
          </p:cNvPr>
          <p:cNvCxnSpPr>
            <a:cxnSpLocks/>
          </p:cNvCxnSpPr>
          <p:nvPr/>
        </p:nvCxnSpPr>
        <p:spPr>
          <a:xfrm>
            <a:off x="5725866" y="4084945"/>
            <a:ext cx="1216473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FD4FE3DC-CB64-4A2E-A45C-91547CAE2B50}"/>
              </a:ext>
            </a:extLst>
          </p:cNvPr>
          <p:cNvCxnSpPr>
            <a:cxnSpLocks/>
          </p:cNvCxnSpPr>
          <p:nvPr/>
        </p:nvCxnSpPr>
        <p:spPr>
          <a:xfrm>
            <a:off x="7121142" y="4082604"/>
            <a:ext cx="767369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43DAC1F4-1AF5-44E6-BA33-53A866EE7909}"/>
              </a:ext>
            </a:extLst>
          </p:cNvPr>
          <p:cNvCxnSpPr>
            <a:cxnSpLocks/>
          </p:cNvCxnSpPr>
          <p:nvPr/>
        </p:nvCxnSpPr>
        <p:spPr>
          <a:xfrm>
            <a:off x="8034850" y="4074167"/>
            <a:ext cx="1216473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Graphique 132" descr="Point d’insertion vers la gauche avec un remplissage uni">
            <a:extLst>
              <a:ext uri="{FF2B5EF4-FFF2-40B4-BE49-F238E27FC236}">
                <a16:creationId xmlns:a16="http://schemas.microsoft.com/office/drawing/2014/main" id="{D9F88EEC-1482-45AF-8DAF-BD707DF01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4467989" y="3943430"/>
            <a:ext cx="108000" cy="108000"/>
          </a:xfrm>
          <a:prstGeom prst="rect">
            <a:avLst/>
          </a:prstGeom>
        </p:spPr>
      </p:pic>
      <p:sp>
        <p:nvSpPr>
          <p:cNvPr id="135" name="ZoneTexte 134">
            <a:extLst>
              <a:ext uri="{FF2B5EF4-FFF2-40B4-BE49-F238E27FC236}">
                <a16:creationId xmlns:a16="http://schemas.microsoft.com/office/drawing/2014/main" id="{000D2F64-51D4-400C-898D-9F3C7EF4EC64}"/>
              </a:ext>
            </a:extLst>
          </p:cNvPr>
          <p:cNvSpPr txBox="1"/>
          <p:nvPr/>
        </p:nvSpPr>
        <p:spPr>
          <a:xfrm>
            <a:off x="3768448" y="3885357"/>
            <a:ext cx="729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40" dirty="0">
                <a:solidFill>
                  <a:srgbClr val="C8CDD0"/>
                </a:solidFill>
              </a:rPr>
              <a:t>Débit garanti</a:t>
            </a:r>
            <a:endParaRPr lang="fr-FR" sz="700" spc="40" dirty="0">
              <a:solidFill>
                <a:srgbClr val="FF0000"/>
              </a:solidFill>
            </a:endParaRPr>
          </a:p>
        </p:txBody>
      </p:sp>
      <p:pic>
        <p:nvPicPr>
          <p:cNvPr id="136" name="Graphique 135" descr="Point d’insertion vers la gauche avec un remplissage uni">
            <a:extLst>
              <a:ext uri="{FF2B5EF4-FFF2-40B4-BE49-F238E27FC236}">
                <a16:creationId xmlns:a16="http://schemas.microsoft.com/office/drawing/2014/main" id="{7E5732A8-F68D-438B-9E20-D3543C363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418248" y="3938698"/>
            <a:ext cx="108000" cy="108000"/>
          </a:xfrm>
          <a:prstGeom prst="rect">
            <a:avLst/>
          </a:prstGeom>
        </p:spPr>
      </p:pic>
      <p:pic>
        <p:nvPicPr>
          <p:cNvPr id="137" name="Graphique 136" descr="Point d’insertion vers la gauche avec un remplissage uni">
            <a:extLst>
              <a:ext uri="{FF2B5EF4-FFF2-40B4-BE49-F238E27FC236}">
                <a16:creationId xmlns:a16="http://schemas.microsoft.com/office/drawing/2014/main" id="{3CD9096B-7ABD-4D41-ABE7-1A0DCC83F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801317" y="3938698"/>
            <a:ext cx="108000" cy="108000"/>
          </a:xfrm>
          <a:prstGeom prst="rect">
            <a:avLst/>
          </a:prstGeom>
        </p:spPr>
      </p:pic>
      <p:sp>
        <p:nvSpPr>
          <p:cNvPr id="138" name="ZoneTexte 137">
            <a:extLst>
              <a:ext uri="{FF2B5EF4-FFF2-40B4-BE49-F238E27FC236}">
                <a16:creationId xmlns:a16="http://schemas.microsoft.com/office/drawing/2014/main" id="{B33F4F01-13C8-4C42-97E3-AE0F524C471B}"/>
              </a:ext>
            </a:extLst>
          </p:cNvPr>
          <p:cNvSpPr txBox="1"/>
          <p:nvPr/>
        </p:nvSpPr>
        <p:spPr>
          <a:xfrm>
            <a:off x="4711119" y="3886066"/>
            <a:ext cx="862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40" dirty="0">
                <a:solidFill>
                  <a:srgbClr val="C8CDD0"/>
                </a:solidFill>
              </a:rPr>
              <a:t>Débit « best …</a:t>
            </a:r>
            <a:endParaRPr lang="fr-FR" sz="700" spc="40" dirty="0">
              <a:solidFill>
                <a:srgbClr val="FF0000"/>
              </a:solidFill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29C4AD1C-367C-4769-BFE7-6124CEECD9EF}"/>
              </a:ext>
            </a:extLst>
          </p:cNvPr>
          <p:cNvSpPr txBox="1"/>
          <p:nvPr/>
        </p:nvSpPr>
        <p:spPr>
          <a:xfrm>
            <a:off x="5681951" y="3892208"/>
            <a:ext cx="862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40" dirty="0">
                <a:solidFill>
                  <a:srgbClr val="C8CDD0"/>
                </a:solidFill>
              </a:rPr>
              <a:t>Sécurisation</a:t>
            </a:r>
            <a:endParaRPr lang="fr-FR" sz="700" spc="40" dirty="0">
              <a:solidFill>
                <a:srgbClr val="FF0000"/>
              </a:solidFill>
            </a:endParaRP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C2F62222-73CC-4287-8373-292770DA5861}"/>
              </a:ext>
            </a:extLst>
          </p:cNvPr>
          <p:cNvSpPr txBox="1"/>
          <p:nvPr/>
        </p:nvSpPr>
        <p:spPr>
          <a:xfrm>
            <a:off x="7057117" y="3885357"/>
            <a:ext cx="862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40" dirty="0">
                <a:solidFill>
                  <a:srgbClr val="C8CDD0"/>
                </a:solidFill>
              </a:rPr>
              <a:t>GTO (en ho)</a:t>
            </a:r>
            <a:endParaRPr lang="fr-FR" sz="700" spc="40" dirty="0">
              <a:solidFill>
                <a:srgbClr val="FF0000"/>
              </a:solidFill>
            </a:endParaRP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DC7ED14C-4B6C-40E5-96D2-BDF58EC029C0}"/>
              </a:ext>
            </a:extLst>
          </p:cNvPr>
          <p:cNvSpPr txBox="1"/>
          <p:nvPr/>
        </p:nvSpPr>
        <p:spPr>
          <a:xfrm>
            <a:off x="7967803" y="3881484"/>
            <a:ext cx="862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40" dirty="0">
                <a:solidFill>
                  <a:srgbClr val="C8CDD0"/>
                </a:solidFill>
              </a:rPr>
              <a:t>Options</a:t>
            </a:r>
            <a:endParaRPr lang="fr-FR" sz="700" spc="40" dirty="0">
              <a:solidFill>
                <a:srgbClr val="FF0000"/>
              </a:solidFill>
            </a:endParaRP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24A101A4-6F2C-4547-8190-7173B0C27082}"/>
              </a:ext>
            </a:extLst>
          </p:cNvPr>
          <p:cNvSpPr txBox="1"/>
          <p:nvPr/>
        </p:nvSpPr>
        <p:spPr>
          <a:xfrm>
            <a:off x="3776635" y="2655280"/>
            <a:ext cx="27204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spc="40" dirty="0">
                <a:solidFill>
                  <a:srgbClr val="FF0000"/>
                </a:solidFill>
              </a:rPr>
              <a:t>La référence doit être unique.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F8FE7FA3-874A-4685-9E76-A3858C112DCA}"/>
              </a:ext>
            </a:extLst>
          </p:cNvPr>
          <p:cNvSpPr txBox="1"/>
          <p:nvPr/>
        </p:nvSpPr>
        <p:spPr>
          <a:xfrm>
            <a:off x="3766118" y="4321064"/>
            <a:ext cx="14458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40" dirty="0">
                <a:solidFill>
                  <a:srgbClr val="C8CDD0"/>
                </a:solidFill>
              </a:rPr>
              <a:t>Date de signature</a:t>
            </a:r>
            <a:endParaRPr lang="fr-FR" sz="700" spc="40" dirty="0">
              <a:solidFill>
                <a:srgbClr val="FF0000"/>
              </a:solidFill>
            </a:endParaRPr>
          </a:p>
        </p:txBody>
      </p: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A18E55A7-2899-4B51-917B-3DACB01A445A}"/>
              </a:ext>
            </a:extLst>
          </p:cNvPr>
          <p:cNvCxnSpPr>
            <a:cxnSpLocks/>
          </p:cNvCxnSpPr>
          <p:nvPr/>
        </p:nvCxnSpPr>
        <p:spPr>
          <a:xfrm>
            <a:off x="3822248" y="4523371"/>
            <a:ext cx="2626317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>
            <a:extLst>
              <a:ext uri="{FF2B5EF4-FFF2-40B4-BE49-F238E27FC236}">
                <a16:creationId xmlns:a16="http://schemas.microsoft.com/office/drawing/2014/main" id="{8A63F9F7-8B33-411A-8B8D-6DF112CD6E1D}"/>
              </a:ext>
            </a:extLst>
          </p:cNvPr>
          <p:cNvSpPr txBox="1"/>
          <p:nvPr/>
        </p:nvSpPr>
        <p:spPr>
          <a:xfrm>
            <a:off x="6569798" y="4321064"/>
            <a:ext cx="9464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40" dirty="0">
                <a:solidFill>
                  <a:srgbClr val="C8CDD0"/>
                </a:solidFill>
              </a:rPr>
              <a:t>Entité</a:t>
            </a:r>
          </a:p>
        </p:txBody>
      </p: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91F50A14-34EA-47F8-B727-FCA354FDFF9F}"/>
              </a:ext>
            </a:extLst>
          </p:cNvPr>
          <p:cNvCxnSpPr>
            <a:cxnSpLocks/>
          </p:cNvCxnSpPr>
          <p:nvPr/>
        </p:nvCxnSpPr>
        <p:spPr>
          <a:xfrm>
            <a:off x="6645752" y="4530412"/>
            <a:ext cx="2626317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Graphique 148" descr="Point d’insertion vers la gauche avec un remplissage uni">
            <a:extLst>
              <a:ext uri="{FF2B5EF4-FFF2-40B4-BE49-F238E27FC236}">
                <a16:creationId xmlns:a16="http://schemas.microsoft.com/office/drawing/2014/main" id="{DD01654E-5E2A-4E57-BA4D-AB621108B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9132534" y="4387127"/>
            <a:ext cx="108000" cy="108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6D8A1C27-8A61-4924-BB8E-F28C588BA9DB}"/>
              </a:ext>
            </a:extLst>
          </p:cNvPr>
          <p:cNvSpPr/>
          <p:nvPr/>
        </p:nvSpPr>
        <p:spPr>
          <a:xfrm>
            <a:off x="2373303" y="1544798"/>
            <a:ext cx="1222407" cy="4340436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67E8A180-244B-42FD-A3AC-DAA9AD382D72}"/>
              </a:ext>
            </a:extLst>
          </p:cNvPr>
          <p:cNvSpPr txBox="1"/>
          <p:nvPr/>
        </p:nvSpPr>
        <p:spPr>
          <a:xfrm>
            <a:off x="2877548" y="1579653"/>
            <a:ext cx="769078" cy="2616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/>
                </a:solidFill>
              </a:rPr>
              <a:t>Any</a:t>
            </a:r>
            <a:r>
              <a:rPr lang="fr-FR" sz="1100" b="1" dirty="0">
                <a:solidFill>
                  <a:srgbClr val="4C94AC"/>
                </a:solidFill>
              </a:rPr>
              <a:t>Way</a:t>
            </a:r>
          </a:p>
        </p:txBody>
      </p:sp>
      <p:pic>
        <p:nvPicPr>
          <p:cNvPr id="105" name="Graphique 104" descr="Logement contour">
            <a:extLst>
              <a:ext uri="{FF2B5EF4-FFF2-40B4-BE49-F238E27FC236}">
                <a16:creationId xmlns:a16="http://schemas.microsoft.com/office/drawing/2014/main" id="{3363F843-B2B0-4B3C-B750-F73ED6966B9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29585" y="1904307"/>
            <a:ext cx="180000" cy="180000"/>
          </a:xfrm>
          <a:prstGeom prst="rect">
            <a:avLst/>
          </a:prstGeom>
        </p:spPr>
      </p:pic>
      <p:sp>
        <p:nvSpPr>
          <p:cNvPr id="106" name="ZoneTexte 105">
            <a:extLst>
              <a:ext uri="{FF2B5EF4-FFF2-40B4-BE49-F238E27FC236}">
                <a16:creationId xmlns:a16="http://schemas.microsoft.com/office/drawing/2014/main" id="{5745660C-FB38-43FC-BD3F-CC4090AB6BA5}"/>
              </a:ext>
            </a:extLst>
          </p:cNvPr>
          <p:cNvSpPr txBox="1"/>
          <p:nvPr/>
        </p:nvSpPr>
        <p:spPr>
          <a:xfrm>
            <a:off x="2599624" y="1896794"/>
            <a:ext cx="9947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30" dirty="0">
                <a:solidFill>
                  <a:schemeClr val="bg1"/>
                </a:solidFill>
              </a:rPr>
              <a:t>Accueil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92964A7F-93CD-4F83-8A02-7489E862A4AA}"/>
              </a:ext>
            </a:extLst>
          </p:cNvPr>
          <p:cNvSpPr txBox="1"/>
          <p:nvPr/>
        </p:nvSpPr>
        <p:spPr>
          <a:xfrm>
            <a:off x="2597395" y="2151612"/>
            <a:ext cx="9947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30" dirty="0">
                <a:solidFill>
                  <a:schemeClr val="bg1"/>
                </a:solidFill>
              </a:rPr>
              <a:t>Modèle</a:t>
            </a:r>
          </a:p>
        </p:txBody>
      </p:sp>
      <p:pic>
        <p:nvPicPr>
          <p:cNvPr id="108" name="Graphique 107" descr="Icône de menu d'hamburger contour">
            <a:extLst>
              <a:ext uri="{FF2B5EF4-FFF2-40B4-BE49-F238E27FC236}">
                <a16:creationId xmlns:a16="http://schemas.microsoft.com/office/drawing/2014/main" id="{5B9E421A-4A98-4484-A534-465D764ED8F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435681" y="1615994"/>
            <a:ext cx="180000" cy="180000"/>
          </a:xfrm>
          <a:prstGeom prst="rect">
            <a:avLst/>
          </a:prstGeom>
        </p:spPr>
      </p:pic>
      <p:sp>
        <p:nvSpPr>
          <p:cNvPr id="109" name="ZoneTexte 108">
            <a:extLst>
              <a:ext uri="{FF2B5EF4-FFF2-40B4-BE49-F238E27FC236}">
                <a16:creationId xmlns:a16="http://schemas.microsoft.com/office/drawing/2014/main" id="{E9345E01-4A36-4527-A4CC-FF2C6D24AF8D}"/>
              </a:ext>
            </a:extLst>
          </p:cNvPr>
          <p:cNvSpPr txBox="1"/>
          <p:nvPr/>
        </p:nvSpPr>
        <p:spPr>
          <a:xfrm>
            <a:off x="2374778" y="5712088"/>
            <a:ext cx="12196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spc="50" dirty="0">
                <a:solidFill>
                  <a:srgbClr val="9199A1"/>
                </a:solidFill>
              </a:rPr>
              <a:t>version 2.0.0-rc1</a:t>
            </a:r>
          </a:p>
        </p:txBody>
      </p:sp>
      <p:pic>
        <p:nvPicPr>
          <p:cNvPr id="110" name="Graphique 109" descr="Point d’insertion vers la gauche avec un remplissage uni">
            <a:extLst>
              <a:ext uri="{FF2B5EF4-FFF2-40B4-BE49-F238E27FC236}">
                <a16:creationId xmlns:a16="http://schemas.microsoft.com/office/drawing/2014/main" id="{AE3968C7-41BB-44D4-A2A6-0827DEC58B5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5400000">
            <a:off x="3434312" y="2200846"/>
            <a:ext cx="108000" cy="108000"/>
          </a:xfrm>
          <a:prstGeom prst="rect">
            <a:avLst/>
          </a:prstGeom>
        </p:spPr>
      </p:pic>
      <p:pic>
        <p:nvPicPr>
          <p:cNvPr id="111" name="Image 110">
            <a:extLst>
              <a:ext uri="{FF2B5EF4-FFF2-40B4-BE49-F238E27FC236}">
                <a16:creationId xmlns:a16="http://schemas.microsoft.com/office/drawing/2014/main" id="{D4C2637B-B1FC-4DEB-8F7F-FF8AB1A317A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94" y="1671195"/>
            <a:ext cx="167957" cy="88999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2" name="ZoneTexte 111">
            <a:extLst>
              <a:ext uri="{FF2B5EF4-FFF2-40B4-BE49-F238E27FC236}">
                <a16:creationId xmlns:a16="http://schemas.microsoft.com/office/drawing/2014/main" id="{FB81D95C-1A1F-4F57-A9A9-234B85C81C93}"/>
              </a:ext>
            </a:extLst>
          </p:cNvPr>
          <p:cNvSpPr txBox="1"/>
          <p:nvPr/>
        </p:nvSpPr>
        <p:spPr>
          <a:xfrm>
            <a:off x="2595296" y="3129866"/>
            <a:ext cx="9947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113" name="Graphique 112" descr="Point d’insertion vers la gauche avec un remplissage uni">
            <a:extLst>
              <a:ext uri="{FF2B5EF4-FFF2-40B4-BE49-F238E27FC236}">
                <a16:creationId xmlns:a16="http://schemas.microsoft.com/office/drawing/2014/main" id="{6EA6B05F-B14E-4A0A-B575-603B39B2B74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5400000">
            <a:off x="3432213" y="3179100"/>
            <a:ext cx="108000" cy="108000"/>
          </a:xfrm>
          <a:prstGeom prst="rect">
            <a:avLst/>
          </a:prstGeom>
        </p:spPr>
      </p:pic>
      <p:sp>
        <p:nvSpPr>
          <p:cNvPr id="114" name="ZoneTexte 113">
            <a:extLst>
              <a:ext uri="{FF2B5EF4-FFF2-40B4-BE49-F238E27FC236}">
                <a16:creationId xmlns:a16="http://schemas.microsoft.com/office/drawing/2014/main" id="{38398D63-02C5-4DFE-9606-ED90AEEBEE58}"/>
              </a:ext>
            </a:extLst>
          </p:cNvPr>
          <p:cNvSpPr txBox="1"/>
          <p:nvPr/>
        </p:nvSpPr>
        <p:spPr>
          <a:xfrm>
            <a:off x="2595296" y="4981451"/>
            <a:ext cx="9947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115" name="Graphique 114" descr="Engrenage contour">
            <a:extLst>
              <a:ext uri="{FF2B5EF4-FFF2-40B4-BE49-F238E27FC236}">
                <a16:creationId xmlns:a16="http://schemas.microsoft.com/office/drawing/2014/main" id="{3DB2FD7D-3B38-4E03-A672-3EBABB1005D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425257" y="4991478"/>
            <a:ext cx="180000" cy="180000"/>
          </a:xfrm>
          <a:prstGeom prst="rect">
            <a:avLst/>
          </a:prstGeom>
        </p:spPr>
      </p:pic>
      <p:pic>
        <p:nvPicPr>
          <p:cNvPr id="116" name="Graphique 115" descr="Livre ouvert contour">
            <a:extLst>
              <a:ext uri="{FF2B5EF4-FFF2-40B4-BE49-F238E27FC236}">
                <a16:creationId xmlns:a16="http://schemas.microsoft.com/office/drawing/2014/main" id="{C3E7B648-619C-409E-96E8-DA99FE67989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427131" y="2161639"/>
            <a:ext cx="180000" cy="180000"/>
          </a:xfrm>
          <a:prstGeom prst="rect">
            <a:avLst/>
          </a:prstGeom>
        </p:spPr>
      </p:pic>
      <p:pic>
        <p:nvPicPr>
          <p:cNvPr id="117" name="Graphique 116" descr="Boîte contour">
            <a:extLst>
              <a:ext uri="{FF2B5EF4-FFF2-40B4-BE49-F238E27FC236}">
                <a16:creationId xmlns:a16="http://schemas.microsoft.com/office/drawing/2014/main" id="{D02A1D52-644A-42A8-8CBC-44557138C4F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430606" y="3142541"/>
            <a:ext cx="180000" cy="180000"/>
          </a:xfrm>
          <a:prstGeom prst="rect">
            <a:avLst/>
          </a:prstGeom>
        </p:spPr>
      </p:pic>
      <p:pic>
        <p:nvPicPr>
          <p:cNvPr id="118" name="Graphique 117" descr="Point d’insertion vers la gauche avec un remplissage uni">
            <a:extLst>
              <a:ext uri="{FF2B5EF4-FFF2-40B4-BE49-F238E27FC236}">
                <a16:creationId xmlns:a16="http://schemas.microsoft.com/office/drawing/2014/main" id="{1F9CEA15-66BE-4ED4-9EB8-4664D66461C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5400000">
            <a:off x="3426550" y="5027478"/>
            <a:ext cx="108000" cy="108000"/>
          </a:xfrm>
          <a:prstGeom prst="rect">
            <a:avLst/>
          </a:prstGeom>
        </p:spPr>
      </p:pic>
      <p:sp>
        <p:nvSpPr>
          <p:cNvPr id="119" name="ZoneTexte 118">
            <a:extLst>
              <a:ext uri="{FF2B5EF4-FFF2-40B4-BE49-F238E27FC236}">
                <a16:creationId xmlns:a16="http://schemas.microsoft.com/office/drawing/2014/main" id="{9C9B030B-8706-4701-BF68-F342DA5776C6}"/>
              </a:ext>
            </a:extLst>
          </p:cNvPr>
          <p:cNvSpPr txBox="1"/>
          <p:nvPr/>
        </p:nvSpPr>
        <p:spPr>
          <a:xfrm>
            <a:off x="2611320" y="2349899"/>
            <a:ext cx="99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Cartes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Transceivers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Licences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Templates</a:t>
            </a:r>
          </a:p>
        </p:txBody>
      </p: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A8E5DEB9-C339-42E0-96E0-A61448AE812A}"/>
              </a:ext>
            </a:extLst>
          </p:cNvPr>
          <p:cNvCxnSpPr>
            <a:cxnSpLocks/>
          </p:cNvCxnSpPr>
          <p:nvPr/>
        </p:nvCxnSpPr>
        <p:spPr>
          <a:xfrm>
            <a:off x="2517131" y="2391931"/>
            <a:ext cx="0" cy="638128"/>
          </a:xfrm>
          <a:prstGeom prst="line">
            <a:avLst/>
          </a:prstGeom>
          <a:ln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23DDCFC6-FA4B-43DB-B01A-E8C8C486492B}"/>
              </a:ext>
            </a:extLst>
          </p:cNvPr>
          <p:cNvSpPr txBox="1"/>
          <p:nvPr/>
        </p:nvSpPr>
        <p:spPr>
          <a:xfrm>
            <a:off x="2604956" y="3329198"/>
            <a:ext cx="994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Sites</a:t>
            </a:r>
          </a:p>
          <a:p>
            <a:pPr>
              <a:spcAft>
                <a:spcPts val="6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Racks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NE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Cartes</a:t>
            </a:r>
          </a:p>
          <a:p>
            <a:pPr>
              <a:spcAft>
                <a:spcPts val="6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Licences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Collectes</a:t>
            </a:r>
          </a:p>
        </p:txBody>
      </p: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D8285416-AA3D-46C9-AD4A-70E39E01C70F}"/>
              </a:ext>
            </a:extLst>
          </p:cNvPr>
          <p:cNvCxnSpPr>
            <a:cxnSpLocks/>
          </p:cNvCxnSpPr>
          <p:nvPr/>
        </p:nvCxnSpPr>
        <p:spPr>
          <a:xfrm>
            <a:off x="2517131" y="3390282"/>
            <a:ext cx="0" cy="1460572"/>
          </a:xfrm>
          <a:prstGeom prst="line">
            <a:avLst/>
          </a:prstGeom>
          <a:ln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id="{8626CB0D-1B36-43ED-A131-CF0EA5700D41}"/>
              </a:ext>
            </a:extLst>
          </p:cNvPr>
          <p:cNvSpPr txBox="1"/>
          <p:nvPr/>
        </p:nvSpPr>
        <p:spPr>
          <a:xfrm>
            <a:off x="2604735" y="5202434"/>
            <a:ext cx="99475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Réservation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Prise en main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Activation</a:t>
            </a:r>
          </a:p>
        </p:txBody>
      </p: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E498DF96-58AA-4661-8488-77FBBD92170F}"/>
              </a:ext>
            </a:extLst>
          </p:cNvPr>
          <p:cNvCxnSpPr>
            <a:cxnSpLocks/>
          </p:cNvCxnSpPr>
          <p:nvPr/>
        </p:nvCxnSpPr>
        <p:spPr>
          <a:xfrm>
            <a:off x="2515257" y="5210293"/>
            <a:ext cx="0" cy="385835"/>
          </a:xfrm>
          <a:prstGeom prst="line">
            <a:avLst/>
          </a:prstGeom>
          <a:ln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89EC6C61-EBB8-4A5D-B6BA-5475E5FEF312}"/>
              </a:ext>
            </a:extLst>
          </p:cNvPr>
          <p:cNvSpPr/>
          <p:nvPr/>
        </p:nvSpPr>
        <p:spPr>
          <a:xfrm>
            <a:off x="8549616" y="4647602"/>
            <a:ext cx="725553" cy="215444"/>
          </a:xfrm>
          <a:prstGeom prst="roundRect">
            <a:avLst>
              <a:gd name="adj" fmla="val 6568"/>
            </a:avLst>
          </a:prstGeom>
          <a:solidFill>
            <a:srgbClr val="4C94A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35CE607B-2D8D-40A0-9755-627CEC5D7672}"/>
              </a:ext>
            </a:extLst>
          </p:cNvPr>
          <p:cNvSpPr txBox="1"/>
          <p:nvPr/>
        </p:nvSpPr>
        <p:spPr>
          <a:xfrm>
            <a:off x="8549616" y="4653698"/>
            <a:ext cx="7255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40" dirty="0">
                <a:solidFill>
                  <a:schemeClr val="bg1"/>
                </a:solidFill>
              </a:rPr>
              <a:t>Modifier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6CBDB227-4F5B-4915-A18E-C97CD1AF78B6}"/>
              </a:ext>
            </a:extLst>
          </p:cNvPr>
          <p:cNvSpPr/>
          <p:nvPr/>
        </p:nvSpPr>
        <p:spPr>
          <a:xfrm>
            <a:off x="7684718" y="4647602"/>
            <a:ext cx="725553" cy="215444"/>
          </a:xfrm>
          <a:prstGeom prst="roundRect">
            <a:avLst>
              <a:gd name="adj" fmla="val 6568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16DBDD8B-B45B-4F6D-9D79-4C8768F764B2}"/>
              </a:ext>
            </a:extLst>
          </p:cNvPr>
          <p:cNvSpPr txBox="1"/>
          <p:nvPr/>
        </p:nvSpPr>
        <p:spPr>
          <a:xfrm>
            <a:off x="7684718" y="4653698"/>
            <a:ext cx="7255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40" dirty="0">
                <a:solidFill>
                  <a:schemeClr val="bg1"/>
                </a:solidFill>
              </a:rPr>
              <a:t>Supprimer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237956D4-8460-4D11-8E8C-74DDE13EA72C}"/>
              </a:ext>
            </a:extLst>
          </p:cNvPr>
          <p:cNvSpPr/>
          <p:nvPr/>
        </p:nvSpPr>
        <p:spPr>
          <a:xfrm>
            <a:off x="5289995" y="5484806"/>
            <a:ext cx="180000" cy="180000"/>
          </a:xfrm>
          <a:prstGeom prst="ellipse">
            <a:avLst/>
          </a:prstGeom>
          <a:solidFill>
            <a:srgbClr val="4C94AC"/>
          </a:solidFill>
          <a:ln w="6350">
            <a:solidFill>
              <a:srgbClr val="4C94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7CDC0819-0BC8-4973-8DFA-375EE3B1C08C}"/>
              </a:ext>
            </a:extLst>
          </p:cNvPr>
          <p:cNvSpPr/>
          <p:nvPr/>
        </p:nvSpPr>
        <p:spPr>
          <a:xfrm>
            <a:off x="6481607" y="5483228"/>
            <a:ext cx="180000" cy="180000"/>
          </a:xfrm>
          <a:prstGeom prst="ellipse">
            <a:avLst/>
          </a:prstGeom>
          <a:solidFill>
            <a:srgbClr val="E3E6E8"/>
          </a:solidFill>
          <a:ln w="6350">
            <a:solidFill>
              <a:srgbClr val="E3E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539288A4-EBE3-49C3-A4F6-F03FEB8D8C6A}"/>
              </a:ext>
            </a:extLst>
          </p:cNvPr>
          <p:cNvCxnSpPr>
            <a:stCxn id="95" idx="6"/>
            <a:endCxn id="158" idx="2"/>
          </p:cNvCxnSpPr>
          <p:nvPr/>
        </p:nvCxnSpPr>
        <p:spPr>
          <a:xfrm flipV="1">
            <a:off x="5469995" y="5573228"/>
            <a:ext cx="415806" cy="1578"/>
          </a:xfrm>
          <a:prstGeom prst="line">
            <a:avLst/>
          </a:prstGeom>
          <a:ln w="9525">
            <a:solidFill>
              <a:srgbClr val="4C94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E6E5180-191D-44FA-929E-8C453BA3595B}"/>
              </a:ext>
            </a:extLst>
          </p:cNvPr>
          <p:cNvCxnSpPr>
            <a:cxnSpLocks/>
            <a:stCxn id="158" idx="6"/>
            <a:endCxn id="96" idx="2"/>
          </p:cNvCxnSpPr>
          <p:nvPr/>
        </p:nvCxnSpPr>
        <p:spPr>
          <a:xfrm>
            <a:off x="6065801" y="5573228"/>
            <a:ext cx="415806" cy="0"/>
          </a:xfrm>
          <a:prstGeom prst="line">
            <a:avLst/>
          </a:prstGeom>
          <a:ln w="9525">
            <a:solidFill>
              <a:srgbClr val="E3E6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>
            <a:extLst>
              <a:ext uri="{FF2B5EF4-FFF2-40B4-BE49-F238E27FC236}">
                <a16:creationId xmlns:a16="http://schemas.microsoft.com/office/drawing/2014/main" id="{0CED0792-7B79-4F66-B8CA-6C1B7740A303}"/>
              </a:ext>
            </a:extLst>
          </p:cNvPr>
          <p:cNvSpPr/>
          <p:nvPr/>
        </p:nvSpPr>
        <p:spPr>
          <a:xfrm>
            <a:off x="7074707" y="5484480"/>
            <a:ext cx="180000" cy="180000"/>
          </a:xfrm>
          <a:prstGeom prst="ellipse">
            <a:avLst/>
          </a:prstGeom>
          <a:solidFill>
            <a:srgbClr val="E3E6E8"/>
          </a:solidFill>
          <a:ln w="6350">
            <a:solidFill>
              <a:srgbClr val="E3E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50" name="Connecteur droit 149">
            <a:extLst>
              <a:ext uri="{FF2B5EF4-FFF2-40B4-BE49-F238E27FC236}">
                <a16:creationId xmlns:a16="http://schemas.microsoft.com/office/drawing/2014/main" id="{C6EEC450-451D-4487-B2C9-2A9551FF6661}"/>
              </a:ext>
            </a:extLst>
          </p:cNvPr>
          <p:cNvCxnSpPr>
            <a:cxnSpLocks/>
            <a:stCxn id="96" idx="6"/>
            <a:endCxn id="134" idx="2"/>
          </p:cNvCxnSpPr>
          <p:nvPr/>
        </p:nvCxnSpPr>
        <p:spPr>
          <a:xfrm>
            <a:off x="6661607" y="5573228"/>
            <a:ext cx="413100" cy="1252"/>
          </a:xfrm>
          <a:prstGeom prst="line">
            <a:avLst/>
          </a:prstGeom>
          <a:ln w="9525">
            <a:solidFill>
              <a:srgbClr val="E3E6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ZoneTexte 150">
            <a:extLst>
              <a:ext uri="{FF2B5EF4-FFF2-40B4-BE49-F238E27FC236}">
                <a16:creationId xmlns:a16="http://schemas.microsoft.com/office/drawing/2014/main" id="{61D5169B-EE9B-474B-AA7C-7A4771ADB59E}"/>
              </a:ext>
            </a:extLst>
          </p:cNvPr>
          <p:cNvSpPr txBox="1"/>
          <p:nvPr/>
        </p:nvSpPr>
        <p:spPr>
          <a:xfrm>
            <a:off x="4908404" y="5636411"/>
            <a:ext cx="9464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spc="10" dirty="0">
                <a:solidFill>
                  <a:srgbClr val="4C94AC"/>
                </a:solidFill>
              </a:rPr>
              <a:t>Service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4578361B-B4FE-48AB-90E1-75D92B499A7F}"/>
              </a:ext>
            </a:extLst>
          </p:cNvPr>
          <p:cNvSpPr txBox="1"/>
          <p:nvPr/>
        </p:nvSpPr>
        <p:spPr>
          <a:xfrm>
            <a:off x="5496369" y="5636410"/>
            <a:ext cx="9464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spc="10" dirty="0">
                <a:solidFill>
                  <a:srgbClr val="4C94AC"/>
                </a:solidFill>
              </a:rPr>
              <a:t>Réservation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588B30D-D81D-4CC4-B5D6-6CA2D3703544}"/>
              </a:ext>
            </a:extLst>
          </p:cNvPr>
          <p:cNvSpPr txBox="1"/>
          <p:nvPr/>
        </p:nvSpPr>
        <p:spPr>
          <a:xfrm>
            <a:off x="6098360" y="5633804"/>
            <a:ext cx="9464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spc="10" dirty="0">
                <a:solidFill>
                  <a:srgbClr val="C8CDD0"/>
                </a:solidFill>
              </a:rPr>
              <a:t>Pem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63AC2197-43E9-4C98-AE34-488C1EE3F90E}"/>
              </a:ext>
            </a:extLst>
          </p:cNvPr>
          <p:cNvSpPr txBox="1"/>
          <p:nvPr/>
        </p:nvSpPr>
        <p:spPr>
          <a:xfrm>
            <a:off x="6691460" y="5633804"/>
            <a:ext cx="9464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spc="10" dirty="0">
                <a:solidFill>
                  <a:srgbClr val="C8CDD0"/>
                </a:solidFill>
              </a:rPr>
              <a:t>Activation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C35ABD3B-4E4D-4408-AA25-F94C220EA4F6}"/>
              </a:ext>
            </a:extLst>
          </p:cNvPr>
          <p:cNvSpPr/>
          <p:nvPr/>
        </p:nvSpPr>
        <p:spPr>
          <a:xfrm>
            <a:off x="7638600" y="5483228"/>
            <a:ext cx="180000" cy="180000"/>
          </a:xfrm>
          <a:prstGeom prst="ellipse">
            <a:avLst/>
          </a:prstGeom>
          <a:solidFill>
            <a:srgbClr val="E3E6E8"/>
          </a:solidFill>
          <a:ln w="6350">
            <a:solidFill>
              <a:srgbClr val="E3E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68DA3345-3222-4370-9B38-6313FBD2F295}"/>
              </a:ext>
            </a:extLst>
          </p:cNvPr>
          <p:cNvCxnSpPr>
            <a:cxnSpLocks/>
            <a:stCxn id="134" idx="6"/>
            <a:endCxn id="155" idx="2"/>
          </p:cNvCxnSpPr>
          <p:nvPr/>
        </p:nvCxnSpPr>
        <p:spPr>
          <a:xfrm flipV="1">
            <a:off x="7254707" y="5573228"/>
            <a:ext cx="383893" cy="1252"/>
          </a:xfrm>
          <a:prstGeom prst="line">
            <a:avLst/>
          </a:prstGeom>
          <a:ln w="9525">
            <a:solidFill>
              <a:srgbClr val="E3E6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BB653C89-491A-4A9E-AED6-34BDFBF8E25F}"/>
              </a:ext>
            </a:extLst>
          </p:cNvPr>
          <p:cNvSpPr txBox="1"/>
          <p:nvPr/>
        </p:nvSpPr>
        <p:spPr>
          <a:xfrm>
            <a:off x="7255353" y="5633770"/>
            <a:ext cx="9464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spc="10" dirty="0">
                <a:solidFill>
                  <a:srgbClr val="C8CDD0"/>
                </a:solidFill>
              </a:rPr>
              <a:t>CR</a:t>
            </a:r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665DB9E3-084A-4620-A2A6-6B3BDB9C8EC2}"/>
              </a:ext>
            </a:extLst>
          </p:cNvPr>
          <p:cNvSpPr/>
          <p:nvPr/>
        </p:nvSpPr>
        <p:spPr>
          <a:xfrm>
            <a:off x="5885801" y="5483228"/>
            <a:ext cx="180000" cy="180000"/>
          </a:xfrm>
          <a:prstGeom prst="ellipse">
            <a:avLst/>
          </a:prstGeom>
          <a:noFill/>
          <a:ln w="6350">
            <a:solidFill>
              <a:srgbClr val="4C94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4C94AC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10670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E8417-37DF-4E2B-A859-75A1EF77767D}"/>
              </a:ext>
            </a:extLst>
          </p:cNvPr>
          <p:cNvSpPr/>
          <p:nvPr/>
        </p:nvSpPr>
        <p:spPr>
          <a:xfrm>
            <a:off x="2373301" y="1544798"/>
            <a:ext cx="7130379" cy="43404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48A783-B83D-4D4D-AF54-EA69CC8985EF}"/>
              </a:ext>
            </a:extLst>
          </p:cNvPr>
          <p:cNvSpPr/>
          <p:nvPr/>
        </p:nvSpPr>
        <p:spPr>
          <a:xfrm>
            <a:off x="3592905" y="2136135"/>
            <a:ext cx="5910775" cy="3749099"/>
          </a:xfrm>
          <a:prstGeom prst="rect">
            <a:avLst/>
          </a:prstGeom>
          <a:solidFill>
            <a:srgbClr val="F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A02347-FB14-48BA-A1FC-93095D47FD48}"/>
              </a:ext>
            </a:extLst>
          </p:cNvPr>
          <p:cNvSpPr/>
          <p:nvPr/>
        </p:nvSpPr>
        <p:spPr>
          <a:xfrm>
            <a:off x="3712815" y="1910403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700" spc="30" dirty="0">
                <a:solidFill>
                  <a:srgbClr val="4C94AC"/>
                </a:solidFill>
              </a:rPr>
              <a:t>Accueil </a:t>
            </a:r>
            <a:r>
              <a:rPr lang="fr-FR" sz="700" spc="30" dirty="0">
                <a:solidFill>
                  <a:srgbClr val="D6D9DC"/>
                </a:solidFill>
              </a:rPr>
              <a:t>/ </a:t>
            </a:r>
            <a:r>
              <a:rPr lang="fr-FR" sz="700" spc="30" dirty="0">
                <a:solidFill>
                  <a:srgbClr val="4C94AC"/>
                </a:solidFill>
              </a:rPr>
              <a:t>Services</a:t>
            </a:r>
            <a:r>
              <a:rPr lang="fr-FR" sz="700" spc="30" dirty="0">
                <a:solidFill>
                  <a:srgbClr val="D6D9DC"/>
                </a:solidFill>
              </a:rPr>
              <a:t> /</a:t>
            </a:r>
            <a:r>
              <a:rPr lang="fr-FR" sz="700" spc="30" dirty="0">
                <a:solidFill>
                  <a:srgbClr val="353A3E"/>
                </a:solidFill>
              </a:rPr>
              <a:t> </a:t>
            </a:r>
            <a:r>
              <a:rPr lang="fr-FR" sz="700" spc="30" dirty="0">
                <a:solidFill>
                  <a:srgbClr val="9199A1"/>
                </a:solidFill>
              </a:rPr>
              <a:t>Référence n°1</a:t>
            </a:r>
          </a:p>
        </p:txBody>
      </p:sp>
      <p:pic>
        <p:nvPicPr>
          <p:cNvPr id="62" name="Graphique 61" descr="Point d’insertion vers la gauche avec un remplissage uni">
            <a:extLst>
              <a:ext uri="{FF2B5EF4-FFF2-40B4-BE49-F238E27FC236}">
                <a16:creationId xmlns:a16="http://schemas.microsoft.com/office/drawing/2014/main" id="{BB39D246-1E20-40E9-9E14-BECCAA23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5269" y="1957565"/>
            <a:ext cx="108000" cy="108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8ABC367F-1202-407C-BE91-9EE9961D5654}"/>
              </a:ext>
            </a:extLst>
          </p:cNvPr>
          <p:cNvSpPr/>
          <p:nvPr/>
        </p:nvSpPr>
        <p:spPr>
          <a:xfrm>
            <a:off x="9143679" y="1881553"/>
            <a:ext cx="360000" cy="254817"/>
          </a:xfrm>
          <a:prstGeom prst="rect">
            <a:avLst/>
          </a:prstGeom>
          <a:solidFill>
            <a:srgbClr val="F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que 2" descr="Document contour">
            <a:extLst>
              <a:ext uri="{FF2B5EF4-FFF2-40B4-BE49-F238E27FC236}">
                <a16:creationId xmlns:a16="http://schemas.microsoft.com/office/drawing/2014/main" id="{A54367EB-7F3D-4F0D-A332-E34C06761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7619" y="1913054"/>
            <a:ext cx="180000" cy="180000"/>
          </a:xfrm>
          <a:prstGeom prst="rect">
            <a:avLst/>
          </a:prstGeom>
        </p:spPr>
      </p:pic>
      <p:pic>
        <p:nvPicPr>
          <p:cNvPr id="8" name="Graphique 7" descr="Schéma de réseau contour">
            <a:extLst>
              <a:ext uri="{FF2B5EF4-FFF2-40B4-BE49-F238E27FC236}">
                <a16:creationId xmlns:a16="http://schemas.microsoft.com/office/drawing/2014/main" id="{7E3D0FE5-3B31-4618-AAE0-DEA4C15992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4514" y="1921912"/>
            <a:ext cx="180000" cy="18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887834-BC1E-4281-9A79-D37E2DE75714}"/>
              </a:ext>
            </a:extLst>
          </p:cNvPr>
          <p:cNvSpPr/>
          <p:nvPr/>
        </p:nvSpPr>
        <p:spPr>
          <a:xfrm>
            <a:off x="3609856" y="1550894"/>
            <a:ext cx="5893823" cy="3356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D247B86-FA35-4AE6-9508-4C102516DE30}"/>
              </a:ext>
            </a:extLst>
          </p:cNvPr>
          <p:cNvSpPr/>
          <p:nvPr/>
        </p:nvSpPr>
        <p:spPr>
          <a:xfrm>
            <a:off x="8987170" y="1609246"/>
            <a:ext cx="216000" cy="216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6E17747A-8F5E-4EC4-93F9-3E4A6393FD20}"/>
              </a:ext>
            </a:extLst>
          </p:cNvPr>
          <p:cNvSpPr/>
          <p:nvPr/>
        </p:nvSpPr>
        <p:spPr>
          <a:xfrm>
            <a:off x="3672840" y="1619157"/>
            <a:ext cx="1912620" cy="192133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rgbClr val="9199A1"/>
                </a:solidFill>
              </a:rPr>
              <a:t>Rechercher</a:t>
            </a:r>
          </a:p>
        </p:txBody>
      </p:sp>
      <p:pic>
        <p:nvPicPr>
          <p:cNvPr id="53" name="Graphique 52" descr="Loupe contour">
            <a:extLst>
              <a:ext uri="{FF2B5EF4-FFF2-40B4-BE49-F238E27FC236}">
                <a16:creationId xmlns:a16="http://schemas.microsoft.com/office/drawing/2014/main" id="{A27E8F7F-9270-46B5-B962-06429E20CF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5370271" y="1636062"/>
            <a:ext cx="147200" cy="147200"/>
          </a:xfrm>
          <a:prstGeom prst="rect">
            <a:avLst/>
          </a:prstGeom>
        </p:spPr>
      </p:pic>
      <p:pic>
        <p:nvPicPr>
          <p:cNvPr id="55" name="Graphique 54" descr="Jouer avec un remplissage uni">
            <a:extLst>
              <a:ext uri="{FF2B5EF4-FFF2-40B4-BE49-F238E27FC236}">
                <a16:creationId xmlns:a16="http://schemas.microsoft.com/office/drawing/2014/main" id="{0B4A7C57-EE69-42EA-9CAC-7B88A1B446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9280996" y="1663644"/>
            <a:ext cx="70656" cy="107204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D5A370DA-51E2-4693-B965-1466E92E02CD}"/>
              </a:ext>
            </a:extLst>
          </p:cNvPr>
          <p:cNvSpPr txBox="1"/>
          <p:nvPr/>
        </p:nvSpPr>
        <p:spPr>
          <a:xfrm>
            <a:off x="8935784" y="1588568"/>
            <a:ext cx="5124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4C94AC"/>
                </a:solidFill>
              </a:rPr>
              <a:t>BK</a:t>
            </a:r>
          </a:p>
        </p:txBody>
      </p:sp>
      <p:pic>
        <p:nvPicPr>
          <p:cNvPr id="6" name="Graphique 5" descr="Cloche contour">
            <a:extLst>
              <a:ext uri="{FF2B5EF4-FFF2-40B4-BE49-F238E27FC236}">
                <a16:creationId xmlns:a16="http://schemas.microsoft.com/office/drawing/2014/main" id="{BDCA3AE8-D417-48F1-BA36-7CEDE0A5AE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17756" y="1641124"/>
            <a:ext cx="180000" cy="180000"/>
          </a:xfrm>
          <a:prstGeom prst="rect">
            <a:avLst/>
          </a:prstGeom>
        </p:spPr>
      </p:pic>
      <p:pic>
        <p:nvPicPr>
          <p:cNvPr id="14" name="Graphique 13" descr="Sablier plein contour">
            <a:extLst>
              <a:ext uri="{FF2B5EF4-FFF2-40B4-BE49-F238E27FC236}">
                <a16:creationId xmlns:a16="http://schemas.microsoft.com/office/drawing/2014/main" id="{86B62951-FBFE-48CF-8E63-4DA5C9FB46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73722" y="1631290"/>
            <a:ext cx="180000" cy="180000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83B3D7E3-154F-482B-8162-62BE68DAD333}"/>
              </a:ext>
            </a:extLst>
          </p:cNvPr>
          <p:cNvSpPr/>
          <p:nvPr/>
        </p:nvSpPr>
        <p:spPr>
          <a:xfrm>
            <a:off x="6343316" y="3763602"/>
            <a:ext cx="540000" cy="540000"/>
          </a:xfrm>
          <a:prstGeom prst="ellipse">
            <a:avLst/>
          </a:prstGeom>
          <a:noFill/>
          <a:ln w="6350">
            <a:solidFill>
              <a:srgbClr val="353A3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3" name="Graphique 62" descr="Document contour">
            <a:extLst>
              <a:ext uri="{FF2B5EF4-FFF2-40B4-BE49-F238E27FC236}">
                <a16:creationId xmlns:a16="http://schemas.microsoft.com/office/drawing/2014/main" id="{88582424-9618-45ED-AB47-B68EE351EDB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35358" y="3943602"/>
            <a:ext cx="180000" cy="1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3" name="Graphique 72" descr="Document contour">
            <a:extLst>
              <a:ext uri="{FF2B5EF4-FFF2-40B4-BE49-F238E27FC236}">
                <a16:creationId xmlns:a16="http://schemas.microsoft.com/office/drawing/2014/main" id="{D0EB5883-E4F9-45D5-B573-5E9233BDD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4693" y="5054850"/>
            <a:ext cx="180000" cy="1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Graphique 76" descr="Document contour">
            <a:extLst>
              <a:ext uri="{FF2B5EF4-FFF2-40B4-BE49-F238E27FC236}">
                <a16:creationId xmlns:a16="http://schemas.microsoft.com/office/drawing/2014/main" id="{D7304334-5AE9-4CA1-AD8B-01791380C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4947" y="3943602"/>
            <a:ext cx="180000" cy="1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A68411C-6882-4F64-A630-0660691301B9}"/>
              </a:ext>
            </a:extLst>
          </p:cNvPr>
          <p:cNvCxnSpPr>
            <a:cxnSpLocks/>
            <a:stCxn id="2" idx="0"/>
            <a:endCxn id="64" idx="3"/>
          </p:cNvCxnSpPr>
          <p:nvPr/>
        </p:nvCxnSpPr>
        <p:spPr>
          <a:xfrm flipV="1">
            <a:off x="6613316" y="2841373"/>
            <a:ext cx="435503" cy="922229"/>
          </a:xfrm>
          <a:prstGeom prst="straightConnector1">
            <a:avLst/>
          </a:prstGeom>
          <a:ln>
            <a:solidFill>
              <a:srgbClr val="353A3E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1DD51DEF-B998-4273-ACCF-E16DC82035D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5934693" y="4224521"/>
            <a:ext cx="487704" cy="650329"/>
          </a:xfrm>
          <a:prstGeom prst="straightConnector1">
            <a:avLst/>
          </a:prstGeom>
          <a:ln>
            <a:solidFill>
              <a:srgbClr val="353A3E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93B31006-2BCC-432F-AECE-144093E0E321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6804235" y="4224521"/>
            <a:ext cx="396665" cy="830329"/>
          </a:xfrm>
          <a:prstGeom prst="straightConnector1">
            <a:avLst/>
          </a:prstGeom>
          <a:ln>
            <a:solidFill>
              <a:srgbClr val="353A3E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837E9D35-766D-4BCF-B514-12B17D9F46C0}"/>
              </a:ext>
            </a:extLst>
          </p:cNvPr>
          <p:cNvCxnSpPr>
            <a:cxnSpLocks/>
            <a:stCxn id="76" idx="2"/>
            <a:endCxn id="2" idx="6"/>
          </p:cNvCxnSpPr>
          <p:nvPr/>
        </p:nvCxnSpPr>
        <p:spPr>
          <a:xfrm flipH="1">
            <a:off x="6883316" y="4033602"/>
            <a:ext cx="1229589" cy="0"/>
          </a:xfrm>
          <a:prstGeom prst="straightConnector1">
            <a:avLst/>
          </a:prstGeom>
          <a:ln>
            <a:solidFill>
              <a:srgbClr val="353A3E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0EA4A12B-168A-4431-9A24-153CF9D770B0}"/>
              </a:ext>
            </a:extLst>
          </p:cNvPr>
          <p:cNvSpPr/>
          <p:nvPr/>
        </p:nvSpPr>
        <p:spPr>
          <a:xfrm>
            <a:off x="8112905" y="3763602"/>
            <a:ext cx="540000" cy="540000"/>
          </a:xfrm>
          <a:prstGeom prst="ellipse">
            <a:avLst/>
          </a:prstGeom>
          <a:noFill/>
          <a:ln w="6350">
            <a:solidFill>
              <a:srgbClr val="4C94A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178CF37-2D9C-4CB9-99BF-B3EA504D7802}"/>
              </a:ext>
            </a:extLst>
          </p:cNvPr>
          <p:cNvSpPr/>
          <p:nvPr/>
        </p:nvSpPr>
        <p:spPr>
          <a:xfrm>
            <a:off x="6969738" y="2380454"/>
            <a:ext cx="540000" cy="540000"/>
          </a:xfrm>
          <a:prstGeom prst="ellipse">
            <a:avLst/>
          </a:prstGeom>
          <a:noFill/>
          <a:ln w="6350">
            <a:solidFill>
              <a:srgbClr val="4C94A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9BAE51F6-4783-46B6-9EF1-D796C02B6DB1}"/>
              </a:ext>
            </a:extLst>
          </p:cNvPr>
          <p:cNvSpPr/>
          <p:nvPr/>
        </p:nvSpPr>
        <p:spPr>
          <a:xfrm>
            <a:off x="5562651" y="4874850"/>
            <a:ext cx="540000" cy="540000"/>
          </a:xfrm>
          <a:prstGeom prst="ellipse">
            <a:avLst/>
          </a:prstGeom>
          <a:noFill/>
          <a:ln w="6350">
            <a:solidFill>
              <a:srgbClr val="4C94A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070A0B93-0C75-4050-B477-2BD0D54ADBE0}"/>
              </a:ext>
            </a:extLst>
          </p:cNvPr>
          <p:cNvSpPr/>
          <p:nvPr/>
        </p:nvSpPr>
        <p:spPr>
          <a:xfrm>
            <a:off x="7040211" y="5031999"/>
            <a:ext cx="540000" cy="540000"/>
          </a:xfrm>
          <a:prstGeom prst="ellipse">
            <a:avLst/>
          </a:prstGeom>
          <a:noFill/>
          <a:ln w="6350">
            <a:solidFill>
              <a:srgbClr val="4C94A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D76BA05-7CD1-4A77-B653-176E9DE7C24F}"/>
              </a:ext>
            </a:extLst>
          </p:cNvPr>
          <p:cNvSpPr/>
          <p:nvPr/>
        </p:nvSpPr>
        <p:spPr>
          <a:xfrm>
            <a:off x="3662235" y="2183558"/>
            <a:ext cx="2213563" cy="370485"/>
          </a:xfrm>
          <a:prstGeom prst="roundRect">
            <a:avLst>
              <a:gd name="adj" fmla="val 5168"/>
            </a:avLst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55CF833C-788C-4153-800C-92CC00857771}"/>
              </a:ext>
            </a:extLst>
          </p:cNvPr>
          <p:cNvSpPr txBox="1"/>
          <p:nvPr/>
        </p:nvSpPr>
        <p:spPr>
          <a:xfrm>
            <a:off x="3656747" y="2218707"/>
            <a:ext cx="1870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spc="40" dirty="0">
                <a:solidFill>
                  <a:srgbClr val="353A3E"/>
                </a:solidFill>
              </a:rPr>
              <a:t>Service</a:t>
            </a:r>
          </a:p>
          <a:p>
            <a:r>
              <a:rPr lang="fr-FR" sz="700" spc="40" dirty="0">
                <a:solidFill>
                  <a:srgbClr val="353A3E"/>
                </a:solidFill>
              </a:rPr>
              <a:t>Référence n°689</a:t>
            </a:r>
          </a:p>
        </p:txBody>
      </p:sp>
      <p:pic>
        <p:nvPicPr>
          <p:cNvPr id="75" name="Graphique 74" descr="Document contour">
            <a:extLst>
              <a:ext uri="{FF2B5EF4-FFF2-40B4-BE49-F238E27FC236}">
                <a16:creationId xmlns:a16="http://schemas.microsoft.com/office/drawing/2014/main" id="{B91A46A7-6576-4913-A891-7A38E6DB5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32253" y="5211999"/>
            <a:ext cx="180000" cy="1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FEB3B3B0-B34B-4A20-A464-C41857C5837C}"/>
              </a:ext>
            </a:extLst>
          </p:cNvPr>
          <p:cNvSpPr/>
          <p:nvPr/>
        </p:nvSpPr>
        <p:spPr>
          <a:xfrm>
            <a:off x="9143679" y="2131467"/>
            <a:ext cx="360000" cy="50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04E5630-D349-4B4D-8FEC-DDAC97ED58BE}"/>
              </a:ext>
            </a:extLst>
          </p:cNvPr>
          <p:cNvSpPr/>
          <p:nvPr/>
        </p:nvSpPr>
        <p:spPr>
          <a:xfrm>
            <a:off x="9143679" y="2130460"/>
            <a:ext cx="360000" cy="254817"/>
          </a:xfrm>
          <a:prstGeom prst="rect">
            <a:avLst/>
          </a:prstGeom>
          <a:solidFill>
            <a:srgbClr val="F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8" name="Graphique 67" descr="Document contour">
            <a:extLst>
              <a:ext uri="{FF2B5EF4-FFF2-40B4-BE49-F238E27FC236}">
                <a16:creationId xmlns:a16="http://schemas.microsoft.com/office/drawing/2014/main" id="{E6E2DFC6-9EBB-4AB6-B3E9-B1C0A00FF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61780" y="2560454"/>
            <a:ext cx="180000" cy="1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ZoneTexte 104">
            <a:extLst>
              <a:ext uri="{FF2B5EF4-FFF2-40B4-BE49-F238E27FC236}">
                <a16:creationId xmlns:a16="http://schemas.microsoft.com/office/drawing/2014/main" id="{6BCDB488-DDDC-4464-BDD6-A149381BC918}"/>
              </a:ext>
            </a:extLst>
          </p:cNvPr>
          <p:cNvSpPr txBox="1"/>
          <p:nvPr/>
        </p:nvSpPr>
        <p:spPr>
          <a:xfrm>
            <a:off x="9021557" y="2171491"/>
            <a:ext cx="6164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spc="100" dirty="0"/>
              <a:t>p/e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84A97D23-9FBA-4821-9625-A931A648C3A7}"/>
              </a:ext>
            </a:extLst>
          </p:cNvPr>
          <p:cNvSpPr txBox="1"/>
          <p:nvPr/>
        </p:nvSpPr>
        <p:spPr>
          <a:xfrm>
            <a:off x="9021557" y="2408117"/>
            <a:ext cx="6164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spc="100" dirty="0">
                <a:solidFill>
                  <a:srgbClr val="4C94AC"/>
                </a:solidFill>
              </a:rPr>
              <a:t>Prov</a:t>
            </a:r>
          </a:p>
        </p:txBody>
      </p:sp>
      <p:pic>
        <p:nvPicPr>
          <p:cNvPr id="58" name="Graphique 57" descr="Point d’insertion vers la gauche avec un remplissage uni">
            <a:extLst>
              <a:ext uri="{FF2B5EF4-FFF2-40B4-BE49-F238E27FC236}">
                <a16:creationId xmlns:a16="http://schemas.microsoft.com/office/drawing/2014/main" id="{8D3057E2-43E9-45B7-8DE8-0F8220D6D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5269" y="1957565"/>
            <a:ext cx="108000" cy="108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7FCB0C55-EB8B-4030-A765-986D7EA7A7F2}"/>
              </a:ext>
            </a:extLst>
          </p:cNvPr>
          <p:cNvSpPr/>
          <p:nvPr/>
        </p:nvSpPr>
        <p:spPr>
          <a:xfrm>
            <a:off x="2373303" y="1544798"/>
            <a:ext cx="1222407" cy="4340436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B60FEAF5-018C-4EFB-808B-45F0E5581946}"/>
              </a:ext>
            </a:extLst>
          </p:cNvPr>
          <p:cNvSpPr txBox="1"/>
          <p:nvPr/>
        </p:nvSpPr>
        <p:spPr>
          <a:xfrm>
            <a:off x="2877548" y="1579653"/>
            <a:ext cx="769078" cy="2616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/>
                </a:solidFill>
              </a:rPr>
              <a:t>Any</a:t>
            </a:r>
            <a:r>
              <a:rPr lang="fr-FR" sz="1100" b="1" dirty="0">
                <a:solidFill>
                  <a:srgbClr val="4C94AC"/>
                </a:solidFill>
              </a:rPr>
              <a:t>Way</a:t>
            </a:r>
          </a:p>
        </p:txBody>
      </p:sp>
      <p:pic>
        <p:nvPicPr>
          <p:cNvPr id="106" name="Graphique 105" descr="Logement contour">
            <a:extLst>
              <a:ext uri="{FF2B5EF4-FFF2-40B4-BE49-F238E27FC236}">
                <a16:creationId xmlns:a16="http://schemas.microsoft.com/office/drawing/2014/main" id="{85A9D7CD-D256-4723-8B71-2976551B70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429585" y="1904307"/>
            <a:ext cx="180000" cy="180000"/>
          </a:xfrm>
          <a:prstGeom prst="rect">
            <a:avLst/>
          </a:prstGeom>
        </p:spPr>
      </p:pic>
      <p:sp>
        <p:nvSpPr>
          <p:cNvPr id="107" name="ZoneTexte 106">
            <a:extLst>
              <a:ext uri="{FF2B5EF4-FFF2-40B4-BE49-F238E27FC236}">
                <a16:creationId xmlns:a16="http://schemas.microsoft.com/office/drawing/2014/main" id="{2D645866-710E-4677-99B1-59A0FB610CA9}"/>
              </a:ext>
            </a:extLst>
          </p:cNvPr>
          <p:cNvSpPr txBox="1"/>
          <p:nvPr/>
        </p:nvSpPr>
        <p:spPr>
          <a:xfrm>
            <a:off x="2599624" y="1896794"/>
            <a:ext cx="9947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30" dirty="0">
                <a:solidFill>
                  <a:schemeClr val="bg1"/>
                </a:solidFill>
              </a:rPr>
              <a:t>Accueil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357D7C88-B2DF-44DE-A6A5-795055D6FB11}"/>
              </a:ext>
            </a:extLst>
          </p:cNvPr>
          <p:cNvSpPr txBox="1"/>
          <p:nvPr/>
        </p:nvSpPr>
        <p:spPr>
          <a:xfrm>
            <a:off x="2597395" y="2151612"/>
            <a:ext cx="9947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30" dirty="0">
                <a:solidFill>
                  <a:schemeClr val="bg1"/>
                </a:solidFill>
              </a:rPr>
              <a:t>Modèle</a:t>
            </a:r>
          </a:p>
        </p:txBody>
      </p:sp>
      <p:pic>
        <p:nvPicPr>
          <p:cNvPr id="109" name="Graphique 108" descr="Icône de menu d'hamburger contour">
            <a:extLst>
              <a:ext uri="{FF2B5EF4-FFF2-40B4-BE49-F238E27FC236}">
                <a16:creationId xmlns:a16="http://schemas.microsoft.com/office/drawing/2014/main" id="{EE8E1997-5D9F-4A04-8B99-94B92D7284D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35681" y="1615994"/>
            <a:ext cx="180000" cy="180000"/>
          </a:xfrm>
          <a:prstGeom prst="rect">
            <a:avLst/>
          </a:prstGeom>
        </p:spPr>
      </p:pic>
      <p:sp>
        <p:nvSpPr>
          <p:cNvPr id="110" name="ZoneTexte 109">
            <a:extLst>
              <a:ext uri="{FF2B5EF4-FFF2-40B4-BE49-F238E27FC236}">
                <a16:creationId xmlns:a16="http://schemas.microsoft.com/office/drawing/2014/main" id="{6C79AB53-4B89-4B6E-B4DC-EA5DC27708F5}"/>
              </a:ext>
            </a:extLst>
          </p:cNvPr>
          <p:cNvSpPr txBox="1"/>
          <p:nvPr/>
        </p:nvSpPr>
        <p:spPr>
          <a:xfrm>
            <a:off x="2374778" y="5712088"/>
            <a:ext cx="12196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spc="50" dirty="0">
                <a:solidFill>
                  <a:srgbClr val="9199A1"/>
                </a:solidFill>
              </a:rPr>
              <a:t>version 2.0.0-rc1</a:t>
            </a:r>
          </a:p>
        </p:txBody>
      </p:sp>
      <p:pic>
        <p:nvPicPr>
          <p:cNvPr id="111" name="Graphique 110" descr="Point d’insertion vers la gauche avec un remplissage uni">
            <a:extLst>
              <a:ext uri="{FF2B5EF4-FFF2-40B4-BE49-F238E27FC236}">
                <a16:creationId xmlns:a16="http://schemas.microsoft.com/office/drawing/2014/main" id="{60F37440-12BF-4A7B-B65A-A918171442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5400000">
            <a:off x="3434312" y="2200846"/>
            <a:ext cx="108000" cy="108000"/>
          </a:xfrm>
          <a:prstGeom prst="rect">
            <a:avLst/>
          </a:prstGeom>
        </p:spPr>
      </p:pic>
      <p:pic>
        <p:nvPicPr>
          <p:cNvPr id="112" name="Image 111">
            <a:extLst>
              <a:ext uri="{FF2B5EF4-FFF2-40B4-BE49-F238E27FC236}">
                <a16:creationId xmlns:a16="http://schemas.microsoft.com/office/drawing/2014/main" id="{5ABBEF06-2AD9-45DA-8AAA-D7A54062B32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94" y="1671195"/>
            <a:ext cx="167957" cy="88999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3" name="ZoneTexte 112">
            <a:extLst>
              <a:ext uri="{FF2B5EF4-FFF2-40B4-BE49-F238E27FC236}">
                <a16:creationId xmlns:a16="http://schemas.microsoft.com/office/drawing/2014/main" id="{B579A187-6F0C-42E5-B0FC-3DE5F2ED699C}"/>
              </a:ext>
            </a:extLst>
          </p:cNvPr>
          <p:cNvSpPr txBox="1"/>
          <p:nvPr/>
        </p:nvSpPr>
        <p:spPr>
          <a:xfrm>
            <a:off x="2595296" y="3129866"/>
            <a:ext cx="9947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114" name="Graphique 113" descr="Point d’insertion vers la gauche avec un remplissage uni">
            <a:extLst>
              <a:ext uri="{FF2B5EF4-FFF2-40B4-BE49-F238E27FC236}">
                <a16:creationId xmlns:a16="http://schemas.microsoft.com/office/drawing/2014/main" id="{FFE2BD1E-C574-4E38-84E4-E354B4CD97D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5400000">
            <a:off x="3432213" y="3179100"/>
            <a:ext cx="108000" cy="108000"/>
          </a:xfrm>
          <a:prstGeom prst="rect">
            <a:avLst/>
          </a:prstGeom>
        </p:spPr>
      </p:pic>
      <p:sp>
        <p:nvSpPr>
          <p:cNvPr id="115" name="ZoneTexte 114">
            <a:extLst>
              <a:ext uri="{FF2B5EF4-FFF2-40B4-BE49-F238E27FC236}">
                <a16:creationId xmlns:a16="http://schemas.microsoft.com/office/drawing/2014/main" id="{EF4D05E9-E997-48D0-9408-6722012ADE4A}"/>
              </a:ext>
            </a:extLst>
          </p:cNvPr>
          <p:cNvSpPr txBox="1"/>
          <p:nvPr/>
        </p:nvSpPr>
        <p:spPr>
          <a:xfrm>
            <a:off x="2595296" y="4981451"/>
            <a:ext cx="9947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116" name="Graphique 115" descr="Engrenage contour">
            <a:extLst>
              <a:ext uri="{FF2B5EF4-FFF2-40B4-BE49-F238E27FC236}">
                <a16:creationId xmlns:a16="http://schemas.microsoft.com/office/drawing/2014/main" id="{50FF71DA-ADF6-4540-B036-7F40AE8C4BC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25257" y="4991478"/>
            <a:ext cx="180000" cy="180000"/>
          </a:xfrm>
          <a:prstGeom prst="rect">
            <a:avLst/>
          </a:prstGeom>
        </p:spPr>
      </p:pic>
      <p:pic>
        <p:nvPicPr>
          <p:cNvPr id="117" name="Graphique 116" descr="Livre ouvert contour">
            <a:extLst>
              <a:ext uri="{FF2B5EF4-FFF2-40B4-BE49-F238E27FC236}">
                <a16:creationId xmlns:a16="http://schemas.microsoft.com/office/drawing/2014/main" id="{83AB7BF4-0248-4DCE-A07B-1C5AC8927A4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427131" y="2161639"/>
            <a:ext cx="180000" cy="180000"/>
          </a:xfrm>
          <a:prstGeom prst="rect">
            <a:avLst/>
          </a:prstGeom>
        </p:spPr>
      </p:pic>
      <p:pic>
        <p:nvPicPr>
          <p:cNvPr id="118" name="Graphique 117" descr="Boîte contour">
            <a:extLst>
              <a:ext uri="{FF2B5EF4-FFF2-40B4-BE49-F238E27FC236}">
                <a16:creationId xmlns:a16="http://schemas.microsoft.com/office/drawing/2014/main" id="{E7EE2F38-71E5-4131-9D69-CE1B9323509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430606" y="3142541"/>
            <a:ext cx="180000" cy="180000"/>
          </a:xfrm>
          <a:prstGeom prst="rect">
            <a:avLst/>
          </a:prstGeom>
        </p:spPr>
      </p:pic>
      <p:pic>
        <p:nvPicPr>
          <p:cNvPr id="119" name="Graphique 118" descr="Point d’insertion vers la gauche avec un remplissage uni">
            <a:extLst>
              <a:ext uri="{FF2B5EF4-FFF2-40B4-BE49-F238E27FC236}">
                <a16:creationId xmlns:a16="http://schemas.microsoft.com/office/drawing/2014/main" id="{072F0175-4CF4-40EE-A51E-20CC49106AC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5400000">
            <a:off x="3426550" y="5027478"/>
            <a:ext cx="108000" cy="108000"/>
          </a:xfrm>
          <a:prstGeom prst="rect">
            <a:avLst/>
          </a:prstGeom>
        </p:spPr>
      </p:pic>
      <p:sp>
        <p:nvSpPr>
          <p:cNvPr id="120" name="ZoneTexte 119">
            <a:extLst>
              <a:ext uri="{FF2B5EF4-FFF2-40B4-BE49-F238E27FC236}">
                <a16:creationId xmlns:a16="http://schemas.microsoft.com/office/drawing/2014/main" id="{73658BC5-2A40-4EFD-B86D-A78FCA2046F6}"/>
              </a:ext>
            </a:extLst>
          </p:cNvPr>
          <p:cNvSpPr txBox="1"/>
          <p:nvPr/>
        </p:nvSpPr>
        <p:spPr>
          <a:xfrm>
            <a:off x="2611320" y="2349899"/>
            <a:ext cx="99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Cartes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Transceivers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Licences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Templates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B5CCD61F-D04F-4A1A-BD39-9C9E2CDA6F8A}"/>
              </a:ext>
            </a:extLst>
          </p:cNvPr>
          <p:cNvCxnSpPr>
            <a:cxnSpLocks/>
          </p:cNvCxnSpPr>
          <p:nvPr/>
        </p:nvCxnSpPr>
        <p:spPr>
          <a:xfrm>
            <a:off x="2517131" y="2391931"/>
            <a:ext cx="0" cy="638128"/>
          </a:xfrm>
          <a:prstGeom prst="line">
            <a:avLst/>
          </a:prstGeom>
          <a:ln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ZoneTexte 121">
            <a:extLst>
              <a:ext uri="{FF2B5EF4-FFF2-40B4-BE49-F238E27FC236}">
                <a16:creationId xmlns:a16="http://schemas.microsoft.com/office/drawing/2014/main" id="{8AB73AB7-A133-47EA-83CB-BC12642E0093}"/>
              </a:ext>
            </a:extLst>
          </p:cNvPr>
          <p:cNvSpPr txBox="1"/>
          <p:nvPr/>
        </p:nvSpPr>
        <p:spPr>
          <a:xfrm>
            <a:off x="2604956" y="3329198"/>
            <a:ext cx="994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Sites</a:t>
            </a:r>
          </a:p>
          <a:p>
            <a:pPr>
              <a:spcAft>
                <a:spcPts val="6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Racks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NE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Cartes</a:t>
            </a:r>
          </a:p>
          <a:p>
            <a:pPr>
              <a:spcAft>
                <a:spcPts val="6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Licences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Collectes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1D93718-FC68-442F-ADE3-16799D250A98}"/>
              </a:ext>
            </a:extLst>
          </p:cNvPr>
          <p:cNvCxnSpPr>
            <a:cxnSpLocks/>
          </p:cNvCxnSpPr>
          <p:nvPr/>
        </p:nvCxnSpPr>
        <p:spPr>
          <a:xfrm>
            <a:off x="2517131" y="3390282"/>
            <a:ext cx="0" cy="1460572"/>
          </a:xfrm>
          <a:prstGeom prst="line">
            <a:avLst/>
          </a:prstGeom>
          <a:ln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ZoneTexte 123">
            <a:extLst>
              <a:ext uri="{FF2B5EF4-FFF2-40B4-BE49-F238E27FC236}">
                <a16:creationId xmlns:a16="http://schemas.microsoft.com/office/drawing/2014/main" id="{A9D9CD99-4586-49FF-A5B7-223F35CFA344}"/>
              </a:ext>
            </a:extLst>
          </p:cNvPr>
          <p:cNvSpPr txBox="1"/>
          <p:nvPr/>
        </p:nvSpPr>
        <p:spPr>
          <a:xfrm>
            <a:off x="2604735" y="5202434"/>
            <a:ext cx="99475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Réservation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Prise en main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Activation</a:t>
            </a:r>
          </a:p>
        </p:txBody>
      </p: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A0975466-4B43-4337-B396-B8B60BE9F661}"/>
              </a:ext>
            </a:extLst>
          </p:cNvPr>
          <p:cNvCxnSpPr>
            <a:cxnSpLocks/>
          </p:cNvCxnSpPr>
          <p:nvPr/>
        </p:nvCxnSpPr>
        <p:spPr>
          <a:xfrm>
            <a:off x="2515257" y="5210293"/>
            <a:ext cx="0" cy="385835"/>
          </a:xfrm>
          <a:prstGeom prst="line">
            <a:avLst/>
          </a:prstGeom>
          <a:ln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2213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E8417-37DF-4E2B-A859-75A1EF77767D}"/>
              </a:ext>
            </a:extLst>
          </p:cNvPr>
          <p:cNvSpPr/>
          <p:nvPr/>
        </p:nvSpPr>
        <p:spPr>
          <a:xfrm>
            <a:off x="2373301" y="1544798"/>
            <a:ext cx="7130379" cy="43404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48A783-B83D-4D4D-AF54-EA69CC8985EF}"/>
              </a:ext>
            </a:extLst>
          </p:cNvPr>
          <p:cNvSpPr/>
          <p:nvPr/>
        </p:nvSpPr>
        <p:spPr>
          <a:xfrm>
            <a:off x="3592905" y="2136135"/>
            <a:ext cx="5910775" cy="3749099"/>
          </a:xfrm>
          <a:prstGeom prst="rect">
            <a:avLst/>
          </a:prstGeom>
          <a:solidFill>
            <a:srgbClr val="F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A02347-FB14-48BA-A1FC-93095D47FD48}"/>
              </a:ext>
            </a:extLst>
          </p:cNvPr>
          <p:cNvSpPr/>
          <p:nvPr/>
        </p:nvSpPr>
        <p:spPr>
          <a:xfrm>
            <a:off x="3712815" y="1910403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700" spc="30" dirty="0">
                <a:solidFill>
                  <a:srgbClr val="4C94AC"/>
                </a:solidFill>
              </a:rPr>
              <a:t>Accueil </a:t>
            </a:r>
            <a:r>
              <a:rPr lang="fr-FR" sz="700" spc="30" dirty="0">
                <a:solidFill>
                  <a:srgbClr val="D6D9DC"/>
                </a:solidFill>
              </a:rPr>
              <a:t>/ </a:t>
            </a:r>
            <a:r>
              <a:rPr lang="fr-FR" sz="700" spc="30" dirty="0">
                <a:solidFill>
                  <a:srgbClr val="4C94AC"/>
                </a:solidFill>
              </a:rPr>
              <a:t>Services</a:t>
            </a:r>
            <a:r>
              <a:rPr lang="fr-FR" sz="700" spc="30" dirty="0">
                <a:solidFill>
                  <a:srgbClr val="D6D9DC"/>
                </a:solidFill>
              </a:rPr>
              <a:t> /</a:t>
            </a:r>
            <a:r>
              <a:rPr lang="fr-FR" sz="700" spc="30" dirty="0">
                <a:solidFill>
                  <a:srgbClr val="353A3E"/>
                </a:solidFill>
              </a:rPr>
              <a:t> </a:t>
            </a:r>
            <a:r>
              <a:rPr lang="fr-FR" sz="700" spc="30" dirty="0">
                <a:solidFill>
                  <a:srgbClr val="9199A1"/>
                </a:solidFill>
              </a:rPr>
              <a:t>Référence n°1</a:t>
            </a:r>
          </a:p>
        </p:txBody>
      </p:sp>
      <p:pic>
        <p:nvPicPr>
          <p:cNvPr id="62" name="Graphique 61" descr="Point d’insertion vers la gauche avec un remplissage uni">
            <a:extLst>
              <a:ext uri="{FF2B5EF4-FFF2-40B4-BE49-F238E27FC236}">
                <a16:creationId xmlns:a16="http://schemas.microsoft.com/office/drawing/2014/main" id="{BB39D246-1E20-40E9-9E14-BECCAA23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5269" y="1957565"/>
            <a:ext cx="108000" cy="108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8ABC367F-1202-407C-BE91-9EE9961D5654}"/>
              </a:ext>
            </a:extLst>
          </p:cNvPr>
          <p:cNvSpPr/>
          <p:nvPr/>
        </p:nvSpPr>
        <p:spPr>
          <a:xfrm>
            <a:off x="9143679" y="1881553"/>
            <a:ext cx="360000" cy="254817"/>
          </a:xfrm>
          <a:prstGeom prst="rect">
            <a:avLst/>
          </a:prstGeom>
          <a:solidFill>
            <a:srgbClr val="F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que 2" descr="Document contour">
            <a:extLst>
              <a:ext uri="{FF2B5EF4-FFF2-40B4-BE49-F238E27FC236}">
                <a16:creationId xmlns:a16="http://schemas.microsoft.com/office/drawing/2014/main" id="{A54367EB-7F3D-4F0D-A332-E34C06761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7619" y="1913054"/>
            <a:ext cx="180000" cy="180000"/>
          </a:xfrm>
          <a:prstGeom prst="rect">
            <a:avLst/>
          </a:prstGeom>
        </p:spPr>
      </p:pic>
      <p:pic>
        <p:nvPicPr>
          <p:cNvPr id="8" name="Graphique 7" descr="Schéma de réseau contour">
            <a:extLst>
              <a:ext uri="{FF2B5EF4-FFF2-40B4-BE49-F238E27FC236}">
                <a16:creationId xmlns:a16="http://schemas.microsoft.com/office/drawing/2014/main" id="{7E3D0FE5-3B31-4618-AAE0-DEA4C15992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4514" y="1921912"/>
            <a:ext cx="180000" cy="18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887834-BC1E-4281-9A79-D37E2DE75714}"/>
              </a:ext>
            </a:extLst>
          </p:cNvPr>
          <p:cNvSpPr/>
          <p:nvPr/>
        </p:nvSpPr>
        <p:spPr>
          <a:xfrm>
            <a:off x="3609856" y="1550894"/>
            <a:ext cx="5893823" cy="3356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D247B86-FA35-4AE6-9508-4C102516DE30}"/>
              </a:ext>
            </a:extLst>
          </p:cNvPr>
          <p:cNvSpPr/>
          <p:nvPr/>
        </p:nvSpPr>
        <p:spPr>
          <a:xfrm>
            <a:off x="8987170" y="1609246"/>
            <a:ext cx="216000" cy="216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6E17747A-8F5E-4EC4-93F9-3E4A6393FD20}"/>
              </a:ext>
            </a:extLst>
          </p:cNvPr>
          <p:cNvSpPr/>
          <p:nvPr/>
        </p:nvSpPr>
        <p:spPr>
          <a:xfrm>
            <a:off x="3672840" y="1619157"/>
            <a:ext cx="1912620" cy="192133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rgbClr val="9199A1"/>
                </a:solidFill>
              </a:rPr>
              <a:t>Rechercher</a:t>
            </a:r>
          </a:p>
        </p:txBody>
      </p:sp>
      <p:pic>
        <p:nvPicPr>
          <p:cNvPr id="53" name="Graphique 52" descr="Loupe contour">
            <a:extLst>
              <a:ext uri="{FF2B5EF4-FFF2-40B4-BE49-F238E27FC236}">
                <a16:creationId xmlns:a16="http://schemas.microsoft.com/office/drawing/2014/main" id="{A27E8F7F-9270-46B5-B962-06429E20CF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5370271" y="1636062"/>
            <a:ext cx="147200" cy="147200"/>
          </a:xfrm>
          <a:prstGeom prst="rect">
            <a:avLst/>
          </a:prstGeom>
        </p:spPr>
      </p:pic>
      <p:pic>
        <p:nvPicPr>
          <p:cNvPr id="55" name="Graphique 54" descr="Jouer avec un remplissage uni">
            <a:extLst>
              <a:ext uri="{FF2B5EF4-FFF2-40B4-BE49-F238E27FC236}">
                <a16:creationId xmlns:a16="http://schemas.microsoft.com/office/drawing/2014/main" id="{0B4A7C57-EE69-42EA-9CAC-7B88A1B446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9280996" y="1663644"/>
            <a:ext cx="70656" cy="107204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D5A370DA-51E2-4693-B965-1466E92E02CD}"/>
              </a:ext>
            </a:extLst>
          </p:cNvPr>
          <p:cNvSpPr txBox="1"/>
          <p:nvPr/>
        </p:nvSpPr>
        <p:spPr>
          <a:xfrm>
            <a:off x="8935784" y="1588568"/>
            <a:ext cx="5124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4C94AC"/>
                </a:solidFill>
              </a:rPr>
              <a:t>BK</a:t>
            </a:r>
          </a:p>
        </p:txBody>
      </p:sp>
      <p:pic>
        <p:nvPicPr>
          <p:cNvPr id="6" name="Graphique 5" descr="Cloche contour">
            <a:extLst>
              <a:ext uri="{FF2B5EF4-FFF2-40B4-BE49-F238E27FC236}">
                <a16:creationId xmlns:a16="http://schemas.microsoft.com/office/drawing/2014/main" id="{BDCA3AE8-D417-48F1-BA36-7CEDE0A5AE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17756" y="1641124"/>
            <a:ext cx="180000" cy="180000"/>
          </a:xfrm>
          <a:prstGeom prst="rect">
            <a:avLst/>
          </a:prstGeom>
        </p:spPr>
      </p:pic>
      <p:pic>
        <p:nvPicPr>
          <p:cNvPr id="14" name="Graphique 13" descr="Sablier plein contour">
            <a:extLst>
              <a:ext uri="{FF2B5EF4-FFF2-40B4-BE49-F238E27FC236}">
                <a16:creationId xmlns:a16="http://schemas.microsoft.com/office/drawing/2014/main" id="{86B62951-FBFE-48CF-8E63-4DA5C9FB46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73722" y="1631290"/>
            <a:ext cx="180000" cy="18000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FEB3B3B0-B34B-4A20-A464-C41857C5837C}"/>
              </a:ext>
            </a:extLst>
          </p:cNvPr>
          <p:cNvSpPr/>
          <p:nvPr/>
        </p:nvSpPr>
        <p:spPr>
          <a:xfrm>
            <a:off x="9143679" y="2131467"/>
            <a:ext cx="360000" cy="50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04E5630-D349-4B4D-8FEC-DDAC97ED58BE}"/>
              </a:ext>
            </a:extLst>
          </p:cNvPr>
          <p:cNvSpPr/>
          <p:nvPr/>
        </p:nvSpPr>
        <p:spPr>
          <a:xfrm>
            <a:off x="9143679" y="2385797"/>
            <a:ext cx="360000" cy="254817"/>
          </a:xfrm>
          <a:prstGeom prst="rect">
            <a:avLst/>
          </a:prstGeom>
          <a:solidFill>
            <a:srgbClr val="F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6BCDB488-DDDC-4464-BDD6-A149381BC918}"/>
              </a:ext>
            </a:extLst>
          </p:cNvPr>
          <p:cNvSpPr txBox="1"/>
          <p:nvPr/>
        </p:nvSpPr>
        <p:spPr>
          <a:xfrm>
            <a:off x="9021557" y="2171491"/>
            <a:ext cx="6164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spc="100" dirty="0">
                <a:solidFill>
                  <a:srgbClr val="4C94AC"/>
                </a:solidFill>
              </a:rPr>
              <a:t>p/e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84A97D23-9FBA-4821-9625-A931A648C3A7}"/>
              </a:ext>
            </a:extLst>
          </p:cNvPr>
          <p:cNvSpPr txBox="1"/>
          <p:nvPr/>
        </p:nvSpPr>
        <p:spPr>
          <a:xfrm>
            <a:off x="9021557" y="2408117"/>
            <a:ext cx="6164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spc="100" dirty="0">
                <a:solidFill>
                  <a:srgbClr val="353A3E"/>
                </a:solidFill>
              </a:rPr>
              <a:t>Prov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0AF9D2-18D7-43AF-8694-0B46174BE41B}"/>
              </a:ext>
            </a:extLst>
          </p:cNvPr>
          <p:cNvSpPr/>
          <p:nvPr/>
        </p:nvSpPr>
        <p:spPr>
          <a:xfrm>
            <a:off x="4320011" y="3349752"/>
            <a:ext cx="720000" cy="720000"/>
          </a:xfrm>
          <a:prstGeom prst="rect">
            <a:avLst/>
          </a:prstGeom>
          <a:noFill/>
          <a:ln>
            <a:solidFill>
              <a:srgbClr val="353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rgbClr val="353A3E"/>
                </a:solidFill>
              </a:rPr>
              <a:t>CPE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22DA2E-A4D0-40E0-8E8F-B198188ACC0E}"/>
              </a:ext>
            </a:extLst>
          </p:cNvPr>
          <p:cNvSpPr/>
          <p:nvPr/>
        </p:nvSpPr>
        <p:spPr>
          <a:xfrm>
            <a:off x="5618602" y="3349752"/>
            <a:ext cx="720000" cy="720000"/>
          </a:xfrm>
          <a:prstGeom prst="rect">
            <a:avLst/>
          </a:prstGeom>
          <a:noFill/>
          <a:ln>
            <a:solidFill>
              <a:srgbClr val="353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rgbClr val="353A3E"/>
                </a:solidFill>
              </a:rPr>
              <a:t>PE</a:t>
            </a:r>
          </a:p>
          <a:p>
            <a:pPr algn="ctr"/>
            <a:r>
              <a:rPr lang="fr-FR" sz="800" dirty="0">
                <a:solidFill>
                  <a:srgbClr val="353A3E"/>
                </a:solidFill>
              </a:rPr>
              <a:t>secondaire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9CC412-5FD8-4359-807A-B7F476C82537}"/>
              </a:ext>
            </a:extLst>
          </p:cNvPr>
          <p:cNvSpPr/>
          <p:nvPr/>
        </p:nvSpPr>
        <p:spPr>
          <a:xfrm>
            <a:off x="6917193" y="3349752"/>
            <a:ext cx="720000" cy="720000"/>
          </a:xfrm>
          <a:prstGeom prst="rect">
            <a:avLst/>
          </a:prstGeom>
          <a:noFill/>
          <a:ln>
            <a:solidFill>
              <a:srgbClr val="353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rgbClr val="353A3E"/>
                </a:solidFill>
              </a:rPr>
              <a:t>PE</a:t>
            </a:r>
          </a:p>
          <a:p>
            <a:pPr algn="ctr"/>
            <a:r>
              <a:rPr lang="fr-FR" sz="800" dirty="0">
                <a:solidFill>
                  <a:srgbClr val="353A3E"/>
                </a:solidFill>
              </a:rPr>
              <a:t>primaire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EA7D38-A053-4B97-ABA9-0411F33253F8}"/>
              </a:ext>
            </a:extLst>
          </p:cNvPr>
          <p:cNvSpPr/>
          <p:nvPr/>
        </p:nvSpPr>
        <p:spPr>
          <a:xfrm>
            <a:off x="8215784" y="3349752"/>
            <a:ext cx="720000" cy="720000"/>
          </a:xfrm>
          <a:prstGeom prst="rect">
            <a:avLst/>
          </a:prstGeom>
          <a:noFill/>
          <a:ln>
            <a:solidFill>
              <a:srgbClr val="353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rgbClr val="353A3E"/>
                </a:solidFill>
              </a:rPr>
              <a:t>CPE</a:t>
            </a:r>
          </a:p>
          <a:p>
            <a:pPr algn="ctr"/>
            <a:r>
              <a:rPr lang="fr-FR" sz="800" dirty="0">
                <a:solidFill>
                  <a:srgbClr val="353A3E"/>
                </a:solidFill>
              </a:rPr>
              <a:t>collecte</a:t>
            </a:r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D6FB9B0E-42C5-4EBA-81C1-9C93F1DEBCED}"/>
              </a:ext>
            </a:extLst>
          </p:cNvPr>
          <p:cNvCxnSpPr>
            <a:cxnSpLocks/>
            <a:stCxn id="91" idx="2"/>
            <a:endCxn id="89" idx="2"/>
          </p:cNvCxnSpPr>
          <p:nvPr/>
        </p:nvCxnSpPr>
        <p:spPr>
          <a:xfrm rot="5400000" flipH="1">
            <a:off x="5322609" y="3731566"/>
            <a:ext cx="6274" cy="768997"/>
          </a:xfrm>
          <a:prstGeom prst="bentConnector3">
            <a:avLst>
              <a:gd name="adj1" fmla="val -3643609"/>
            </a:avLst>
          </a:prstGeom>
          <a:ln>
            <a:solidFill>
              <a:srgbClr val="353A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81BD599-6128-409C-9B07-4BC16C346C5E}"/>
              </a:ext>
            </a:extLst>
          </p:cNvPr>
          <p:cNvSpPr/>
          <p:nvPr/>
        </p:nvSpPr>
        <p:spPr>
          <a:xfrm>
            <a:off x="4349032" y="4064634"/>
            <a:ext cx="135108" cy="49523"/>
          </a:xfrm>
          <a:prstGeom prst="rect">
            <a:avLst/>
          </a:prstGeom>
          <a:solidFill>
            <a:srgbClr val="353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9554805-5E99-497A-AD34-11A9F15DA4D5}"/>
              </a:ext>
            </a:extLst>
          </p:cNvPr>
          <p:cNvSpPr/>
          <p:nvPr/>
        </p:nvSpPr>
        <p:spPr>
          <a:xfrm>
            <a:off x="4873693" y="4063404"/>
            <a:ext cx="135108" cy="49523"/>
          </a:xfrm>
          <a:prstGeom prst="rect">
            <a:avLst/>
          </a:prstGeom>
          <a:solidFill>
            <a:srgbClr val="353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F907C55-3246-46E3-AEAE-F0BAA872FED4}"/>
              </a:ext>
            </a:extLst>
          </p:cNvPr>
          <p:cNvSpPr/>
          <p:nvPr/>
        </p:nvSpPr>
        <p:spPr>
          <a:xfrm>
            <a:off x="5642690" y="4069678"/>
            <a:ext cx="135108" cy="49523"/>
          </a:xfrm>
          <a:prstGeom prst="rect">
            <a:avLst/>
          </a:prstGeom>
          <a:solidFill>
            <a:srgbClr val="353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E2A8351-1046-4619-804A-4A1A61FA5BAC}"/>
              </a:ext>
            </a:extLst>
          </p:cNvPr>
          <p:cNvSpPr/>
          <p:nvPr/>
        </p:nvSpPr>
        <p:spPr>
          <a:xfrm>
            <a:off x="6167351" y="4068448"/>
            <a:ext cx="135108" cy="49523"/>
          </a:xfrm>
          <a:prstGeom prst="rect">
            <a:avLst/>
          </a:prstGeom>
          <a:solidFill>
            <a:srgbClr val="353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2BD4BBF-0BC8-4C72-A021-48875EA46D4E}"/>
              </a:ext>
            </a:extLst>
          </p:cNvPr>
          <p:cNvSpPr/>
          <p:nvPr/>
        </p:nvSpPr>
        <p:spPr>
          <a:xfrm>
            <a:off x="6948496" y="4069678"/>
            <a:ext cx="135108" cy="49523"/>
          </a:xfrm>
          <a:prstGeom prst="rect">
            <a:avLst/>
          </a:prstGeom>
          <a:solidFill>
            <a:srgbClr val="353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0697A20-EFFC-4681-BCE0-DA1711A4477E}"/>
              </a:ext>
            </a:extLst>
          </p:cNvPr>
          <p:cNvSpPr/>
          <p:nvPr/>
        </p:nvSpPr>
        <p:spPr>
          <a:xfrm>
            <a:off x="7473157" y="4068448"/>
            <a:ext cx="135108" cy="49523"/>
          </a:xfrm>
          <a:prstGeom prst="rect">
            <a:avLst/>
          </a:prstGeom>
          <a:solidFill>
            <a:srgbClr val="353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7A690D4-E5F8-456C-8D8C-1C57BEF7CE15}"/>
              </a:ext>
            </a:extLst>
          </p:cNvPr>
          <p:cNvSpPr/>
          <p:nvPr/>
        </p:nvSpPr>
        <p:spPr>
          <a:xfrm>
            <a:off x="8247087" y="4064634"/>
            <a:ext cx="135108" cy="49523"/>
          </a:xfrm>
          <a:prstGeom prst="rect">
            <a:avLst/>
          </a:prstGeom>
          <a:solidFill>
            <a:srgbClr val="353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49E3E6E-6175-42AF-977A-FC3F8C7C1ECD}"/>
              </a:ext>
            </a:extLst>
          </p:cNvPr>
          <p:cNvSpPr/>
          <p:nvPr/>
        </p:nvSpPr>
        <p:spPr>
          <a:xfrm>
            <a:off x="8771748" y="4063404"/>
            <a:ext cx="135108" cy="49523"/>
          </a:xfrm>
          <a:prstGeom prst="rect">
            <a:avLst/>
          </a:prstGeom>
          <a:solidFill>
            <a:srgbClr val="353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 : en angle 97">
            <a:extLst>
              <a:ext uri="{FF2B5EF4-FFF2-40B4-BE49-F238E27FC236}">
                <a16:creationId xmlns:a16="http://schemas.microsoft.com/office/drawing/2014/main" id="{8D22E4E1-E1C2-4273-9C67-A530760D7CE1}"/>
              </a:ext>
            </a:extLst>
          </p:cNvPr>
          <p:cNvCxnSpPr>
            <a:cxnSpLocks/>
            <a:stCxn id="92" idx="2"/>
            <a:endCxn id="93" idx="2"/>
          </p:cNvCxnSpPr>
          <p:nvPr/>
        </p:nvCxnSpPr>
        <p:spPr>
          <a:xfrm rot="16200000" flipH="1">
            <a:off x="6624862" y="3728013"/>
            <a:ext cx="1230" cy="781145"/>
          </a:xfrm>
          <a:prstGeom prst="bentConnector3">
            <a:avLst>
              <a:gd name="adj1" fmla="val 18685366"/>
            </a:avLst>
          </a:prstGeom>
          <a:ln>
            <a:solidFill>
              <a:srgbClr val="353A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 : en angle 99">
            <a:extLst>
              <a:ext uri="{FF2B5EF4-FFF2-40B4-BE49-F238E27FC236}">
                <a16:creationId xmlns:a16="http://schemas.microsoft.com/office/drawing/2014/main" id="{6729BA95-D7E8-4840-A0C2-8B5E016B58C1}"/>
              </a:ext>
            </a:extLst>
          </p:cNvPr>
          <p:cNvCxnSpPr>
            <a:cxnSpLocks/>
            <a:stCxn id="94" idx="2"/>
            <a:endCxn id="95" idx="2"/>
          </p:cNvCxnSpPr>
          <p:nvPr/>
        </p:nvCxnSpPr>
        <p:spPr>
          <a:xfrm rot="5400000" flipH="1" flipV="1">
            <a:off x="7925769" y="3729099"/>
            <a:ext cx="3814" cy="773930"/>
          </a:xfrm>
          <a:prstGeom prst="bentConnector3">
            <a:avLst>
              <a:gd name="adj1" fmla="val -5993707"/>
            </a:avLst>
          </a:prstGeom>
          <a:ln>
            <a:solidFill>
              <a:srgbClr val="353A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4988CA55-D568-4A65-B030-CF598C54D2A7}"/>
              </a:ext>
            </a:extLst>
          </p:cNvPr>
          <p:cNvSpPr/>
          <p:nvPr/>
        </p:nvSpPr>
        <p:spPr>
          <a:xfrm>
            <a:off x="3662235" y="2183558"/>
            <a:ext cx="2213563" cy="370485"/>
          </a:xfrm>
          <a:prstGeom prst="roundRect">
            <a:avLst>
              <a:gd name="adj" fmla="val 5168"/>
            </a:avLst>
          </a:prstGeom>
          <a:solidFill>
            <a:schemeClr val="bg1"/>
          </a:solidFill>
          <a:ln>
            <a:noFill/>
          </a:ln>
          <a:effectLst>
            <a:outerShdw blurRad="635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5F9E00FC-4F6C-4E20-B3E0-01C0797E7ECC}"/>
              </a:ext>
            </a:extLst>
          </p:cNvPr>
          <p:cNvSpPr txBox="1"/>
          <p:nvPr/>
        </p:nvSpPr>
        <p:spPr>
          <a:xfrm>
            <a:off x="3656747" y="2218707"/>
            <a:ext cx="1870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spc="40" dirty="0">
                <a:solidFill>
                  <a:srgbClr val="353A3E"/>
                </a:solidFill>
              </a:rPr>
              <a:t>CPE</a:t>
            </a:r>
          </a:p>
          <a:p>
            <a:r>
              <a:rPr lang="fr-FR" sz="700" spc="40" dirty="0">
                <a:solidFill>
                  <a:srgbClr val="353A3E"/>
                </a:solidFill>
              </a:rPr>
              <a:t>Equipement n°13</a:t>
            </a:r>
          </a:p>
        </p:txBody>
      </p:sp>
      <p:pic>
        <p:nvPicPr>
          <p:cNvPr id="64" name="Graphique 63" descr="Point d’insertion vers la gauche avec un remplissage uni">
            <a:extLst>
              <a:ext uri="{FF2B5EF4-FFF2-40B4-BE49-F238E27FC236}">
                <a16:creationId xmlns:a16="http://schemas.microsoft.com/office/drawing/2014/main" id="{12D91346-12EF-4FB7-97B3-8C1A71FCF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5269" y="1957565"/>
            <a:ext cx="108000" cy="108000"/>
          </a:xfrm>
          <a:prstGeom prst="rect">
            <a:avLst/>
          </a:prstGeom>
        </p:spPr>
      </p:pic>
      <p:pic>
        <p:nvPicPr>
          <p:cNvPr id="109" name="Graphique 108" descr="Point d’insertion vers la gauche avec un remplissage uni">
            <a:extLst>
              <a:ext uri="{FF2B5EF4-FFF2-40B4-BE49-F238E27FC236}">
                <a16:creationId xmlns:a16="http://schemas.microsoft.com/office/drawing/2014/main" id="{6B522A91-E85C-4104-B0F6-8029EBF90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5269" y="1957565"/>
            <a:ext cx="108000" cy="108000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FB7C626C-5A45-489F-9940-BF9C5EC9D63E}"/>
              </a:ext>
            </a:extLst>
          </p:cNvPr>
          <p:cNvSpPr/>
          <p:nvPr/>
        </p:nvSpPr>
        <p:spPr>
          <a:xfrm>
            <a:off x="2373303" y="1544798"/>
            <a:ext cx="1222407" cy="4340436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A53D01D0-6CB0-488E-832C-93397BD49909}"/>
              </a:ext>
            </a:extLst>
          </p:cNvPr>
          <p:cNvSpPr txBox="1"/>
          <p:nvPr/>
        </p:nvSpPr>
        <p:spPr>
          <a:xfrm>
            <a:off x="2877548" y="1579653"/>
            <a:ext cx="769078" cy="2616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/>
                </a:solidFill>
              </a:rPr>
              <a:t>Any</a:t>
            </a:r>
            <a:r>
              <a:rPr lang="fr-FR" sz="1100" b="1" dirty="0">
                <a:solidFill>
                  <a:srgbClr val="4C94AC"/>
                </a:solidFill>
              </a:rPr>
              <a:t>Way</a:t>
            </a:r>
          </a:p>
        </p:txBody>
      </p:sp>
      <p:pic>
        <p:nvPicPr>
          <p:cNvPr id="137" name="Graphique 136" descr="Logement contour">
            <a:extLst>
              <a:ext uri="{FF2B5EF4-FFF2-40B4-BE49-F238E27FC236}">
                <a16:creationId xmlns:a16="http://schemas.microsoft.com/office/drawing/2014/main" id="{E8AC23FB-514E-46E2-859E-DC7714DCB2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9585" y="1904307"/>
            <a:ext cx="180000" cy="180000"/>
          </a:xfrm>
          <a:prstGeom prst="rect">
            <a:avLst/>
          </a:prstGeom>
        </p:spPr>
      </p:pic>
      <p:sp>
        <p:nvSpPr>
          <p:cNvPr id="138" name="ZoneTexte 137">
            <a:extLst>
              <a:ext uri="{FF2B5EF4-FFF2-40B4-BE49-F238E27FC236}">
                <a16:creationId xmlns:a16="http://schemas.microsoft.com/office/drawing/2014/main" id="{E337F50A-1075-408C-8964-1C84091D2C97}"/>
              </a:ext>
            </a:extLst>
          </p:cNvPr>
          <p:cNvSpPr txBox="1"/>
          <p:nvPr/>
        </p:nvSpPr>
        <p:spPr>
          <a:xfrm>
            <a:off x="2599624" y="1896794"/>
            <a:ext cx="9947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30" dirty="0">
                <a:solidFill>
                  <a:schemeClr val="bg1"/>
                </a:solidFill>
              </a:rPr>
              <a:t>Accueil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F8ADCB62-8A2E-45A1-9143-4C798421BEA9}"/>
              </a:ext>
            </a:extLst>
          </p:cNvPr>
          <p:cNvSpPr txBox="1"/>
          <p:nvPr/>
        </p:nvSpPr>
        <p:spPr>
          <a:xfrm>
            <a:off x="2597395" y="2151612"/>
            <a:ext cx="9947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30" dirty="0">
                <a:solidFill>
                  <a:schemeClr val="bg1"/>
                </a:solidFill>
              </a:rPr>
              <a:t>Modèle</a:t>
            </a:r>
          </a:p>
        </p:txBody>
      </p:sp>
      <p:pic>
        <p:nvPicPr>
          <p:cNvPr id="140" name="Graphique 139" descr="Icône de menu d'hamburger contour">
            <a:extLst>
              <a:ext uri="{FF2B5EF4-FFF2-40B4-BE49-F238E27FC236}">
                <a16:creationId xmlns:a16="http://schemas.microsoft.com/office/drawing/2014/main" id="{6E4ADCBF-D08B-47DA-A250-871E4E062B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35681" y="1615994"/>
            <a:ext cx="180000" cy="180000"/>
          </a:xfrm>
          <a:prstGeom prst="rect">
            <a:avLst/>
          </a:prstGeom>
        </p:spPr>
      </p:pic>
      <p:sp>
        <p:nvSpPr>
          <p:cNvPr id="141" name="ZoneTexte 140">
            <a:extLst>
              <a:ext uri="{FF2B5EF4-FFF2-40B4-BE49-F238E27FC236}">
                <a16:creationId xmlns:a16="http://schemas.microsoft.com/office/drawing/2014/main" id="{87394AF3-ED8F-40FC-AD40-5E642EFFB9BD}"/>
              </a:ext>
            </a:extLst>
          </p:cNvPr>
          <p:cNvSpPr txBox="1"/>
          <p:nvPr/>
        </p:nvSpPr>
        <p:spPr>
          <a:xfrm>
            <a:off x="2374778" y="5712088"/>
            <a:ext cx="12196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spc="50" dirty="0">
                <a:solidFill>
                  <a:srgbClr val="9199A1"/>
                </a:solidFill>
              </a:rPr>
              <a:t>version 2.0.0-rc1</a:t>
            </a:r>
          </a:p>
        </p:txBody>
      </p:sp>
      <p:pic>
        <p:nvPicPr>
          <p:cNvPr id="142" name="Graphique 141" descr="Point d’insertion vers la gauche avec un remplissage uni">
            <a:extLst>
              <a:ext uri="{FF2B5EF4-FFF2-40B4-BE49-F238E27FC236}">
                <a16:creationId xmlns:a16="http://schemas.microsoft.com/office/drawing/2014/main" id="{92E32BCD-FB55-4BE2-AAB5-74F37B04091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5400000">
            <a:off x="3434312" y="2200846"/>
            <a:ext cx="108000" cy="108000"/>
          </a:xfrm>
          <a:prstGeom prst="rect">
            <a:avLst/>
          </a:prstGeom>
        </p:spPr>
      </p:pic>
      <p:pic>
        <p:nvPicPr>
          <p:cNvPr id="143" name="Image 142">
            <a:extLst>
              <a:ext uri="{FF2B5EF4-FFF2-40B4-BE49-F238E27FC236}">
                <a16:creationId xmlns:a16="http://schemas.microsoft.com/office/drawing/2014/main" id="{EA864FC2-9388-45C6-8A1A-284577C9BC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94" y="1671195"/>
            <a:ext cx="167957" cy="88999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4" name="ZoneTexte 143">
            <a:extLst>
              <a:ext uri="{FF2B5EF4-FFF2-40B4-BE49-F238E27FC236}">
                <a16:creationId xmlns:a16="http://schemas.microsoft.com/office/drawing/2014/main" id="{835A8256-B009-48B9-B804-F507C0F50B8E}"/>
              </a:ext>
            </a:extLst>
          </p:cNvPr>
          <p:cNvSpPr txBox="1"/>
          <p:nvPr/>
        </p:nvSpPr>
        <p:spPr>
          <a:xfrm>
            <a:off x="2595296" y="3129866"/>
            <a:ext cx="9947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145" name="Graphique 144" descr="Point d’insertion vers la gauche avec un remplissage uni">
            <a:extLst>
              <a:ext uri="{FF2B5EF4-FFF2-40B4-BE49-F238E27FC236}">
                <a16:creationId xmlns:a16="http://schemas.microsoft.com/office/drawing/2014/main" id="{FE501793-0307-41C9-BF3E-FE2BC5FD790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5400000">
            <a:off x="3432213" y="3179100"/>
            <a:ext cx="108000" cy="108000"/>
          </a:xfrm>
          <a:prstGeom prst="rect">
            <a:avLst/>
          </a:prstGeom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D17291CF-0552-4123-8CFA-3A36EB7C2042}"/>
              </a:ext>
            </a:extLst>
          </p:cNvPr>
          <p:cNvSpPr txBox="1"/>
          <p:nvPr/>
        </p:nvSpPr>
        <p:spPr>
          <a:xfrm>
            <a:off x="2595296" y="4981451"/>
            <a:ext cx="9947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147" name="Graphique 146" descr="Engrenage contour">
            <a:extLst>
              <a:ext uri="{FF2B5EF4-FFF2-40B4-BE49-F238E27FC236}">
                <a16:creationId xmlns:a16="http://schemas.microsoft.com/office/drawing/2014/main" id="{E42E3A4C-0026-450D-B396-F589E4F78FA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425257" y="4991478"/>
            <a:ext cx="180000" cy="180000"/>
          </a:xfrm>
          <a:prstGeom prst="rect">
            <a:avLst/>
          </a:prstGeom>
        </p:spPr>
      </p:pic>
      <p:pic>
        <p:nvPicPr>
          <p:cNvPr id="148" name="Graphique 147" descr="Livre ouvert contour">
            <a:extLst>
              <a:ext uri="{FF2B5EF4-FFF2-40B4-BE49-F238E27FC236}">
                <a16:creationId xmlns:a16="http://schemas.microsoft.com/office/drawing/2014/main" id="{FAD0869A-9A21-455C-BED4-4A7F7AF3E64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427131" y="2161639"/>
            <a:ext cx="180000" cy="180000"/>
          </a:xfrm>
          <a:prstGeom prst="rect">
            <a:avLst/>
          </a:prstGeom>
        </p:spPr>
      </p:pic>
      <p:pic>
        <p:nvPicPr>
          <p:cNvPr id="149" name="Graphique 148" descr="Boîte contour">
            <a:extLst>
              <a:ext uri="{FF2B5EF4-FFF2-40B4-BE49-F238E27FC236}">
                <a16:creationId xmlns:a16="http://schemas.microsoft.com/office/drawing/2014/main" id="{D0C2E084-50FD-40C0-ADC2-A86BCDD5C44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430606" y="3142541"/>
            <a:ext cx="180000" cy="180000"/>
          </a:xfrm>
          <a:prstGeom prst="rect">
            <a:avLst/>
          </a:prstGeom>
        </p:spPr>
      </p:pic>
      <p:pic>
        <p:nvPicPr>
          <p:cNvPr id="150" name="Graphique 149" descr="Point d’insertion vers la gauche avec un remplissage uni">
            <a:extLst>
              <a:ext uri="{FF2B5EF4-FFF2-40B4-BE49-F238E27FC236}">
                <a16:creationId xmlns:a16="http://schemas.microsoft.com/office/drawing/2014/main" id="{8872C9CD-960C-4203-A1DE-606BD5D62A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5400000">
            <a:off x="3426550" y="5027478"/>
            <a:ext cx="108000" cy="108000"/>
          </a:xfrm>
          <a:prstGeom prst="rect">
            <a:avLst/>
          </a:prstGeom>
        </p:spPr>
      </p:pic>
      <p:sp>
        <p:nvSpPr>
          <p:cNvPr id="151" name="ZoneTexte 150">
            <a:extLst>
              <a:ext uri="{FF2B5EF4-FFF2-40B4-BE49-F238E27FC236}">
                <a16:creationId xmlns:a16="http://schemas.microsoft.com/office/drawing/2014/main" id="{C4A58C99-FF45-4CAC-BD0A-AC98AC78FB76}"/>
              </a:ext>
            </a:extLst>
          </p:cNvPr>
          <p:cNvSpPr txBox="1"/>
          <p:nvPr/>
        </p:nvSpPr>
        <p:spPr>
          <a:xfrm>
            <a:off x="2611320" y="2349899"/>
            <a:ext cx="99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Cartes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Transceivers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Licences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Templates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5E6F1266-CCAF-43C7-B679-C78A1059881D}"/>
              </a:ext>
            </a:extLst>
          </p:cNvPr>
          <p:cNvCxnSpPr>
            <a:cxnSpLocks/>
          </p:cNvCxnSpPr>
          <p:nvPr/>
        </p:nvCxnSpPr>
        <p:spPr>
          <a:xfrm>
            <a:off x="2517131" y="2391931"/>
            <a:ext cx="0" cy="638128"/>
          </a:xfrm>
          <a:prstGeom prst="line">
            <a:avLst/>
          </a:prstGeom>
          <a:ln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ZoneTexte 152">
            <a:extLst>
              <a:ext uri="{FF2B5EF4-FFF2-40B4-BE49-F238E27FC236}">
                <a16:creationId xmlns:a16="http://schemas.microsoft.com/office/drawing/2014/main" id="{6B05330A-70D4-4215-8441-7AD83949E97B}"/>
              </a:ext>
            </a:extLst>
          </p:cNvPr>
          <p:cNvSpPr txBox="1"/>
          <p:nvPr/>
        </p:nvSpPr>
        <p:spPr>
          <a:xfrm>
            <a:off x="2604956" y="3329198"/>
            <a:ext cx="994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Sites</a:t>
            </a:r>
          </a:p>
          <a:p>
            <a:pPr>
              <a:spcAft>
                <a:spcPts val="6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Racks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NE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Cartes</a:t>
            </a:r>
          </a:p>
          <a:p>
            <a:pPr>
              <a:spcAft>
                <a:spcPts val="6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Licences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Collectes</a:t>
            </a:r>
          </a:p>
        </p:txBody>
      </p: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CACF2437-8FD1-414A-9DF2-07C9890B48BF}"/>
              </a:ext>
            </a:extLst>
          </p:cNvPr>
          <p:cNvCxnSpPr>
            <a:cxnSpLocks/>
          </p:cNvCxnSpPr>
          <p:nvPr/>
        </p:nvCxnSpPr>
        <p:spPr>
          <a:xfrm>
            <a:off x="2517131" y="3390282"/>
            <a:ext cx="0" cy="1460572"/>
          </a:xfrm>
          <a:prstGeom prst="line">
            <a:avLst/>
          </a:prstGeom>
          <a:ln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ZoneTexte 154">
            <a:extLst>
              <a:ext uri="{FF2B5EF4-FFF2-40B4-BE49-F238E27FC236}">
                <a16:creationId xmlns:a16="http://schemas.microsoft.com/office/drawing/2014/main" id="{038F83D2-1DEC-4007-B9D4-6536AA5BA4A9}"/>
              </a:ext>
            </a:extLst>
          </p:cNvPr>
          <p:cNvSpPr txBox="1"/>
          <p:nvPr/>
        </p:nvSpPr>
        <p:spPr>
          <a:xfrm>
            <a:off x="2604735" y="5202434"/>
            <a:ext cx="99475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Réservation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Prise en main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Activation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64353FDE-FAC6-4487-B4FE-65848C66AE3B}"/>
              </a:ext>
            </a:extLst>
          </p:cNvPr>
          <p:cNvCxnSpPr>
            <a:cxnSpLocks/>
          </p:cNvCxnSpPr>
          <p:nvPr/>
        </p:nvCxnSpPr>
        <p:spPr>
          <a:xfrm>
            <a:off x="2515257" y="5210293"/>
            <a:ext cx="0" cy="385835"/>
          </a:xfrm>
          <a:prstGeom prst="line">
            <a:avLst/>
          </a:prstGeom>
          <a:ln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9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9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2AC3DD68-A2D9-4148-8F22-A821FA7AB2DD}"/>
              </a:ext>
            </a:extLst>
          </p:cNvPr>
          <p:cNvSpPr txBox="1"/>
          <p:nvPr/>
        </p:nvSpPr>
        <p:spPr>
          <a:xfrm>
            <a:off x="0" y="2901712"/>
            <a:ext cx="12191999" cy="1015663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353A3E"/>
                </a:solidFill>
              </a:rPr>
              <a:t>Modèles d’équipements</a:t>
            </a:r>
          </a:p>
        </p:txBody>
      </p:sp>
    </p:spTree>
    <p:extLst>
      <p:ext uri="{BB962C8B-B14F-4D97-AF65-F5344CB8AC3E}">
        <p14:creationId xmlns:p14="http://schemas.microsoft.com/office/powerpoint/2010/main" val="3593830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9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2AC3DD68-A2D9-4148-8F22-A821FA7AB2DD}"/>
              </a:ext>
            </a:extLst>
          </p:cNvPr>
          <p:cNvSpPr txBox="1"/>
          <p:nvPr/>
        </p:nvSpPr>
        <p:spPr>
          <a:xfrm>
            <a:off x="0" y="2901712"/>
            <a:ext cx="12191999" cy="1015663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353A3E"/>
                </a:solidFill>
              </a:rPr>
              <a:t>Collectes</a:t>
            </a:r>
          </a:p>
        </p:txBody>
      </p:sp>
    </p:spTree>
    <p:extLst>
      <p:ext uri="{BB962C8B-B14F-4D97-AF65-F5344CB8AC3E}">
        <p14:creationId xmlns:p14="http://schemas.microsoft.com/office/powerpoint/2010/main" val="2807270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3AF57AC-D997-4C4C-B876-6F587E8BE45E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9809D6-F14D-42AF-9F96-34F914920522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Collectes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5" name="Graphique 44" descr="Point d’insertion vers la gauche avec un remplissage uni">
            <a:extLst>
              <a:ext uri="{FF2B5EF4-FFF2-40B4-BE49-F238E27FC236}">
                <a16:creationId xmlns:a16="http://schemas.microsoft.com/office/drawing/2014/main" id="{1931E3E2-66B3-436A-8098-258DB4EF9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7F984C5-D8B0-4E4C-BBE8-6959622D7B75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3E7FC05-69C8-4278-B1C2-F060682FA4C7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AA3D7F1-8FB4-478F-8DB0-D97ACE23543C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51" name="Graphique 50" descr="Loupe contour">
            <a:extLst>
              <a:ext uri="{FF2B5EF4-FFF2-40B4-BE49-F238E27FC236}">
                <a16:creationId xmlns:a16="http://schemas.microsoft.com/office/drawing/2014/main" id="{BE3CA2DB-29A3-496F-A5EF-09DF6BB2D6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2" name="Graphique 51" descr="Jouer avec un remplissage uni">
            <a:extLst>
              <a:ext uri="{FF2B5EF4-FFF2-40B4-BE49-F238E27FC236}">
                <a16:creationId xmlns:a16="http://schemas.microsoft.com/office/drawing/2014/main" id="{438BD36A-DEFF-4321-9D61-78BC84D7B5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4" name="Graphique 53" descr="Cloche contour">
            <a:extLst>
              <a:ext uri="{FF2B5EF4-FFF2-40B4-BE49-F238E27FC236}">
                <a16:creationId xmlns:a16="http://schemas.microsoft.com/office/drawing/2014/main" id="{2159E8C3-ED8B-4C63-81C1-F079BDFF6F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8" name="Graphique 57" descr="Sablier plein contour">
            <a:extLst>
              <a:ext uri="{FF2B5EF4-FFF2-40B4-BE49-F238E27FC236}">
                <a16:creationId xmlns:a16="http://schemas.microsoft.com/office/drawing/2014/main" id="{159585FB-4502-4A4E-AB6E-A02E9D246C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109" name="ZoneTexte 108">
            <a:extLst>
              <a:ext uri="{FF2B5EF4-FFF2-40B4-BE49-F238E27FC236}">
                <a16:creationId xmlns:a16="http://schemas.microsoft.com/office/drawing/2014/main" id="{CDA46E2E-7ADF-4CB1-9750-E25E7BF28D80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5BBA1ADF-F9C8-493E-8D77-393F7D83D610}"/>
              </a:ext>
            </a:extLst>
          </p:cNvPr>
          <p:cNvSpPr/>
          <p:nvPr/>
        </p:nvSpPr>
        <p:spPr>
          <a:xfrm>
            <a:off x="2276165" y="1742568"/>
            <a:ext cx="9798806" cy="2903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3CAC186C-5570-4F30-81E3-BDD6AB73124E}"/>
              </a:ext>
            </a:extLst>
          </p:cNvPr>
          <p:cNvSpPr/>
          <p:nvPr/>
        </p:nvSpPr>
        <p:spPr>
          <a:xfrm>
            <a:off x="2276593" y="1425810"/>
            <a:ext cx="9798806" cy="310854"/>
          </a:xfrm>
          <a:prstGeom prst="roundRect">
            <a:avLst>
              <a:gd name="adj" fmla="val 0"/>
            </a:avLst>
          </a:prstGeom>
          <a:solidFill>
            <a:srgbClr val="353A3E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73EDD3C7-CBE6-4007-9128-1D9E6EAC11E8}"/>
              </a:ext>
            </a:extLst>
          </p:cNvPr>
          <p:cNvSpPr/>
          <p:nvPr/>
        </p:nvSpPr>
        <p:spPr>
          <a:xfrm>
            <a:off x="2374961" y="1506717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AD7A3128-77BF-4CAD-8B5D-822A6B3925E7}"/>
              </a:ext>
            </a:extLst>
          </p:cNvPr>
          <p:cNvSpPr txBox="1"/>
          <p:nvPr/>
        </p:nvSpPr>
        <p:spPr>
          <a:xfrm>
            <a:off x="2617329" y="1455866"/>
            <a:ext cx="3028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F4DD1DDD-AB6F-4BBD-8D77-5B62E031549C}"/>
              </a:ext>
            </a:extLst>
          </p:cNvPr>
          <p:cNvSpPr txBox="1"/>
          <p:nvPr/>
        </p:nvSpPr>
        <p:spPr>
          <a:xfrm>
            <a:off x="3260815" y="1455866"/>
            <a:ext cx="923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Référence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AC6DD0C6-CD64-4DB4-B588-0B79811748F3}"/>
              </a:ext>
            </a:extLst>
          </p:cNvPr>
          <p:cNvSpPr txBox="1"/>
          <p:nvPr/>
        </p:nvSpPr>
        <p:spPr>
          <a:xfrm>
            <a:off x="10257753" y="1452072"/>
            <a:ext cx="6537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Débits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B304CEA7-9C16-4FA2-862D-1FB6782DC00F}"/>
              </a:ext>
            </a:extLst>
          </p:cNvPr>
          <p:cNvSpPr txBox="1"/>
          <p:nvPr/>
        </p:nvSpPr>
        <p:spPr>
          <a:xfrm>
            <a:off x="4492073" y="1458128"/>
            <a:ext cx="7997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ED14E8DC-30C4-4859-A9A1-6CC49E307EE0}"/>
              </a:ext>
            </a:extLst>
          </p:cNvPr>
          <p:cNvSpPr/>
          <p:nvPr/>
        </p:nvSpPr>
        <p:spPr>
          <a:xfrm>
            <a:off x="2276165" y="205743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6EA43524-64B8-4FB5-9973-63A9ABDACC9A}"/>
              </a:ext>
            </a:extLst>
          </p:cNvPr>
          <p:cNvSpPr txBox="1"/>
          <p:nvPr/>
        </p:nvSpPr>
        <p:spPr>
          <a:xfrm>
            <a:off x="2619777" y="208365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E53BC6D4-A8FD-49D5-B39C-631B82F8BAC9}"/>
              </a:ext>
            </a:extLst>
          </p:cNvPr>
          <p:cNvSpPr txBox="1"/>
          <p:nvPr/>
        </p:nvSpPr>
        <p:spPr>
          <a:xfrm>
            <a:off x="3273947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A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5CD4CCA-D05C-44A3-ABD1-397508291619}"/>
              </a:ext>
            </a:extLst>
          </p:cNvPr>
          <p:cNvSpPr txBox="1"/>
          <p:nvPr/>
        </p:nvSpPr>
        <p:spPr>
          <a:xfrm>
            <a:off x="4500018" y="208643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614466E-8948-479D-960C-B5B46EA64FB8}"/>
              </a:ext>
            </a:extLst>
          </p:cNvPr>
          <p:cNvSpPr txBox="1"/>
          <p:nvPr/>
        </p:nvSpPr>
        <p:spPr>
          <a:xfrm>
            <a:off x="10257753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500</a:t>
            </a: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7B75B621-CA09-4415-97E3-29C279B1B693}"/>
              </a:ext>
            </a:extLst>
          </p:cNvPr>
          <p:cNvSpPr/>
          <p:nvPr/>
        </p:nvSpPr>
        <p:spPr>
          <a:xfrm>
            <a:off x="3269063" y="1793513"/>
            <a:ext cx="114037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D6D9DC"/>
                </a:solidFill>
              </a:rPr>
              <a:t>Référence</a:t>
            </a:r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9540A7FF-FA3A-49CF-B4D9-609BCAD81ED6}"/>
              </a:ext>
            </a:extLst>
          </p:cNvPr>
          <p:cNvSpPr/>
          <p:nvPr/>
        </p:nvSpPr>
        <p:spPr>
          <a:xfrm>
            <a:off x="12016752" y="2083648"/>
            <a:ext cx="57581" cy="44647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B5CFF5FA-5B7D-439F-BFDC-D4229CFC1EEF}"/>
              </a:ext>
            </a:extLst>
          </p:cNvPr>
          <p:cNvSpPr/>
          <p:nvPr/>
        </p:nvSpPr>
        <p:spPr>
          <a:xfrm>
            <a:off x="12022682" y="2082139"/>
            <a:ext cx="51651" cy="2686431"/>
          </a:xfrm>
          <a:prstGeom prst="roundRect">
            <a:avLst>
              <a:gd name="adj" fmla="val 50000"/>
            </a:avLst>
          </a:prstGeom>
          <a:solidFill>
            <a:srgbClr val="D6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5" name="Graphique 124" descr="Trier contour">
            <a:extLst>
              <a:ext uri="{FF2B5EF4-FFF2-40B4-BE49-F238E27FC236}">
                <a16:creationId xmlns:a16="http://schemas.microsoft.com/office/drawing/2014/main" id="{A9FDD0FE-64E3-4E9A-B5A5-0610E12D93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21432" y="1508517"/>
            <a:ext cx="144000" cy="144000"/>
          </a:xfrm>
          <a:prstGeom prst="rect">
            <a:avLst/>
          </a:prstGeom>
        </p:spPr>
      </p:pic>
      <p:pic>
        <p:nvPicPr>
          <p:cNvPr id="126" name="Graphique 125" descr="Trier contour">
            <a:extLst>
              <a:ext uri="{FF2B5EF4-FFF2-40B4-BE49-F238E27FC236}">
                <a16:creationId xmlns:a16="http://schemas.microsoft.com/office/drawing/2014/main" id="{A41986F1-1B05-45C0-AD8B-D035A4FCA4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60164" y="1508978"/>
            <a:ext cx="144000" cy="144000"/>
          </a:xfrm>
          <a:prstGeom prst="rect">
            <a:avLst/>
          </a:prstGeom>
        </p:spPr>
      </p:pic>
      <p:pic>
        <p:nvPicPr>
          <p:cNvPr id="127" name="Graphique 126" descr="Trier contour">
            <a:extLst>
              <a:ext uri="{FF2B5EF4-FFF2-40B4-BE49-F238E27FC236}">
                <a16:creationId xmlns:a16="http://schemas.microsoft.com/office/drawing/2014/main" id="{8877D5B8-0E9F-4E90-9CBE-EAAF73B8CF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39682" y="1510610"/>
            <a:ext cx="144000" cy="144000"/>
          </a:xfrm>
          <a:prstGeom prst="rect">
            <a:avLst/>
          </a:prstGeom>
        </p:spPr>
      </p:pic>
      <p:pic>
        <p:nvPicPr>
          <p:cNvPr id="128" name="Graphique 127" descr="Trier contour">
            <a:extLst>
              <a:ext uri="{FF2B5EF4-FFF2-40B4-BE49-F238E27FC236}">
                <a16:creationId xmlns:a16="http://schemas.microsoft.com/office/drawing/2014/main" id="{80875E9E-64C2-437A-B92D-46B8808A02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03372" y="1506082"/>
            <a:ext cx="144000" cy="144000"/>
          </a:xfrm>
          <a:prstGeom prst="rect">
            <a:avLst/>
          </a:prstGeom>
        </p:spPr>
      </p:pic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7C4AACBA-A110-49A5-91CB-B1D229B1F285}"/>
              </a:ext>
            </a:extLst>
          </p:cNvPr>
          <p:cNvSpPr/>
          <p:nvPr/>
        </p:nvSpPr>
        <p:spPr>
          <a:xfrm>
            <a:off x="11198988" y="1003451"/>
            <a:ext cx="875345" cy="297288"/>
          </a:xfrm>
          <a:prstGeom prst="roundRect">
            <a:avLst>
              <a:gd name="adj" fmla="val 9697"/>
            </a:avLst>
          </a:prstGeom>
          <a:solidFill>
            <a:srgbClr val="4C94AC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A421BA86-A900-4B91-BB44-97CA97998735}"/>
              </a:ext>
            </a:extLst>
          </p:cNvPr>
          <p:cNvSpPr txBox="1"/>
          <p:nvPr/>
        </p:nvSpPr>
        <p:spPr>
          <a:xfrm>
            <a:off x="11428024" y="1022779"/>
            <a:ext cx="646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40" dirty="0">
                <a:solidFill>
                  <a:srgbClr val="FAFAFA"/>
                </a:solidFill>
              </a:rPr>
              <a:t>Ajouter</a:t>
            </a:r>
          </a:p>
        </p:txBody>
      </p:sp>
      <p:pic>
        <p:nvPicPr>
          <p:cNvPr id="131" name="Graphique 130" descr="Ajouter avec un remplissage uni">
            <a:extLst>
              <a:ext uri="{FF2B5EF4-FFF2-40B4-BE49-F238E27FC236}">
                <a16:creationId xmlns:a16="http://schemas.microsoft.com/office/drawing/2014/main" id="{04D65D55-B0FF-4A2E-9542-8769A3E049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66024" y="1074592"/>
            <a:ext cx="162000" cy="162000"/>
          </a:xfrm>
          <a:prstGeom prst="rect">
            <a:avLst/>
          </a:prstGeom>
        </p:spPr>
      </p:pic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E527593C-4BD1-4D15-8044-543267A82584}"/>
              </a:ext>
            </a:extLst>
          </p:cNvPr>
          <p:cNvSpPr/>
          <p:nvPr/>
        </p:nvSpPr>
        <p:spPr>
          <a:xfrm>
            <a:off x="2276165" y="1000215"/>
            <a:ext cx="829926" cy="300524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DC55D6A8-DC0A-475D-A86F-88BEDD5D5CF0}"/>
              </a:ext>
            </a:extLst>
          </p:cNvPr>
          <p:cNvSpPr txBox="1"/>
          <p:nvPr/>
        </p:nvSpPr>
        <p:spPr>
          <a:xfrm>
            <a:off x="2505170" y="1023785"/>
            <a:ext cx="530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Filtres</a:t>
            </a:r>
          </a:p>
        </p:txBody>
      </p:sp>
      <p:pic>
        <p:nvPicPr>
          <p:cNvPr id="134" name="Graphique 133" descr="Filtrer contour">
            <a:extLst>
              <a:ext uri="{FF2B5EF4-FFF2-40B4-BE49-F238E27FC236}">
                <a16:creationId xmlns:a16="http://schemas.microsoft.com/office/drawing/2014/main" id="{0C977811-4DFB-4848-B862-5451E50C04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38961" y="1062095"/>
            <a:ext cx="180000" cy="180000"/>
          </a:xfrm>
          <a:prstGeom prst="rect">
            <a:avLst/>
          </a:prstGeom>
        </p:spPr>
      </p:pic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C714F1F4-90AC-4082-AEE6-126439938799}"/>
              </a:ext>
            </a:extLst>
          </p:cNvPr>
          <p:cNvSpPr/>
          <p:nvPr/>
        </p:nvSpPr>
        <p:spPr>
          <a:xfrm>
            <a:off x="3224395" y="998448"/>
            <a:ext cx="1002139" cy="308780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3412F524-0FE5-4C15-9F63-5DA479058F77}"/>
              </a:ext>
            </a:extLst>
          </p:cNvPr>
          <p:cNvSpPr/>
          <p:nvPr/>
        </p:nvSpPr>
        <p:spPr>
          <a:xfrm>
            <a:off x="4339767" y="1007214"/>
            <a:ext cx="951163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8" name="Graphique 137" descr="Télécharger contour">
            <a:extLst>
              <a:ext uri="{FF2B5EF4-FFF2-40B4-BE49-F238E27FC236}">
                <a16:creationId xmlns:a16="http://schemas.microsoft.com/office/drawing/2014/main" id="{FE89C9B7-FB43-4AEF-9047-57953CF8D79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409441" y="1054847"/>
            <a:ext cx="180000" cy="180000"/>
          </a:xfrm>
          <a:prstGeom prst="rect">
            <a:avLst/>
          </a:prstGeom>
        </p:spPr>
      </p:pic>
      <p:sp>
        <p:nvSpPr>
          <p:cNvPr id="139" name="ZoneTexte 138">
            <a:extLst>
              <a:ext uri="{FF2B5EF4-FFF2-40B4-BE49-F238E27FC236}">
                <a16:creationId xmlns:a16="http://schemas.microsoft.com/office/drawing/2014/main" id="{AD2678DE-D8E6-4DB2-8662-72FA6F23A2C1}"/>
              </a:ext>
            </a:extLst>
          </p:cNvPr>
          <p:cNvSpPr txBox="1"/>
          <p:nvPr/>
        </p:nvSpPr>
        <p:spPr>
          <a:xfrm>
            <a:off x="4587798" y="1026924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Exporter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B72F9DC-897D-4A99-A39D-EAE90145C9D5}"/>
              </a:ext>
            </a:extLst>
          </p:cNvPr>
          <p:cNvSpPr txBox="1"/>
          <p:nvPr/>
        </p:nvSpPr>
        <p:spPr>
          <a:xfrm>
            <a:off x="3470798" y="1026419"/>
            <a:ext cx="713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Colonnes</a:t>
            </a:r>
          </a:p>
        </p:txBody>
      </p:sp>
      <p:pic>
        <p:nvPicPr>
          <p:cNvPr id="141" name="Graphique 140" descr="Engrenage contour">
            <a:extLst>
              <a:ext uri="{FF2B5EF4-FFF2-40B4-BE49-F238E27FC236}">
                <a16:creationId xmlns:a16="http://schemas.microsoft.com/office/drawing/2014/main" id="{6875E450-C59F-418A-AE8F-29CEF6318BF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88856" y="1056610"/>
            <a:ext cx="180000" cy="180000"/>
          </a:xfrm>
          <a:prstGeom prst="rect">
            <a:avLst/>
          </a:prstGeom>
        </p:spPr>
      </p:pic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0609C0E4-8B6C-4269-8AC5-467210A773D8}"/>
              </a:ext>
            </a:extLst>
          </p:cNvPr>
          <p:cNvSpPr/>
          <p:nvPr/>
        </p:nvSpPr>
        <p:spPr>
          <a:xfrm>
            <a:off x="2611416" y="1793513"/>
            <a:ext cx="565192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rgbClr val="D6D9DC"/>
                </a:solidFill>
              </a:rPr>
              <a:t>ID</a:t>
            </a:r>
            <a:endParaRPr lang="fr-FR" sz="1050" dirty="0">
              <a:solidFill>
                <a:srgbClr val="D6D9DC"/>
              </a:solidFill>
            </a:endParaRPr>
          </a:p>
        </p:txBody>
      </p:sp>
      <p:sp>
        <p:nvSpPr>
          <p:cNvPr id="147" name="Rectangle : coins arrondis 146">
            <a:extLst>
              <a:ext uri="{FF2B5EF4-FFF2-40B4-BE49-F238E27FC236}">
                <a16:creationId xmlns:a16="http://schemas.microsoft.com/office/drawing/2014/main" id="{95715E67-BDD3-4630-B3BC-6EF1AF0DF625}"/>
              </a:ext>
            </a:extLst>
          </p:cNvPr>
          <p:cNvSpPr/>
          <p:nvPr/>
        </p:nvSpPr>
        <p:spPr>
          <a:xfrm>
            <a:off x="2374961" y="213861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36DBF50E-3B24-418D-9D2A-E8320D5813D3}"/>
              </a:ext>
            </a:extLst>
          </p:cNvPr>
          <p:cNvSpPr/>
          <p:nvPr/>
        </p:nvSpPr>
        <p:spPr>
          <a:xfrm>
            <a:off x="2276165" y="2385209"/>
            <a:ext cx="9655014" cy="1279155"/>
          </a:xfrm>
          <a:prstGeom prst="roundRect">
            <a:avLst>
              <a:gd name="adj" fmla="val 0"/>
            </a:avLst>
          </a:prstGeom>
          <a:solidFill>
            <a:srgbClr val="DCEAEF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5DD44055-182F-4A7E-9BF3-E0247223A1B3}"/>
              </a:ext>
            </a:extLst>
          </p:cNvPr>
          <p:cNvSpPr txBox="1"/>
          <p:nvPr/>
        </p:nvSpPr>
        <p:spPr>
          <a:xfrm>
            <a:off x="2619777" y="2411432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DE47FE58-F718-4CCD-84C2-C71E95E487A0}"/>
              </a:ext>
            </a:extLst>
          </p:cNvPr>
          <p:cNvSpPr txBox="1"/>
          <p:nvPr/>
        </p:nvSpPr>
        <p:spPr>
          <a:xfrm>
            <a:off x="3273947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B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14A47E9E-3F09-4762-8C90-61EDD79AAA03}"/>
              </a:ext>
            </a:extLst>
          </p:cNvPr>
          <p:cNvSpPr txBox="1"/>
          <p:nvPr/>
        </p:nvSpPr>
        <p:spPr>
          <a:xfrm>
            <a:off x="4500018" y="2414213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31DEAA0-AA44-432F-BE4B-274596514C1E}"/>
              </a:ext>
            </a:extLst>
          </p:cNvPr>
          <p:cNvSpPr txBox="1"/>
          <p:nvPr/>
        </p:nvSpPr>
        <p:spPr>
          <a:xfrm>
            <a:off x="10257753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500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2DFFB584-ACF4-40D2-83E5-D97E0EB89B43}"/>
              </a:ext>
            </a:extLst>
          </p:cNvPr>
          <p:cNvSpPr/>
          <p:nvPr/>
        </p:nvSpPr>
        <p:spPr>
          <a:xfrm>
            <a:off x="2374961" y="2466390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6C80DE60-12F8-4D19-91E8-7A303B539E5F}"/>
              </a:ext>
            </a:extLst>
          </p:cNvPr>
          <p:cNvSpPr/>
          <p:nvPr/>
        </p:nvSpPr>
        <p:spPr>
          <a:xfrm>
            <a:off x="2282771" y="369789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E4C8E698-2884-45C8-8149-804F0A4A0867}"/>
              </a:ext>
            </a:extLst>
          </p:cNvPr>
          <p:cNvSpPr txBox="1"/>
          <p:nvPr/>
        </p:nvSpPr>
        <p:spPr>
          <a:xfrm>
            <a:off x="2626383" y="3724116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AEC1073A-F8BC-4618-80D8-09BC4E6F909B}"/>
              </a:ext>
            </a:extLst>
          </p:cNvPr>
          <p:cNvSpPr txBox="1"/>
          <p:nvPr/>
        </p:nvSpPr>
        <p:spPr>
          <a:xfrm>
            <a:off x="3280553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F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12DB79B5-7CE1-4AF2-B335-020D360FDF24}"/>
              </a:ext>
            </a:extLst>
          </p:cNvPr>
          <p:cNvSpPr txBox="1"/>
          <p:nvPr/>
        </p:nvSpPr>
        <p:spPr>
          <a:xfrm>
            <a:off x="4506624" y="372689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1B086E18-844D-4C36-8FF3-1E684582C919}"/>
              </a:ext>
            </a:extLst>
          </p:cNvPr>
          <p:cNvSpPr txBox="1"/>
          <p:nvPr/>
        </p:nvSpPr>
        <p:spPr>
          <a:xfrm>
            <a:off x="10264359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500</a:t>
            </a:r>
          </a:p>
        </p:txBody>
      </p:sp>
      <p:sp>
        <p:nvSpPr>
          <p:cNvPr id="177" name="Rectangle : coins arrondis 176">
            <a:extLst>
              <a:ext uri="{FF2B5EF4-FFF2-40B4-BE49-F238E27FC236}">
                <a16:creationId xmlns:a16="http://schemas.microsoft.com/office/drawing/2014/main" id="{322F319A-C85F-418F-9ADC-66DA6324CBBE}"/>
              </a:ext>
            </a:extLst>
          </p:cNvPr>
          <p:cNvSpPr/>
          <p:nvPr/>
        </p:nvSpPr>
        <p:spPr>
          <a:xfrm>
            <a:off x="2381567" y="3779074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Rectangle : coins arrondis 177">
            <a:extLst>
              <a:ext uri="{FF2B5EF4-FFF2-40B4-BE49-F238E27FC236}">
                <a16:creationId xmlns:a16="http://schemas.microsoft.com/office/drawing/2014/main" id="{CC94CCA2-1759-40F1-A4C8-05121A9F576B}"/>
              </a:ext>
            </a:extLst>
          </p:cNvPr>
          <p:cNvSpPr/>
          <p:nvPr/>
        </p:nvSpPr>
        <p:spPr>
          <a:xfrm>
            <a:off x="2282771" y="4025673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E82AEF84-D0FC-4D44-B7AD-9E070B863095}"/>
              </a:ext>
            </a:extLst>
          </p:cNvPr>
          <p:cNvSpPr txBox="1"/>
          <p:nvPr/>
        </p:nvSpPr>
        <p:spPr>
          <a:xfrm>
            <a:off x="2626383" y="4051895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FF9B38FC-044C-4301-A500-15BAD08DE9AE}"/>
              </a:ext>
            </a:extLst>
          </p:cNvPr>
          <p:cNvSpPr txBox="1"/>
          <p:nvPr/>
        </p:nvSpPr>
        <p:spPr>
          <a:xfrm>
            <a:off x="3280553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G</a:t>
            </a: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83B54EA4-7599-4ABC-8C24-390251B79279}"/>
              </a:ext>
            </a:extLst>
          </p:cNvPr>
          <p:cNvSpPr txBox="1"/>
          <p:nvPr/>
        </p:nvSpPr>
        <p:spPr>
          <a:xfrm>
            <a:off x="4506624" y="4054676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11556696-D2C3-4855-B442-6E000D874368}"/>
              </a:ext>
            </a:extLst>
          </p:cNvPr>
          <p:cNvSpPr txBox="1"/>
          <p:nvPr/>
        </p:nvSpPr>
        <p:spPr>
          <a:xfrm>
            <a:off x="10264359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500</a:t>
            </a:r>
          </a:p>
        </p:txBody>
      </p:sp>
      <p:sp>
        <p:nvSpPr>
          <p:cNvPr id="183" name="Rectangle : coins arrondis 182">
            <a:extLst>
              <a:ext uri="{FF2B5EF4-FFF2-40B4-BE49-F238E27FC236}">
                <a16:creationId xmlns:a16="http://schemas.microsoft.com/office/drawing/2014/main" id="{304806E1-1B7F-4D58-AA40-DAEE5DE962CA}"/>
              </a:ext>
            </a:extLst>
          </p:cNvPr>
          <p:cNvSpPr/>
          <p:nvPr/>
        </p:nvSpPr>
        <p:spPr>
          <a:xfrm>
            <a:off x="2381567" y="4106853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 : coins arrondis 183">
            <a:extLst>
              <a:ext uri="{FF2B5EF4-FFF2-40B4-BE49-F238E27FC236}">
                <a16:creationId xmlns:a16="http://schemas.microsoft.com/office/drawing/2014/main" id="{40F56000-BDE8-492C-AB47-357676A40FC4}"/>
              </a:ext>
            </a:extLst>
          </p:cNvPr>
          <p:cNvSpPr/>
          <p:nvPr/>
        </p:nvSpPr>
        <p:spPr>
          <a:xfrm>
            <a:off x="2282771" y="43608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53A91D50-9525-473A-A28E-6AED1BD42F26}"/>
              </a:ext>
            </a:extLst>
          </p:cNvPr>
          <p:cNvSpPr txBox="1"/>
          <p:nvPr/>
        </p:nvSpPr>
        <p:spPr>
          <a:xfrm>
            <a:off x="2626383" y="43870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91D8770-BB0D-49FA-8F0A-EEA835EAC37B}"/>
              </a:ext>
            </a:extLst>
          </p:cNvPr>
          <p:cNvSpPr txBox="1"/>
          <p:nvPr/>
        </p:nvSpPr>
        <p:spPr>
          <a:xfrm>
            <a:off x="3280553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H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A5FE9BAB-80FA-4097-949A-608F136A97CC}"/>
              </a:ext>
            </a:extLst>
          </p:cNvPr>
          <p:cNvSpPr txBox="1"/>
          <p:nvPr/>
        </p:nvSpPr>
        <p:spPr>
          <a:xfrm>
            <a:off x="4506624" y="43898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B760982B-A47A-4346-A62C-3356B300C5D4}"/>
              </a:ext>
            </a:extLst>
          </p:cNvPr>
          <p:cNvSpPr txBox="1"/>
          <p:nvPr/>
        </p:nvSpPr>
        <p:spPr>
          <a:xfrm>
            <a:off x="10264359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500</a:t>
            </a:r>
          </a:p>
        </p:txBody>
      </p:sp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15B96805-07E4-44FF-9306-D9CE40EF52C2}"/>
              </a:ext>
            </a:extLst>
          </p:cNvPr>
          <p:cNvSpPr/>
          <p:nvPr/>
        </p:nvSpPr>
        <p:spPr>
          <a:xfrm>
            <a:off x="2381567" y="4442008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 : coins arrondis 189">
            <a:extLst>
              <a:ext uri="{FF2B5EF4-FFF2-40B4-BE49-F238E27FC236}">
                <a16:creationId xmlns:a16="http://schemas.microsoft.com/office/drawing/2014/main" id="{01DDC2F7-4F91-443D-A518-107512D8D7FD}"/>
              </a:ext>
            </a:extLst>
          </p:cNvPr>
          <p:cNvSpPr/>
          <p:nvPr/>
        </p:nvSpPr>
        <p:spPr>
          <a:xfrm>
            <a:off x="2282771" y="468739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3409C503-B007-4C7B-8A64-7A933E0CD2E3}"/>
              </a:ext>
            </a:extLst>
          </p:cNvPr>
          <p:cNvSpPr txBox="1"/>
          <p:nvPr/>
        </p:nvSpPr>
        <p:spPr>
          <a:xfrm>
            <a:off x="2626383" y="471361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6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D91B0220-89E7-4DB0-B830-A944B405D048}"/>
              </a:ext>
            </a:extLst>
          </p:cNvPr>
          <p:cNvSpPr txBox="1"/>
          <p:nvPr/>
        </p:nvSpPr>
        <p:spPr>
          <a:xfrm>
            <a:off x="3280553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I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B0D4FC25-4E48-4A45-B406-2DFF485CB2BA}"/>
              </a:ext>
            </a:extLst>
          </p:cNvPr>
          <p:cNvSpPr txBox="1"/>
          <p:nvPr/>
        </p:nvSpPr>
        <p:spPr>
          <a:xfrm>
            <a:off x="4506624" y="471639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E5CA86E0-4976-4AAD-846B-20CE258923E0}"/>
              </a:ext>
            </a:extLst>
          </p:cNvPr>
          <p:cNvSpPr txBox="1"/>
          <p:nvPr/>
        </p:nvSpPr>
        <p:spPr>
          <a:xfrm>
            <a:off x="10264359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500</a:t>
            </a:r>
          </a:p>
        </p:txBody>
      </p:sp>
      <p:sp>
        <p:nvSpPr>
          <p:cNvPr id="195" name="Rectangle : coins arrondis 194">
            <a:extLst>
              <a:ext uri="{FF2B5EF4-FFF2-40B4-BE49-F238E27FC236}">
                <a16:creationId xmlns:a16="http://schemas.microsoft.com/office/drawing/2014/main" id="{FC2BE6CD-F7C3-4BEC-8316-BA3D0E6E86A0}"/>
              </a:ext>
            </a:extLst>
          </p:cNvPr>
          <p:cNvSpPr/>
          <p:nvPr/>
        </p:nvSpPr>
        <p:spPr>
          <a:xfrm>
            <a:off x="2381567" y="476857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 : coins arrondis 195">
            <a:extLst>
              <a:ext uri="{FF2B5EF4-FFF2-40B4-BE49-F238E27FC236}">
                <a16:creationId xmlns:a16="http://schemas.microsoft.com/office/drawing/2014/main" id="{379F7896-9009-4843-83FA-A16CD45B9440}"/>
              </a:ext>
            </a:extLst>
          </p:cNvPr>
          <p:cNvSpPr/>
          <p:nvPr/>
        </p:nvSpPr>
        <p:spPr>
          <a:xfrm>
            <a:off x="2282771" y="501891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4EA303D5-4AD5-4ABA-9EA3-A3FC4F676FDB}"/>
              </a:ext>
            </a:extLst>
          </p:cNvPr>
          <p:cNvSpPr txBox="1"/>
          <p:nvPr/>
        </p:nvSpPr>
        <p:spPr>
          <a:xfrm>
            <a:off x="2626383" y="5045136"/>
            <a:ext cx="393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7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01AF3E9B-E08A-47FA-9B65-034F71278AB8}"/>
              </a:ext>
            </a:extLst>
          </p:cNvPr>
          <p:cNvSpPr txBox="1"/>
          <p:nvPr/>
        </p:nvSpPr>
        <p:spPr>
          <a:xfrm>
            <a:off x="3280553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J</a:t>
            </a: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A15B165A-39FF-4186-AA00-62760AF819B9}"/>
              </a:ext>
            </a:extLst>
          </p:cNvPr>
          <p:cNvSpPr txBox="1"/>
          <p:nvPr/>
        </p:nvSpPr>
        <p:spPr>
          <a:xfrm>
            <a:off x="4506624" y="504791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DA594790-F20E-48CB-AF6A-3026C298BBBA}"/>
              </a:ext>
            </a:extLst>
          </p:cNvPr>
          <p:cNvSpPr txBox="1"/>
          <p:nvPr/>
        </p:nvSpPr>
        <p:spPr>
          <a:xfrm>
            <a:off x="10264359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500</a:t>
            </a:r>
          </a:p>
        </p:txBody>
      </p:sp>
      <p:sp>
        <p:nvSpPr>
          <p:cNvPr id="201" name="Rectangle : coins arrondis 200">
            <a:extLst>
              <a:ext uri="{FF2B5EF4-FFF2-40B4-BE49-F238E27FC236}">
                <a16:creationId xmlns:a16="http://schemas.microsoft.com/office/drawing/2014/main" id="{BA545B7E-6F9E-404D-9493-F063A9A23C00}"/>
              </a:ext>
            </a:extLst>
          </p:cNvPr>
          <p:cNvSpPr/>
          <p:nvPr/>
        </p:nvSpPr>
        <p:spPr>
          <a:xfrm>
            <a:off x="2381567" y="5100094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 : coins arrondis 201">
            <a:extLst>
              <a:ext uri="{FF2B5EF4-FFF2-40B4-BE49-F238E27FC236}">
                <a16:creationId xmlns:a16="http://schemas.microsoft.com/office/drawing/2014/main" id="{AA6AC206-799A-46DE-859F-0B454BBF3C13}"/>
              </a:ext>
            </a:extLst>
          </p:cNvPr>
          <p:cNvSpPr/>
          <p:nvPr/>
        </p:nvSpPr>
        <p:spPr>
          <a:xfrm>
            <a:off x="2276165" y="5347242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73DAE0A0-41C2-47C9-BC38-235CAA0A373A}"/>
              </a:ext>
            </a:extLst>
          </p:cNvPr>
          <p:cNvSpPr txBox="1"/>
          <p:nvPr/>
        </p:nvSpPr>
        <p:spPr>
          <a:xfrm>
            <a:off x="2619776" y="5373464"/>
            <a:ext cx="415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8</a:t>
            </a:r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93791B9B-5BF0-42A1-82F3-CF5D390C3F91}"/>
              </a:ext>
            </a:extLst>
          </p:cNvPr>
          <p:cNvSpPr txBox="1"/>
          <p:nvPr/>
        </p:nvSpPr>
        <p:spPr>
          <a:xfrm>
            <a:off x="3273947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K</a:t>
            </a:r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D000EA9F-8593-46A2-BE32-997628BD764F}"/>
              </a:ext>
            </a:extLst>
          </p:cNvPr>
          <p:cNvSpPr txBox="1"/>
          <p:nvPr/>
        </p:nvSpPr>
        <p:spPr>
          <a:xfrm>
            <a:off x="4500018" y="5376245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63C71372-95D2-4314-8FEA-9632C0C1F1B4}"/>
              </a:ext>
            </a:extLst>
          </p:cNvPr>
          <p:cNvSpPr txBox="1"/>
          <p:nvPr/>
        </p:nvSpPr>
        <p:spPr>
          <a:xfrm>
            <a:off x="10257753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500</a:t>
            </a:r>
          </a:p>
        </p:txBody>
      </p:sp>
      <p:sp>
        <p:nvSpPr>
          <p:cNvPr id="207" name="Rectangle : coins arrondis 206">
            <a:extLst>
              <a:ext uri="{FF2B5EF4-FFF2-40B4-BE49-F238E27FC236}">
                <a16:creationId xmlns:a16="http://schemas.microsoft.com/office/drawing/2014/main" id="{F4548BFF-3EE0-4521-BF20-1A383A2F3561}"/>
              </a:ext>
            </a:extLst>
          </p:cNvPr>
          <p:cNvSpPr/>
          <p:nvPr/>
        </p:nvSpPr>
        <p:spPr>
          <a:xfrm>
            <a:off x="2374961" y="5428422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 : coins arrondis 207">
            <a:extLst>
              <a:ext uri="{FF2B5EF4-FFF2-40B4-BE49-F238E27FC236}">
                <a16:creationId xmlns:a16="http://schemas.microsoft.com/office/drawing/2014/main" id="{B268BAFC-6CBE-4DC0-8AB3-911BBE9BECAC}"/>
              </a:ext>
            </a:extLst>
          </p:cNvPr>
          <p:cNvSpPr/>
          <p:nvPr/>
        </p:nvSpPr>
        <p:spPr>
          <a:xfrm>
            <a:off x="2276165" y="567502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09" name="ZoneTexte 208">
            <a:extLst>
              <a:ext uri="{FF2B5EF4-FFF2-40B4-BE49-F238E27FC236}">
                <a16:creationId xmlns:a16="http://schemas.microsoft.com/office/drawing/2014/main" id="{2908895E-4976-442C-9DC8-EF967A866BDA}"/>
              </a:ext>
            </a:extLst>
          </p:cNvPr>
          <p:cNvSpPr txBox="1"/>
          <p:nvPr/>
        </p:nvSpPr>
        <p:spPr>
          <a:xfrm>
            <a:off x="2619776" y="5701243"/>
            <a:ext cx="503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9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67735ACB-AFFB-40E5-8495-656EE36F503B}"/>
              </a:ext>
            </a:extLst>
          </p:cNvPr>
          <p:cNvSpPr txBox="1"/>
          <p:nvPr/>
        </p:nvSpPr>
        <p:spPr>
          <a:xfrm>
            <a:off x="3273947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M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B985C1C8-7F78-4230-91F3-22E128C1187D}"/>
              </a:ext>
            </a:extLst>
          </p:cNvPr>
          <p:cNvSpPr txBox="1"/>
          <p:nvPr/>
        </p:nvSpPr>
        <p:spPr>
          <a:xfrm>
            <a:off x="4500018" y="570402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19CA58B8-5108-43DD-8DF9-2CE859B9C049}"/>
              </a:ext>
            </a:extLst>
          </p:cNvPr>
          <p:cNvSpPr txBox="1"/>
          <p:nvPr/>
        </p:nvSpPr>
        <p:spPr>
          <a:xfrm>
            <a:off x="10257753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500</a:t>
            </a:r>
          </a:p>
        </p:txBody>
      </p:sp>
      <p:sp>
        <p:nvSpPr>
          <p:cNvPr id="213" name="Rectangle : coins arrondis 212">
            <a:extLst>
              <a:ext uri="{FF2B5EF4-FFF2-40B4-BE49-F238E27FC236}">
                <a16:creationId xmlns:a16="http://schemas.microsoft.com/office/drawing/2014/main" id="{6FC57208-2344-4BC5-9F76-7EA47C2484C4}"/>
              </a:ext>
            </a:extLst>
          </p:cNvPr>
          <p:cNvSpPr/>
          <p:nvPr/>
        </p:nvSpPr>
        <p:spPr>
          <a:xfrm>
            <a:off x="2374961" y="575620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Rectangle : coins arrondis 213">
            <a:extLst>
              <a:ext uri="{FF2B5EF4-FFF2-40B4-BE49-F238E27FC236}">
                <a16:creationId xmlns:a16="http://schemas.microsoft.com/office/drawing/2014/main" id="{26EDD128-9294-4290-9542-1642F2643AE1}"/>
              </a:ext>
            </a:extLst>
          </p:cNvPr>
          <p:cNvSpPr/>
          <p:nvPr/>
        </p:nvSpPr>
        <p:spPr>
          <a:xfrm>
            <a:off x="2276165" y="6010176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78BCCEA7-AF36-4A43-AB80-5006ABDBBF31}"/>
              </a:ext>
            </a:extLst>
          </p:cNvPr>
          <p:cNvSpPr txBox="1"/>
          <p:nvPr/>
        </p:nvSpPr>
        <p:spPr>
          <a:xfrm>
            <a:off x="2619777" y="6036398"/>
            <a:ext cx="4005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10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E84B130-2511-4205-898A-D55840CDD434}"/>
              </a:ext>
            </a:extLst>
          </p:cNvPr>
          <p:cNvSpPr txBox="1"/>
          <p:nvPr/>
        </p:nvSpPr>
        <p:spPr>
          <a:xfrm>
            <a:off x="3273947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N</a:t>
            </a:r>
          </a:p>
        </p:txBody>
      </p:sp>
      <p:sp>
        <p:nvSpPr>
          <p:cNvPr id="217" name="ZoneTexte 216">
            <a:extLst>
              <a:ext uri="{FF2B5EF4-FFF2-40B4-BE49-F238E27FC236}">
                <a16:creationId xmlns:a16="http://schemas.microsoft.com/office/drawing/2014/main" id="{EEE75A55-279D-44C3-AE03-6CA9315B9816}"/>
              </a:ext>
            </a:extLst>
          </p:cNvPr>
          <p:cNvSpPr txBox="1"/>
          <p:nvPr/>
        </p:nvSpPr>
        <p:spPr>
          <a:xfrm>
            <a:off x="4500018" y="6039179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7DAF647F-D32B-4B74-8890-A224143ED86B}"/>
              </a:ext>
            </a:extLst>
          </p:cNvPr>
          <p:cNvSpPr txBox="1"/>
          <p:nvPr/>
        </p:nvSpPr>
        <p:spPr>
          <a:xfrm>
            <a:off x="10257753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500</a:t>
            </a:r>
          </a:p>
        </p:txBody>
      </p:sp>
      <p:sp>
        <p:nvSpPr>
          <p:cNvPr id="219" name="Rectangle : coins arrondis 218">
            <a:extLst>
              <a:ext uri="{FF2B5EF4-FFF2-40B4-BE49-F238E27FC236}">
                <a16:creationId xmlns:a16="http://schemas.microsoft.com/office/drawing/2014/main" id="{94ED1DE4-AB80-4FE9-A332-5FAAC9737839}"/>
              </a:ext>
            </a:extLst>
          </p:cNvPr>
          <p:cNvSpPr/>
          <p:nvPr/>
        </p:nvSpPr>
        <p:spPr>
          <a:xfrm>
            <a:off x="2374961" y="6091356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Rectangle : coins arrondis 219">
            <a:extLst>
              <a:ext uri="{FF2B5EF4-FFF2-40B4-BE49-F238E27FC236}">
                <a16:creationId xmlns:a16="http://schemas.microsoft.com/office/drawing/2014/main" id="{E7BBAE1C-9DB9-4073-A954-D842CF3EE740}"/>
              </a:ext>
            </a:extLst>
          </p:cNvPr>
          <p:cNvSpPr/>
          <p:nvPr/>
        </p:nvSpPr>
        <p:spPr>
          <a:xfrm>
            <a:off x="2276165" y="6336739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21" name="ZoneTexte 220">
            <a:extLst>
              <a:ext uri="{FF2B5EF4-FFF2-40B4-BE49-F238E27FC236}">
                <a16:creationId xmlns:a16="http://schemas.microsoft.com/office/drawing/2014/main" id="{E0A0BAB8-36F7-48AB-B46B-1E4A31764066}"/>
              </a:ext>
            </a:extLst>
          </p:cNvPr>
          <p:cNvSpPr txBox="1"/>
          <p:nvPr/>
        </p:nvSpPr>
        <p:spPr>
          <a:xfrm>
            <a:off x="2619777" y="6362961"/>
            <a:ext cx="415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11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BBD2F5AD-1564-45C3-B5AF-09E4A8622512}"/>
              </a:ext>
            </a:extLst>
          </p:cNvPr>
          <p:cNvSpPr txBox="1"/>
          <p:nvPr/>
        </p:nvSpPr>
        <p:spPr>
          <a:xfrm>
            <a:off x="3273947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O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D9C6F219-537C-44A6-A6DB-793123B42E85}"/>
              </a:ext>
            </a:extLst>
          </p:cNvPr>
          <p:cNvSpPr txBox="1"/>
          <p:nvPr/>
        </p:nvSpPr>
        <p:spPr>
          <a:xfrm>
            <a:off x="4500018" y="6365742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224" name="ZoneTexte 223">
            <a:extLst>
              <a:ext uri="{FF2B5EF4-FFF2-40B4-BE49-F238E27FC236}">
                <a16:creationId xmlns:a16="http://schemas.microsoft.com/office/drawing/2014/main" id="{3C992A6A-90FC-4BB5-B7C9-BB69922283FD}"/>
              </a:ext>
            </a:extLst>
          </p:cNvPr>
          <p:cNvSpPr txBox="1"/>
          <p:nvPr/>
        </p:nvSpPr>
        <p:spPr>
          <a:xfrm>
            <a:off x="10257753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500</a:t>
            </a:r>
          </a:p>
        </p:txBody>
      </p:sp>
      <p:sp>
        <p:nvSpPr>
          <p:cNvPr id="225" name="Rectangle : coins arrondis 224">
            <a:extLst>
              <a:ext uri="{FF2B5EF4-FFF2-40B4-BE49-F238E27FC236}">
                <a16:creationId xmlns:a16="http://schemas.microsoft.com/office/drawing/2014/main" id="{E895C296-6126-4F36-A40F-1370F4F26356}"/>
              </a:ext>
            </a:extLst>
          </p:cNvPr>
          <p:cNvSpPr/>
          <p:nvPr/>
        </p:nvSpPr>
        <p:spPr>
          <a:xfrm>
            <a:off x="2374961" y="6417919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C0CDEA8-F99D-445D-97E7-2643DF2A9CD8}"/>
              </a:ext>
            </a:extLst>
          </p:cNvPr>
          <p:cNvSpPr/>
          <p:nvPr/>
        </p:nvSpPr>
        <p:spPr>
          <a:xfrm>
            <a:off x="2276159" y="6582469"/>
            <a:ext cx="9661626" cy="275531"/>
          </a:xfrm>
          <a:prstGeom prst="rect">
            <a:avLst/>
          </a:prstGeom>
          <a:solidFill>
            <a:srgbClr val="F8F9FD"/>
          </a:solidFill>
          <a:ln>
            <a:noFill/>
          </a:ln>
          <a:effectLst>
            <a:outerShdw blurRad="127000" dist="508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AAF5276C-D956-4ECD-BA4C-C99D4333A985}"/>
              </a:ext>
            </a:extLst>
          </p:cNvPr>
          <p:cNvSpPr/>
          <p:nvPr/>
        </p:nvSpPr>
        <p:spPr>
          <a:xfrm>
            <a:off x="2159993" y="6593525"/>
            <a:ext cx="10032001" cy="276560"/>
          </a:xfrm>
          <a:prstGeom prst="rect">
            <a:avLst/>
          </a:prstGeom>
          <a:solidFill>
            <a:srgbClr val="F8F9F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48890BD-B8CC-4A40-BD5D-86C1E3A915A8}"/>
              </a:ext>
            </a:extLst>
          </p:cNvPr>
          <p:cNvSpPr/>
          <p:nvPr/>
        </p:nvSpPr>
        <p:spPr>
          <a:xfrm>
            <a:off x="2159993" y="6577159"/>
            <a:ext cx="10032007" cy="282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spc="20" dirty="0">
                <a:solidFill>
                  <a:srgbClr val="525A60"/>
                </a:solidFill>
              </a:rPr>
              <a:t>25 sur 384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D5E2DD-6B27-438F-804E-69A355577023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246D484-AD3A-49A2-B3BA-79DD59BA5D31}"/>
              </a:ext>
            </a:extLst>
          </p:cNvPr>
          <p:cNvSpPr/>
          <p:nvPr/>
        </p:nvSpPr>
        <p:spPr>
          <a:xfrm>
            <a:off x="401432" y="4731513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ZoneTexte 58">
            <a:hlinkClick r:id="rId2" action="ppaction://hlinksldjump"/>
            <a:extLst>
              <a:ext uri="{FF2B5EF4-FFF2-40B4-BE49-F238E27FC236}">
                <a16:creationId xmlns:a16="http://schemas.microsoft.com/office/drawing/2014/main" id="{36FAAE7D-CA93-4463-977C-08679AB91DF4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60" name="Graphique 59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98F19AEE-B5A1-461F-912D-4BBF2565B46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D839E315-C8FB-48CC-9124-4C3A86134B39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C2812EB-86F7-4CCF-AB07-137FF11BAD36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7D4EE3C-E063-4CC4-B685-1E42174451FB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66" name="Graphique 65" descr="Point d’insertion vers la gauche avec un remplissage uni">
            <a:extLst>
              <a:ext uri="{FF2B5EF4-FFF2-40B4-BE49-F238E27FC236}">
                <a16:creationId xmlns:a16="http://schemas.microsoft.com/office/drawing/2014/main" id="{25BD9A25-E229-48D9-B875-05269D59054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67" name="Image 66">
            <a:hlinkClick r:id="rId2" action="ppaction://hlinksldjump"/>
            <a:extLst>
              <a:ext uri="{FF2B5EF4-FFF2-40B4-BE49-F238E27FC236}">
                <a16:creationId xmlns:a16="http://schemas.microsoft.com/office/drawing/2014/main" id="{74549B7F-FC0B-4F57-92B0-FBF1AC1F9A6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DE275EC0-3CAF-47C0-9D91-85C05278A1F8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69" name="Graphique 68" descr="Point d’insertion vers la gauche avec un remplissage uni">
            <a:extLst>
              <a:ext uri="{FF2B5EF4-FFF2-40B4-BE49-F238E27FC236}">
                <a16:creationId xmlns:a16="http://schemas.microsoft.com/office/drawing/2014/main" id="{525D82BB-5B70-4467-A65D-29ABB61727F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8094CC6A-050D-4B3A-A8D3-9E928FC48DBB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71" name="Graphique 70" descr="Engrenage contour">
            <a:extLst>
              <a:ext uri="{FF2B5EF4-FFF2-40B4-BE49-F238E27FC236}">
                <a16:creationId xmlns:a16="http://schemas.microsoft.com/office/drawing/2014/main" id="{D6AD76B2-16EC-480A-9488-624AF5D51B2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72" name="Graphique 71" descr="Livre ouvert contour">
            <a:extLst>
              <a:ext uri="{FF2B5EF4-FFF2-40B4-BE49-F238E27FC236}">
                <a16:creationId xmlns:a16="http://schemas.microsoft.com/office/drawing/2014/main" id="{01BE99F1-520D-4426-AD1B-D357998C4F2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73" name="Graphique 72" descr="Boîte contour">
            <a:extLst>
              <a:ext uri="{FF2B5EF4-FFF2-40B4-BE49-F238E27FC236}">
                <a16:creationId xmlns:a16="http://schemas.microsoft.com/office/drawing/2014/main" id="{113760CE-EC93-4A43-9A17-0ECC6FF7978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99" name="Graphique 98" descr="Point d’insertion vers la gauche avec un remplissage uni">
            <a:extLst>
              <a:ext uri="{FF2B5EF4-FFF2-40B4-BE49-F238E27FC236}">
                <a16:creationId xmlns:a16="http://schemas.microsoft.com/office/drawing/2014/main" id="{098ABC82-CE52-4481-B844-FF24F3AC274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56CAE469-C1BA-4C4E-9C28-D66CEEBED770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41D40665-9261-4119-9D59-39ECDADA8A52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9D4B2B-E243-4E75-8F67-17EF28BC4985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B3A7975F-6708-45D6-9283-A33858803D71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598445E8-C4C1-460C-A74A-2464626A444E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AE7AAF86-574B-4223-996E-6FF429025EA8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hlinkClick r:id="rId50" action="ppaction://hlinksldjump"/>
            <a:extLst>
              <a:ext uri="{FF2B5EF4-FFF2-40B4-BE49-F238E27FC236}">
                <a16:creationId xmlns:a16="http://schemas.microsoft.com/office/drawing/2014/main" id="{D3FDDE3A-A598-4DC8-A031-8796343A06B2}"/>
              </a:ext>
            </a:extLst>
          </p:cNvPr>
          <p:cNvSpPr/>
          <p:nvPr/>
        </p:nvSpPr>
        <p:spPr>
          <a:xfrm>
            <a:off x="11198988" y="1000215"/>
            <a:ext cx="875345" cy="30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Rectangle : coins arrondis 230">
            <a:extLst>
              <a:ext uri="{FF2B5EF4-FFF2-40B4-BE49-F238E27FC236}">
                <a16:creationId xmlns:a16="http://schemas.microsoft.com/office/drawing/2014/main" id="{0FCD54F0-DD83-47CA-94B3-0AE139EA8FBE}"/>
              </a:ext>
            </a:extLst>
          </p:cNvPr>
          <p:cNvSpPr/>
          <p:nvPr/>
        </p:nvSpPr>
        <p:spPr>
          <a:xfrm>
            <a:off x="11631930" y="2431721"/>
            <a:ext cx="242289" cy="219700"/>
          </a:xfrm>
          <a:prstGeom prst="roundRect">
            <a:avLst>
              <a:gd name="adj" fmla="val 9697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2" name="Graphique 231" descr="Fermer avec un remplissage uni">
            <a:extLst>
              <a:ext uri="{FF2B5EF4-FFF2-40B4-BE49-F238E27FC236}">
                <a16:creationId xmlns:a16="http://schemas.microsoft.com/office/drawing/2014/main" id="{CDC54263-8D51-4BFB-AE2E-B91BC7CB52EA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686699" y="2469571"/>
            <a:ext cx="144000" cy="144000"/>
          </a:xfrm>
          <a:prstGeom prst="rect">
            <a:avLst/>
          </a:prstGeom>
        </p:spPr>
      </p:pic>
      <p:pic>
        <p:nvPicPr>
          <p:cNvPr id="233" name="Graphique 232" descr="Œil contour">
            <a:extLst>
              <a:ext uri="{FF2B5EF4-FFF2-40B4-BE49-F238E27FC236}">
                <a16:creationId xmlns:a16="http://schemas.microsoft.com/office/drawing/2014/main" id="{0AFA44E8-940F-46E1-90EC-8781CA4259B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89315" y="2454604"/>
            <a:ext cx="180000" cy="180000"/>
          </a:xfrm>
          <a:prstGeom prst="rect">
            <a:avLst/>
          </a:prstGeom>
        </p:spPr>
      </p:pic>
      <p:pic>
        <p:nvPicPr>
          <p:cNvPr id="235" name="Graphique 234" descr="Point d’insertion vers la gauche avec un remplissage uni">
            <a:extLst>
              <a:ext uri="{FF2B5EF4-FFF2-40B4-BE49-F238E27FC236}">
                <a16:creationId xmlns:a16="http://schemas.microsoft.com/office/drawing/2014/main" id="{6EABD9FD-9415-4F6E-82F6-C8AFF1B41562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 rot="16200000">
            <a:off x="9990072" y="2120712"/>
            <a:ext cx="180000" cy="180000"/>
          </a:xfrm>
          <a:prstGeom prst="rect">
            <a:avLst/>
          </a:prstGeom>
        </p:spPr>
      </p:pic>
      <p:pic>
        <p:nvPicPr>
          <p:cNvPr id="236" name="Graphique 235" descr="Point d’insertion vers la gauche avec un remplissage uni">
            <a:extLst>
              <a:ext uri="{FF2B5EF4-FFF2-40B4-BE49-F238E27FC236}">
                <a16:creationId xmlns:a16="http://schemas.microsoft.com/office/drawing/2014/main" id="{49AFF209-7AB9-47BD-B04B-D50891F4234B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 rot="16200000">
            <a:off x="9987547" y="2448026"/>
            <a:ext cx="180000" cy="180000"/>
          </a:xfrm>
          <a:prstGeom prst="rect">
            <a:avLst/>
          </a:prstGeom>
        </p:spPr>
      </p:pic>
      <p:pic>
        <p:nvPicPr>
          <p:cNvPr id="244" name="Graphique 243" descr="Point d’insertion vers la gauche avec un remplissage uni">
            <a:extLst>
              <a:ext uri="{FF2B5EF4-FFF2-40B4-BE49-F238E27FC236}">
                <a16:creationId xmlns:a16="http://schemas.microsoft.com/office/drawing/2014/main" id="{1AE0A8DE-1930-48F8-BAAE-9F4B3D056B8E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 rot="16200000">
            <a:off x="9987547" y="3758406"/>
            <a:ext cx="180000" cy="180000"/>
          </a:xfrm>
          <a:prstGeom prst="rect">
            <a:avLst/>
          </a:prstGeom>
        </p:spPr>
      </p:pic>
      <p:pic>
        <p:nvPicPr>
          <p:cNvPr id="245" name="Graphique 244" descr="Point d’insertion vers la gauche avec un remplissage uni">
            <a:extLst>
              <a:ext uri="{FF2B5EF4-FFF2-40B4-BE49-F238E27FC236}">
                <a16:creationId xmlns:a16="http://schemas.microsoft.com/office/drawing/2014/main" id="{A8E2436A-A7F9-4948-AB59-757336D6CA3A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 rot="16200000">
            <a:off x="9990072" y="4093995"/>
            <a:ext cx="180000" cy="180000"/>
          </a:xfrm>
          <a:prstGeom prst="rect">
            <a:avLst/>
          </a:prstGeom>
        </p:spPr>
      </p:pic>
      <p:pic>
        <p:nvPicPr>
          <p:cNvPr id="246" name="Graphique 245" descr="Point d’insertion vers la gauche avec un remplissage uni">
            <a:extLst>
              <a:ext uri="{FF2B5EF4-FFF2-40B4-BE49-F238E27FC236}">
                <a16:creationId xmlns:a16="http://schemas.microsoft.com/office/drawing/2014/main" id="{47EFB74D-E607-4041-930E-639219F6A55A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 rot="16200000">
            <a:off x="9987547" y="4421309"/>
            <a:ext cx="180000" cy="180000"/>
          </a:xfrm>
          <a:prstGeom prst="rect">
            <a:avLst/>
          </a:prstGeom>
        </p:spPr>
      </p:pic>
      <p:pic>
        <p:nvPicPr>
          <p:cNvPr id="247" name="Graphique 246" descr="Point d’insertion vers la gauche avec un remplissage uni">
            <a:extLst>
              <a:ext uri="{FF2B5EF4-FFF2-40B4-BE49-F238E27FC236}">
                <a16:creationId xmlns:a16="http://schemas.microsoft.com/office/drawing/2014/main" id="{D237B9FF-02CD-40F5-A8C8-169E7AB78442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 rot="16200000">
            <a:off x="9990072" y="4749725"/>
            <a:ext cx="180000" cy="180000"/>
          </a:xfrm>
          <a:prstGeom prst="rect">
            <a:avLst/>
          </a:prstGeom>
        </p:spPr>
      </p:pic>
      <p:pic>
        <p:nvPicPr>
          <p:cNvPr id="248" name="Graphique 247" descr="Point d’insertion vers la gauche avec un remplissage uni">
            <a:extLst>
              <a:ext uri="{FF2B5EF4-FFF2-40B4-BE49-F238E27FC236}">
                <a16:creationId xmlns:a16="http://schemas.microsoft.com/office/drawing/2014/main" id="{BE547B68-2949-4014-9367-D8AA9A039D7E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 rot="16200000">
            <a:off x="9987547" y="5077039"/>
            <a:ext cx="180000" cy="180000"/>
          </a:xfrm>
          <a:prstGeom prst="rect">
            <a:avLst/>
          </a:prstGeom>
        </p:spPr>
      </p:pic>
      <p:pic>
        <p:nvPicPr>
          <p:cNvPr id="249" name="Graphique 248" descr="Point d’insertion vers la gauche avec un remplissage uni">
            <a:extLst>
              <a:ext uri="{FF2B5EF4-FFF2-40B4-BE49-F238E27FC236}">
                <a16:creationId xmlns:a16="http://schemas.microsoft.com/office/drawing/2014/main" id="{B12657AA-0BF8-4E69-96FE-AC333814977B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 rot="16200000">
            <a:off x="9990072" y="5412628"/>
            <a:ext cx="180000" cy="180000"/>
          </a:xfrm>
          <a:prstGeom prst="rect">
            <a:avLst/>
          </a:prstGeom>
        </p:spPr>
      </p:pic>
      <p:pic>
        <p:nvPicPr>
          <p:cNvPr id="250" name="Graphique 249" descr="Point d’insertion vers la gauche avec un remplissage uni">
            <a:extLst>
              <a:ext uri="{FF2B5EF4-FFF2-40B4-BE49-F238E27FC236}">
                <a16:creationId xmlns:a16="http://schemas.microsoft.com/office/drawing/2014/main" id="{16ACBD7B-663B-402B-8463-187550DF4073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 rot="16200000">
            <a:off x="9987547" y="5739942"/>
            <a:ext cx="180000" cy="180000"/>
          </a:xfrm>
          <a:prstGeom prst="rect">
            <a:avLst/>
          </a:prstGeom>
        </p:spPr>
      </p:pic>
      <p:pic>
        <p:nvPicPr>
          <p:cNvPr id="251" name="Graphique 250" descr="Point d’insertion vers la gauche avec un remplissage uni">
            <a:extLst>
              <a:ext uri="{FF2B5EF4-FFF2-40B4-BE49-F238E27FC236}">
                <a16:creationId xmlns:a16="http://schemas.microsoft.com/office/drawing/2014/main" id="{A1B235E3-480A-47B9-A849-666C5D58FEDB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 rot="16200000">
            <a:off x="9990072" y="6060105"/>
            <a:ext cx="180000" cy="180000"/>
          </a:xfrm>
          <a:prstGeom prst="rect">
            <a:avLst/>
          </a:prstGeom>
        </p:spPr>
      </p:pic>
      <p:pic>
        <p:nvPicPr>
          <p:cNvPr id="252" name="Graphique 251" descr="Point d’insertion vers la gauche avec un remplissage uni">
            <a:extLst>
              <a:ext uri="{FF2B5EF4-FFF2-40B4-BE49-F238E27FC236}">
                <a16:creationId xmlns:a16="http://schemas.microsoft.com/office/drawing/2014/main" id="{0A5B009B-BB83-4584-9CD5-52E544E7D670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 rot="16200000">
            <a:off x="9987547" y="6387419"/>
            <a:ext cx="180000" cy="180000"/>
          </a:xfrm>
          <a:prstGeom prst="rect">
            <a:avLst/>
          </a:prstGeom>
        </p:spPr>
      </p:pic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C3653178-AF65-445E-8C4C-1ED001FCB877}"/>
              </a:ext>
            </a:extLst>
          </p:cNvPr>
          <p:cNvSpPr/>
          <p:nvPr/>
        </p:nvSpPr>
        <p:spPr>
          <a:xfrm>
            <a:off x="4506624" y="2755412"/>
            <a:ext cx="5480923" cy="184790"/>
          </a:xfrm>
          <a:prstGeom prst="roundRect">
            <a:avLst>
              <a:gd name="adj" fmla="val 0"/>
            </a:avLst>
          </a:prstGeom>
          <a:solidFill>
            <a:srgbClr val="353A3E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B8540B2E-A4F4-491C-B427-978469C529EA}"/>
              </a:ext>
            </a:extLst>
          </p:cNvPr>
          <p:cNvSpPr txBox="1"/>
          <p:nvPr/>
        </p:nvSpPr>
        <p:spPr>
          <a:xfrm>
            <a:off x="4503483" y="2720562"/>
            <a:ext cx="923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Référence</a:t>
            </a:r>
          </a:p>
        </p:txBody>
      </p:sp>
      <p:sp>
        <p:nvSpPr>
          <p:cNvPr id="258" name="ZoneTexte 257">
            <a:extLst>
              <a:ext uri="{FF2B5EF4-FFF2-40B4-BE49-F238E27FC236}">
                <a16:creationId xmlns:a16="http://schemas.microsoft.com/office/drawing/2014/main" id="{A45B6E23-9675-4F51-A511-1A77623934CB}"/>
              </a:ext>
            </a:extLst>
          </p:cNvPr>
          <p:cNvSpPr txBox="1"/>
          <p:nvPr/>
        </p:nvSpPr>
        <p:spPr>
          <a:xfrm>
            <a:off x="5742657" y="2720562"/>
            <a:ext cx="923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Débits</a:t>
            </a:r>
          </a:p>
        </p:txBody>
      </p:sp>
      <p:sp>
        <p:nvSpPr>
          <p:cNvPr id="260" name="Rectangle : coins arrondis 259">
            <a:extLst>
              <a:ext uri="{FF2B5EF4-FFF2-40B4-BE49-F238E27FC236}">
                <a16:creationId xmlns:a16="http://schemas.microsoft.com/office/drawing/2014/main" id="{1C73FB5D-A843-4DE6-8358-6160404C1B6E}"/>
              </a:ext>
            </a:extLst>
          </p:cNvPr>
          <p:cNvSpPr/>
          <p:nvPr/>
        </p:nvSpPr>
        <p:spPr>
          <a:xfrm>
            <a:off x="4499441" y="3117174"/>
            <a:ext cx="5488106" cy="147025"/>
          </a:xfrm>
          <a:prstGeom prst="roundRect">
            <a:avLst>
              <a:gd name="adj" fmla="val 0"/>
            </a:avLst>
          </a:prstGeom>
          <a:solidFill>
            <a:srgbClr val="D6D9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61" name="Rectangle : coins arrondis 260">
            <a:extLst>
              <a:ext uri="{FF2B5EF4-FFF2-40B4-BE49-F238E27FC236}">
                <a16:creationId xmlns:a16="http://schemas.microsoft.com/office/drawing/2014/main" id="{25DB4882-DE00-43D7-AFBC-028D46CA45C1}"/>
              </a:ext>
            </a:extLst>
          </p:cNvPr>
          <p:cNvSpPr/>
          <p:nvPr/>
        </p:nvSpPr>
        <p:spPr>
          <a:xfrm>
            <a:off x="4506624" y="3444143"/>
            <a:ext cx="5488106" cy="147025"/>
          </a:xfrm>
          <a:prstGeom prst="roundRect">
            <a:avLst>
              <a:gd name="adj" fmla="val 0"/>
            </a:avLst>
          </a:prstGeom>
          <a:solidFill>
            <a:srgbClr val="D6D9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55" name="ZoneTexte 254">
            <a:extLst>
              <a:ext uri="{FF2B5EF4-FFF2-40B4-BE49-F238E27FC236}">
                <a16:creationId xmlns:a16="http://schemas.microsoft.com/office/drawing/2014/main" id="{6DB194B2-16C7-4345-ADB8-779D0A37F883}"/>
              </a:ext>
            </a:extLst>
          </p:cNvPr>
          <p:cNvSpPr txBox="1"/>
          <p:nvPr/>
        </p:nvSpPr>
        <p:spPr>
          <a:xfrm>
            <a:off x="4492073" y="2899373"/>
            <a:ext cx="8952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B.1</a:t>
            </a:r>
          </a:p>
          <a:p>
            <a:r>
              <a:rPr lang="fr-FR" sz="1050" dirty="0">
                <a:solidFill>
                  <a:srgbClr val="353A3E"/>
                </a:solidFill>
              </a:rPr>
              <a:t>B.2</a:t>
            </a:r>
          </a:p>
          <a:p>
            <a:r>
              <a:rPr lang="fr-FR" sz="1050" dirty="0">
                <a:solidFill>
                  <a:srgbClr val="353A3E"/>
                </a:solidFill>
              </a:rPr>
              <a:t>B.3</a:t>
            </a:r>
          </a:p>
          <a:p>
            <a:r>
              <a:rPr lang="fr-FR" sz="1050" dirty="0">
                <a:solidFill>
                  <a:srgbClr val="353A3E"/>
                </a:solidFill>
              </a:rPr>
              <a:t>B.4</a:t>
            </a:r>
          </a:p>
        </p:txBody>
      </p:sp>
      <p:sp>
        <p:nvSpPr>
          <p:cNvPr id="259" name="ZoneTexte 258">
            <a:extLst>
              <a:ext uri="{FF2B5EF4-FFF2-40B4-BE49-F238E27FC236}">
                <a16:creationId xmlns:a16="http://schemas.microsoft.com/office/drawing/2014/main" id="{C12DE27A-2B40-424E-9525-9C262FE9AF07}"/>
              </a:ext>
            </a:extLst>
          </p:cNvPr>
          <p:cNvSpPr txBox="1"/>
          <p:nvPr/>
        </p:nvSpPr>
        <p:spPr>
          <a:xfrm>
            <a:off x="5744964" y="2906672"/>
            <a:ext cx="8952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40</a:t>
            </a:r>
          </a:p>
          <a:p>
            <a:r>
              <a:rPr lang="fr-FR" sz="1050" dirty="0">
                <a:solidFill>
                  <a:srgbClr val="353A3E"/>
                </a:solidFill>
              </a:rPr>
              <a:t>200</a:t>
            </a:r>
          </a:p>
          <a:p>
            <a:r>
              <a:rPr lang="fr-FR" sz="1050" dirty="0">
                <a:solidFill>
                  <a:srgbClr val="353A3E"/>
                </a:solidFill>
              </a:rPr>
              <a:t>160</a:t>
            </a:r>
          </a:p>
          <a:p>
            <a:r>
              <a:rPr lang="fr-FR" sz="1050" dirty="0">
                <a:solidFill>
                  <a:srgbClr val="353A3E"/>
                </a:solidFill>
              </a:rPr>
              <a:t>100</a:t>
            </a:r>
          </a:p>
        </p:txBody>
      </p:sp>
      <p:sp>
        <p:nvSpPr>
          <p:cNvPr id="262" name="Rectangle : coins arrondis 261">
            <a:extLst>
              <a:ext uri="{FF2B5EF4-FFF2-40B4-BE49-F238E27FC236}">
                <a16:creationId xmlns:a16="http://schemas.microsoft.com/office/drawing/2014/main" id="{A8C7A947-DB8D-4025-BA64-AC799B04D457}"/>
              </a:ext>
            </a:extLst>
          </p:cNvPr>
          <p:cNvSpPr/>
          <p:nvPr/>
        </p:nvSpPr>
        <p:spPr>
          <a:xfrm>
            <a:off x="5404163" y="1004749"/>
            <a:ext cx="1002139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63" name="Graphique 262" descr="Télécharger contour">
            <a:extLst>
              <a:ext uri="{FF2B5EF4-FFF2-40B4-BE49-F238E27FC236}">
                <a16:creationId xmlns:a16="http://schemas.microsoft.com/office/drawing/2014/main" id="{4CB7F2AB-8A25-4F02-8A49-BAB094E39AC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482169" y="1057250"/>
            <a:ext cx="180000" cy="180000"/>
          </a:xfrm>
          <a:prstGeom prst="rect">
            <a:avLst/>
          </a:prstGeom>
        </p:spPr>
      </p:pic>
      <p:sp>
        <p:nvSpPr>
          <p:cNvPr id="264" name="ZoneTexte 263">
            <a:extLst>
              <a:ext uri="{FF2B5EF4-FFF2-40B4-BE49-F238E27FC236}">
                <a16:creationId xmlns:a16="http://schemas.microsoft.com/office/drawing/2014/main" id="{4440BA78-A1E0-4F01-AEC0-0DEFDF2E8EBE}"/>
              </a:ext>
            </a:extLst>
          </p:cNvPr>
          <p:cNvSpPr txBox="1"/>
          <p:nvPr/>
        </p:nvSpPr>
        <p:spPr>
          <a:xfrm>
            <a:off x="5662169" y="1028737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Importer</a:t>
            </a:r>
          </a:p>
        </p:txBody>
      </p:sp>
      <p:pic>
        <p:nvPicPr>
          <p:cNvPr id="265" name="Graphique 264" descr="Icône de menu d'hamburger contour">
            <a:hlinkClick r:id="rId57" action="ppaction://hlinksldjump"/>
            <a:extLst>
              <a:ext uri="{FF2B5EF4-FFF2-40B4-BE49-F238E27FC236}">
                <a16:creationId xmlns:a16="http://schemas.microsoft.com/office/drawing/2014/main" id="{E838DDFC-B4C7-494A-A3CD-DB340DB4B88C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873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9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2AC3DD68-A2D9-4148-8F22-A821FA7AB2DD}"/>
              </a:ext>
            </a:extLst>
          </p:cNvPr>
          <p:cNvSpPr txBox="1"/>
          <p:nvPr/>
        </p:nvSpPr>
        <p:spPr>
          <a:xfrm>
            <a:off x="0" y="2901712"/>
            <a:ext cx="12191999" cy="1015663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353A3E"/>
                </a:solidFill>
              </a:rPr>
              <a:t>Réservation</a:t>
            </a:r>
          </a:p>
        </p:txBody>
      </p:sp>
    </p:spTree>
    <p:extLst>
      <p:ext uri="{BB962C8B-B14F-4D97-AF65-F5344CB8AC3E}">
        <p14:creationId xmlns:p14="http://schemas.microsoft.com/office/powerpoint/2010/main" val="9780326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4D010A8F-27D1-4BFC-B6AC-E5241EB60E69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78408CB-70D3-49FA-984B-E41D815D251A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Réservations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88" name="Graphique 87" descr="Point d’insertion vers la gauche avec un remplissage uni">
            <a:extLst>
              <a:ext uri="{FF2B5EF4-FFF2-40B4-BE49-F238E27FC236}">
                <a16:creationId xmlns:a16="http://schemas.microsoft.com/office/drawing/2014/main" id="{B68E3912-8979-4844-9F68-0B7204AB7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990FA28-EFF5-47D1-881D-83AE2557BC02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74704120-9731-498F-9FD7-40C99D16E5B3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D2647963-E3EC-4634-A8BB-578B08F447F1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100" name="Graphique 99" descr="Loupe contour">
            <a:extLst>
              <a:ext uri="{FF2B5EF4-FFF2-40B4-BE49-F238E27FC236}">
                <a16:creationId xmlns:a16="http://schemas.microsoft.com/office/drawing/2014/main" id="{1E844D12-4305-40E2-A8B5-D439A8359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101" name="Graphique 100" descr="Jouer avec un remplissage uni">
            <a:extLst>
              <a:ext uri="{FF2B5EF4-FFF2-40B4-BE49-F238E27FC236}">
                <a16:creationId xmlns:a16="http://schemas.microsoft.com/office/drawing/2014/main" id="{8F9324FC-871A-47EB-A367-E42D45D36F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102" name="Graphique 101" descr="Cloche contour">
            <a:extLst>
              <a:ext uri="{FF2B5EF4-FFF2-40B4-BE49-F238E27FC236}">
                <a16:creationId xmlns:a16="http://schemas.microsoft.com/office/drawing/2014/main" id="{FC733AD7-DF17-4CF5-8608-A268704E42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105" name="Graphique 104" descr="Sablier plein contour">
            <a:extLst>
              <a:ext uri="{FF2B5EF4-FFF2-40B4-BE49-F238E27FC236}">
                <a16:creationId xmlns:a16="http://schemas.microsoft.com/office/drawing/2014/main" id="{779C929D-920C-4108-B6D6-78AEDD8768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153" name="ZoneTexte 152">
            <a:extLst>
              <a:ext uri="{FF2B5EF4-FFF2-40B4-BE49-F238E27FC236}">
                <a16:creationId xmlns:a16="http://schemas.microsoft.com/office/drawing/2014/main" id="{606A1D9F-3656-4224-B05E-B9DF1A03EC10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2CBFDEAB-B92B-404A-A98D-B33B00B3EDC0}"/>
              </a:ext>
            </a:extLst>
          </p:cNvPr>
          <p:cNvSpPr/>
          <p:nvPr/>
        </p:nvSpPr>
        <p:spPr>
          <a:xfrm>
            <a:off x="2276165" y="1742568"/>
            <a:ext cx="9798806" cy="2903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68" name="Rectangle : coins arrondis 167">
            <a:extLst>
              <a:ext uri="{FF2B5EF4-FFF2-40B4-BE49-F238E27FC236}">
                <a16:creationId xmlns:a16="http://schemas.microsoft.com/office/drawing/2014/main" id="{32D62EC0-EA72-45A3-86F7-BC7664B5F6FC}"/>
              </a:ext>
            </a:extLst>
          </p:cNvPr>
          <p:cNvSpPr/>
          <p:nvPr/>
        </p:nvSpPr>
        <p:spPr>
          <a:xfrm>
            <a:off x="2276593" y="1425810"/>
            <a:ext cx="9798806" cy="310854"/>
          </a:xfrm>
          <a:prstGeom prst="roundRect">
            <a:avLst>
              <a:gd name="adj" fmla="val 0"/>
            </a:avLst>
          </a:prstGeom>
          <a:solidFill>
            <a:srgbClr val="353A3E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9699B679-AAC2-4F41-9CC3-9AAA7780E8E2}"/>
              </a:ext>
            </a:extLst>
          </p:cNvPr>
          <p:cNvSpPr txBox="1"/>
          <p:nvPr/>
        </p:nvSpPr>
        <p:spPr>
          <a:xfrm>
            <a:off x="2374254" y="1455866"/>
            <a:ext cx="3028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3527EFB8-74E4-403A-AA02-B198D9E75688}"/>
              </a:ext>
            </a:extLst>
          </p:cNvPr>
          <p:cNvSpPr txBox="1"/>
          <p:nvPr/>
        </p:nvSpPr>
        <p:spPr>
          <a:xfrm>
            <a:off x="3017740" y="1455866"/>
            <a:ext cx="923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Constructeur</a:t>
            </a: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5D1708AD-4AA7-4C42-BD05-E390CF6DFB49}"/>
              </a:ext>
            </a:extLst>
          </p:cNvPr>
          <p:cNvSpPr txBox="1"/>
          <p:nvPr/>
        </p:nvSpPr>
        <p:spPr>
          <a:xfrm>
            <a:off x="5322203" y="1452075"/>
            <a:ext cx="475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C22257DD-840C-4BA6-A015-2AAFAD6C0333}"/>
              </a:ext>
            </a:extLst>
          </p:cNvPr>
          <p:cNvSpPr txBox="1"/>
          <p:nvPr/>
        </p:nvSpPr>
        <p:spPr>
          <a:xfrm>
            <a:off x="4248998" y="1458128"/>
            <a:ext cx="77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Référence</a:t>
            </a:r>
          </a:p>
        </p:txBody>
      </p:sp>
      <p:sp>
        <p:nvSpPr>
          <p:cNvPr id="183" name="Rectangle : coins arrondis 182">
            <a:extLst>
              <a:ext uri="{FF2B5EF4-FFF2-40B4-BE49-F238E27FC236}">
                <a16:creationId xmlns:a16="http://schemas.microsoft.com/office/drawing/2014/main" id="{8C237498-6803-42E2-9B4A-EA0BFEA771B8}"/>
              </a:ext>
            </a:extLst>
          </p:cNvPr>
          <p:cNvSpPr/>
          <p:nvPr/>
        </p:nvSpPr>
        <p:spPr>
          <a:xfrm>
            <a:off x="2276165" y="205743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FB70F77A-C358-49ED-A5B4-34D149640B35}"/>
              </a:ext>
            </a:extLst>
          </p:cNvPr>
          <p:cNvSpPr txBox="1"/>
          <p:nvPr/>
        </p:nvSpPr>
        <p:spPr>
          <a:xfrm>
            <a:off x="2376702" y="208365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</a:t>
            </a:r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4EA76BB8-7995-4DE3-9587-CC4B0453E3D2}"/>
              </a:ext>
            </a:extLst>
          </p:cNvPr>
          <p:cNvSpPr txBox="1"/>
          <p:nvPr/>
        </p:nvSpPr>
        <p:spPr>
          <a:xfrm>
            <a:off x="3030872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FB29DAE3-6632-4B26-B5DF-4B9247E53F60}"/>
              </a:ext>
            </a:extLst>
          </p:cNvPr>
          <p:cNvSpPr txBox="1"/>
          <p:nvPr/>
        </p:nvSpPr>
        <p:spPr>
          <a:xfrm>
            <a:off x="4256943" y="208643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71004D43-8640-408E-9E55-525605A6F912}"/>
              </a:ext>
            </a:extLst>
          </p:cNvPr>
          <p:cNvSpPr txBox="1"/>
          <p:nvPr/>
        </p:nvSpPr>
        <p:spPr>
          <a:xfrm>
            <a:off x="5322203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88" name="Rectangle : coins arrondis 187">
            <a:extLst>
              <a:ext uri="{FF2B5EF4-FFF2-40B4-BE49-F238E27FC236}">
                <a16:creationId xmlns:a16="http://schemas.microsoft.com/office/drawing/2014/main" id="{5CB7796A-53C4-4A83-8935-93A789B476D7}"/>
              </a:ext>
            </a:extLst>
          </p:cNvPr>
          <p:cNvSpPr/>
          <p:nvPr/>
        </p:nvSpPr>
        <p:spPr>
          <a:xfrm>
            <a:off x="3025988" y="1793513"/>
            <a:ext cx="114037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Huawei</a:t>
            </a:r>
          </a:p>
        </p:txBody>
      </p:sp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76AA777B-3373-4362-BFE2-8DE3767EC8AC}"/>
              </a:ext>
            </a:extLst>
          </p:cNvPr>
          <p:cNvSpPr/>
          <p:nvPr/>
        </p:nvSpPr>
        <p:spPr>
          <a:xfrm>
            <a:off x="12016752" y="2083648"/>
            <a:ext cx="57581" cy="44647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 : coins arrondis 189">
            <a:extLst>
              <a:ext uri="{FF2B5EF4-FFF2-40B4-BE49-F238E27FC236}">
                <a16:creationId xmlns:a16="http://schemas.microsoft.com/office/drawing/2014/main" id="{EBD50D59-844F-4E21-A70A-9DEFFCEC9CA9}"/>
              </a:ext>
            </a:extLst>
          </p:cNvPr>
          <p:cNvSpPr/>
          <p:nvPr/>
        </p:nvSpPr>
        <p:spPr>
          <a:xfrm>
            <a:off x="12022682" y="2082139"/>
            <a:ext cx="51651" cy="2686431"/>
          </a:xfrm>
          <a:prstGeom prst="roundRect">
            <a:avLst>
              <a:gd name="adj" fmla="val 50000"/>
            </a:avLst>
          </a:prstGeom>
          <a:solidFill>
            <a:srgbClr val="D6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1" name="Graphique 190" descr="Trier contour">
            <a:extLst>
              <a:ext uri="{FF2B5EF4-FFF2-40B4-BE49-F238E27FC236}">
                <a16:creationId xmlns:a16="http://schemas.microsoft.com/office/drawing/2014/main" id="{E31EF42A-386A-4F51-B61F-65B5D379B3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8357" y="1508517"/>
            <a:ext cx="144000" cy="144000"/>
          </a:xfrm>
          <a:prstGeom prst="rect">
            <a:avLst/>
          </a:prstGeom>
        </p:spPr>
      </p:pic>
      <p:pic>
        <p:nvPicPr>
          <p:cNvPr id="192" name="Graphique 191" descr="Trier contour">
            <a:extLst>
              <a:ext uri="{FF2B5EF4-FFF2-40B4-BE49-F238E27FC236}">
                <a16:creationId xmlns:a16="http://schemas.microsoft.com/office/drawing/2014/main" id="{0BE07EDD-5E33-400C-84B8-C6BE988F67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17089" y="1508978"/>
            <a:ext cx="144000" cy="144000"/>
          </a:xfrm>
          <a:prstGeom prst="rect">
            <a:avLst/>
          </a:prstGeom>
        </p:spPr>
      </p:pic>
      <p:pic>
        <p:nvPicPr>
          <p:cNvPr id="193" name="Graphique 192" descr="Trier contour">
            <a:extLst>
              <a:ext uri="{FF2B5EF4-FFF2-40B4-BE49-F238E27FC236}">
                <a16:creationId xmlns:a16="http://schemas.microsoft.com/office/drawing/2014/main" id="{34486AF6-EDE9-446B-B26D-B39462A90C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96607" y="1510610"/>
            <a:ext cx="144000" cy="144000"/>
          </a:xfrm>
          <a:prstGeom prst="rect">
            <a:avLst/>
          </a:prstGeom>
        </p:spPr>
      </p:pic>
      <p:pic>
        <p:nvPicPr>
          <p:cNvPr id="194" name="Graphique 193" descr="Trier contour">
            <a:extLst>
              <a:ext uri="{FF2B5EF4-FFF2-40B4-BE49-F238E27FC236}">
                <a16:creationId xmlns:a16="http://schemas.microsoft.com/office/drawing/2014/main" id="{0A098B1B-76E0-4810-ABBC-A7D5E28432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67822" y="1506085"/>
            <a:ext cx="144000" cy="144000"/>
          </a:xfrm>
          <a:prstGeom prst="rect">
            <a:avLst/>
          </a:prstGeom>
        </p:spPr>
      </p:pic>
      <p:sp>
        <p:nvSpPr>
          <p:cNvPr id="198" name="Rectangle : coins arrondis 197">
            <a:extLst>
              <a:ext uri="{FF2B5EF4-FFF2-40B4-BE49-F238E27FC236}">
                <a16:creationId xmlns:a16="http://schemas.microsoft.com/office/drawing/2014/main" id="{4F8D83A7-B65B-47CE-B76D-960F1C2A1A56}"/>
              </a:ext>
            </a:extLst>
          </p:cNvPr>
          <p:cNvSpPr/>
          <p:nvPr/>
        </p:nvSpPr>
        <p:spPr>
          <a:xfrm>
            <a:off x="2276165" y="1000215"/>
            <a:ext cx="829926" cy="300524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FE1EB72B-6C98-444D-85D8-7EF33D69FBAD}"/>
              </a:ext>
            </a:extLst>
          </p:cNvPr>
          <p:cNvSpPr txBox="1"/>
          <p:nvPr/>
        </p:nvSpPr>
        <p:spPr>
          <a:xfrm>
            <a:off x="2505170" y="1023785"/>
            <a:ext cx="530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Filtres</a:t>
            </a:r>
          </a:p>
        </p:txBody>
      </p:sp>
      <p:pic>
        <p:nvPicPr>
          <p:cNvPr id="200" name="Graphique 199" descr="Filtrer contour">
            <a:extLst>
              <a:ext uri="{FF2B5EF4-FFF2-40B4-BE49-F238E27FC236}">
                <a16:creationId xmlns:a16="http://schemas.microsoft.com/office/drawing/2014/main" id="{18ED2B47-E27E-4ABA-9E5C-CECADF0A99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38961" y="1062095"/>
            <a:ext cx="180000" cy="180000"/>
          </a:xfrm>
          <a:prstGeom prst="rect">
            <a:avLst/>
          </a:prstGeom>
        </p:spPr>
      </p:pic>
      <p:sp>
        <p:nvSpPr>
          <p:cNvPr id="201" name="Rectangle : coins arrondis 200">
            <a:extLst>
              <a:ext uri="{FF2B5EF4-FFF2-40B4-BE49-F238E27FC236}">
                <a16:creationId xmlns:a16="http://schemas.microsoft.com/office/drawing/2014/main" id="{C0DA5A7F-55A7-4A6F-8624-6F87105F0133}"/>
              </a:ext>
            </a:extLst>
          </p:cNvPr>
          <p:cNvSpPr/>
          <p:nvPr/>
        </p:nvSpPr>
        <p:spPr>
          <a:xfrm>
            <a:off x="3224395" y="998448"/>
            <a:ext cx="1002139" cy="308780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2" name="Rectangle : coins arrondis 201">
            <a:extLst>
              <a:ext uri="{FF2B5EF4-FFF2-40B4-BE49-F238E27FC236}">
                <a16:creationId xmlns:a16="http://schemas.microsoft.com/office/drawing/2014/main" id="{84081806-7337-460F-9860-DA1BC73F1DB2}"/>
              </a:ext>
            </a:extLst>
          </p:cNvPr>
          <p:cNvSpPr/>
          <p:nvPr/>
        </p:nvSpPr>
        <p:spPr>
          <a:xfrm>
            <a:off x="4339767" y="1007214"/>
            <a:ext cx="951163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4" name="Graphique 203" descr="Télécharger contour">
            <a:extLst>
              <a:ext uri="{FF2B5EF4-FFF2-40B4-BE49-F238E27FC236}">
                <a16:creationId xmlns:a16="http://schemas.microsoft.com/office/drawing/2014/main" id="{388620CC-7177-4B48-8E35-3A3D36625E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409441" y="1054847"/>
            <a:ext cx="180000" cy="180000"/>
          </a:xfrm>
          <a:prstGeom prst="rect">
            <a:avLst/>
          </a:prstGeom>
        </p:spPr>
      </p:pic>
      <p:sp>
        <p:nvSpPr>
          <p:cNvPr id="205" name="ZoneTexte 204">
            <a:extLst>
              <a:ext uri="{FF2B5EF4-FFF2-40B4-BE49-F238E27FC236}">
                <a16:creationId xmlns:a16="http://schemas.microsoft.com/office/drawing/2014/main" id="{52B9456F-AE22-4E2D-8883-9B44A0323C54}"/>
              </a:ext>
            </a:extLst>
          </p:cNvPr>
          <p:cNvSpPr txBox="1"/>
          <p:nvPr/>
        </p:nvSpPr>
        <p:spPr>
          <a:xfrm>
            <a:off x="4587798" y="1026924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Exporter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CAB14F1C-7136-4052-B424-C95AF0E70124}"/>
              </a:ext>
            </a:extLst>
          </p:cNvPr>
          <p:cNvSpPr txBox="1"/>
          <p:nvPr/>
        </p:nvSpPr>
        <p:spPr>
          <a:xfrm>
            <a:off x="3470798" y="1026419"/>
            <a:ext cx="713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Colonnes</a:t>
            </a:r>
          </a:p>
        </p:txBody>
      </p:sp>
      <p:pic>
        <p:nvPicPr>
          <p:cNvPr id="207" name="Graphique 206" descr="Engrenage contour">
            <a:extLst>
              <a:ext uri="{FF2B5EF4-FFF2-40B4-BE49-F238E27FC236}">
                <a16:creationId xmlns:a16="http://schemas.microsoft.com/office/drawing/2014/main" id="{DD6FAC9E-B80A-4890-B141-2C6799AD11C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288856" y="1056610"/>
            <a:ext cx="180000" cy="180000"/>
          </a:xfrm>
          <a:prstGeom prst="rect">
            <a:avLst/>
          </a:prstGeom>
        </p:spPr>
      </p:pic>
      <p:sp>
        <p:nvSpPr>
          <p:cNvPr id="210" name="Rectangle : coins arrondis 209">
            <a:extLst>
              <a:ext uri="{FF2B5EF4-FFF2-40B4-BE49-F238E27FC236}">
                <a16:creationId xmlns:a16="http://schemas.microsoft.com/office/drawing/2014/main" id="{D2FB71C8-3D00-4E64-8D68-845FF96B6A61}"/>
              </a:ext>
            </a:extLst>
          </p:cNvPr>
          <p:cNvSpPr/>
          <p:nvPr/>
        </p:nvSpPr>
        <p:spPr>
          <a:xfrm>
            <a:off x="2368341" y="1793513"/>
            <a:ext cx="565192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rgbClr val="D6D9DC"/>
                </a:solidFill>
              </a:rPr>
              <a:t>ID</a:t>
            </a:r>
            <a:endParaRPr lang="fr-FR" sz="1050" dirty="0">
              <a:solidFill>
                <a:srgbClr val="D6D9DC"/>
              </a:solidFill>
            </a:endParaRPr>
          </a:p>
        </p:txBody>
      </p:sp>
      <p:sp>
        <p:nvSpPr>
          <p:cNvPr id="211" name="Rectangle : coins arrondis 210">
            <a:extLst>
              <a:ext uri="{FF2B5EF4-FFF2-40B4-BE49-F238E27FC236}">
                <a16:creationId xmlns:a16="http://schemas.microsoft.com/office/drawing/2014/main" id="{713D3ADD-D741-4782-BCC2-712CE8B0FCE1}"/>
              </a:ext>
            </a:extLst>
          </p:cNvPr>
          <p:cNvSpPr/>
          <p:nvPr/>
        </p:nvSpPr>
        <p:spPr>
          <a:xfrm>
            <a:off x="4256366" y="1787120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ETX</a:t>
            </a:r>
          </a:p>
        </p:txBody>
      </p:sp>
      <p:sp>
        <p:nvSpPr>
          <p:cNvPr id="212" name="Rectangle : coins arrondis 211">
            <a:extLst>
              <a:ext uri="{FF2B5EF4-FFF2-40B4-BE49-F238E27FC236}">
                <a16:creationId xmlns:a16="http://schemas.microsoft.com/office/drawing/2014/main" id="{E7509287-FC4C-4658-BFF1-6B76D428ED6C}"/>
              </a:ext>
            </a:extLst>
          </p:cNvPr>
          <p:cNvSpPr/>
          <p:nvPr/>
        </p:nvSpPr>
        <p:spPr>
          <a:xfrm>
            <a:off x="5329094" y="1786118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214" name="Rectangle : coins arrondis 213">
            <a:extLst>
              <a:ext uri="{FF2B5EF4-FFF2-40B4-BE49-F238E27FC236}">
                <a16:creationId xmlns:a16="http://schemas.microsoft.com/office/drawing/2014/main" id="{B76FC14C-F544-4D58-B1A8-EEE707A51A00}"/>
              </a:ext>
            </a:extLst>
          </p:cNvPr>
          <p:cNvSpPr/>
          <p:nvPr/>
        </p:nvSpPr>
        <p:spPr>
          <a:xfrm>
            <a:off x="2276165" y="2385210"/>
            <a:ext cx="9655014" cy="310854"/>
          </a:xfrm>
          <a:prstGeom prst="roundRect">
            <a:avLst>
              <a:gd name="adj" fmla="val 0"/>
            </a:avLst>
          </a:prstGeom>
          <a:solidFill>
            <a:srgbClr val="DCEAEF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90CD06AC-37CF-4647-A9CE-4AAAEA221E1A}"/>
              </a:ext>
            </a:extLst>
          </p:cNvPr>
          <p:cNvSpPr txBox="1"/>
          <p:nvPr/>
        </p:nvSpPr>
        <p:spPr>
          <a:xfrm>
            <a:off x="2376702" y="2411432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FE4C3AEF-FF95-4139-BF0F-A393CDBD80DE}"/>
              </a:ext>
            </a:extLst>
          </p:cNvPr>
          <p:cNvSpPr txBox="1"/>
          <p:nvPr/>
        </p:nvSpPr>
        <p:spPr>
          <a:xfrm>
            <a:off x="3030872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17" name="ZoneTexte 216">
            <a:extLst>
              <a:ext uri="{FF2B5EF4-FFF2-40B4-BE49-F238E27FC236}">
                <a16:creationId xmlns:a16="http://schemas.microsoft.com/office/drawing/2014/main" id="{7F940388-BECB-4CAC-AE52-6DB2D4B61390}"/>
              </a:ext>
            </a:extLst>
          </p:cNvPr>
          <p:cNvSpPr txBox="1"/>
          <p:nvPr/>
        </p:nvSpPr>
        <p:spPr>
          <a:xfrm>
            <a:off x="4256943" y="2414213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792E0864-7FA2-401C-B3D6-299EF36FFBDE}"/>
              </a:ext>
            </a:extLst>
          </p:cNvPr>
          <p:cNvSpPr txBox="1"/>
          <p:nvPr/>
        </p:nvSpPr>
        <p:spPr>
          <a:xfrm>
            <a:off x="5322203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20" name="Rectangle : coins arrondis 219">
            <a:extLst>
              <a:ext uri="{FF2B5EF4-FFF2-40B4-BE49-F238E27FC236}">
                <a16:creationId xmlns:a16="http://schemas.microsoft.com/office/drawing/2014/main" id="{A38C7E68-DDD7-40FC-91BD-21974171629B}"/>
              </a:ext>
            </a:extLst>
          </p:cNvPr>
          <p:cNvSpPr/>
          <p:nvPr/>
        </p:nvSpPr>
        <p:spPr>
          <a:xfrm>
            <a:off x="2276165" y="272036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21" name="ZoneTexte 220">
            <a:extLst>
              <a:ext uri="{FF2B5EF4-FFF2-40B4-BE49-F238E27FC236}">
                <a16:creationId xmlns:a16="http://schemas.microsoft.com/office/drawing/2014/main" id="{24F1B259-5649-481B-B2A6-0A6981543F65}"/>
              </a:ext>
            </a:extLst>
          </p:cNvPr>
          <p:cNvSpPr txBox="1"/>
          <p:nvPr/>
        </p:nvSpPr>
        <p:spPr>
          <a:xfrm>
            <a:off x="2376702" y="274658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3043F086-DC0B-47F3-9A42-20EDF8FCDFEF}"/>
              </a:ext>
            </a:extLst>
          </p:cNvPr>
          <p:cNvSpPr txBox="1"/>
          <p:nvPr/>
        </p:nvSpPr>
        <p:spPr>
          <a:xfrm>
            <a:off x="3030872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DA8B6EEE-621C-4E95-8FE0-69AF7DDEB70A}"/>
              </a:ext>
            </a:extLst>
          </p:cNvPr>
          <p:cNvSpPr txBox="1"/>
          <p:nvPr/>
        </p:nvSpPr>
        <p:spPr>
          <a:xfrm>
            <a:off x="4256943" y="274936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24" name="ZoneTexte 223">
            <a:extLst>
              <a:ext uri="{FF2B5EF4-FFF2-40B4-BE49-F238E27FC236}">
                <a16:creationId xmlns:a16="http://schemas.microsoft.com/office/drawing/2014/main" id="{DC1851C7-3CED-46E1-B1A7-72486F3D298A}"/>
              </a:ext>
            </a:extLst>
          </p:cNvPr>
          <p:cNvSpPr txBox="1"/>
          <p:nvPr/>
        </p:nvSpPr>
        <p:spPr>
          <a:xfrm>
            <a:off x="5322203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26" name="Rectangle : coins arrondis 225">
            <a:extLst>
              <a:ext uri="{FF2B5EF4-FFF2-40B4-BE49-F238E27FC236}">
                <a16:creationId xmlns:a16="http://schemas.microsoft.com/office/drawing/2014/main" id="{B0B5EE7D-C9DD-4597-8FEA-B5E8684BAC8E}"/>
              </a:ext>
            </a:extLst>
          </p:cNvPr>
          <p:cNvSpPr/>
          <p:nvPr/>
        </p:nvSpPr>
        <p:spPr>
          <a:xfrm>
            <a:off x="2276165" y="30469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27" name="ZoneTexte 226">
            <a:extLst>
              <a:ext uri="{FF2B5EF4-FFF2-40B4-BE49-F238E27FC236}">
                <a16:creationId xmlns:a16="http://schemas.microsoft.com/office/drawing/2014/main" id="{5E69572C-F20D-4F68-9305-62AA3579F044}"/>
              </a:ext>
            </a:extLst>
          </p:cNvPr>
          <p:cNvSpPr txBox="1"/>
          <p:nvPr/>
        </p:nvSpPr>
        <p:spPr>
          <a:xfrm>
            <a:off x="2376702" y="30731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228" name="ZoneTexte 227">
            <a:extLst>
              <a:ext uri="{FF2B5EF4-FFF2-40B4-BE49-F238E27FC236}">
                <a16:creationId xmlns:a16="http://schemas.microsoft.com/office/drawing/2014/main" id="{6EDC2E6A-DB8D-43CF-8E1D-FC7C2A262680}"/>
              </a:ext>
            </a:extLst>
          </p:cNvPr>
          <p:cNvSpPr txBox="1"/>
          <p:nvPr/>
        </p:nvSpPr>
        <p:spPr>
          <a:xfrm>
            <a:off x="3030872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29" name="ZoneTexte 228">
            <a:extLst>
              <a:ext uri="{FF2B5EF4-FFF2-40B4-BE49-F238E27FC236}">
                <a16:creationId xmlns:a16="http://schemas.microsoft.com/office/drawing/2014/main" id="{2F2D157B-05E0-4918-98FC-1EA6BA69CCC8}"/>
              </a:ext>
            </a:extLst>
          </p:cNvPr>
          <p:cNvSpPr txBox="1"/>
          <p:nvPr/>
        </p:nvSpPr>
        <p:spPr>
          <a:xfrm>
            <a:off x="4256943" y="30759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EA8ABC63-F013-41D4-A672-2DF3860D2D72}"/>
              </a:ext>
            </a:extLst>
          </p:cNvPr>
          <p:cNvSpPr txBox="1"/>
          <p:nvPr/>
        </p:nvSpPr>
        <p:spPr>
          <a:xfrm>
            <a:off x="5322203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32" name="Rectangle : coins arrondis 231">
            <a:extLst>
              <a:ext uri="{FF2B5EF4-FFF2-40B4-BE49-F238E27FC236}">
                <a16:creationId xmlns:a16="http://schemas.microsoft.com/office/drawing/2014/main" id="{D894958D-94C2-427A-BBD1-18068FD0642D}"/>
              </a:ext>
            </a:extLst>
          </p:cNvPr>
          <p:cNvSpPr/>
          <p:nvPr/>
        </p:nvSpPr>
        <p:spPr>
          <a:xfrm>
            <a:off x="2276165" y="337235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33" name="ZoneTexte 232">
            <a:extLst>
              <a:ext uri="{FF2B5EF4-FFF2-40B4-BE49-F238E27FC236}">
                <a16:creationId xmlns:a16="http://schemas.microsoft.com/office/drawing/2014/main" id="{36177CB1-B260-40E5-A892-E7185B0F7215}"/>
              </a:ext>
            </a:extLst>
          </p:cNvPr>
          <p:cNvSpPr txBox="1"/>
          <p:nvPr/>
        </p:nvSpPr>
        <p:spPr>
          <a:xfrm>
            <a:off x="2376702" y="339857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</a:t>
            </a:r>
          </a:p>
        </p:txBody>
      </p:sp>
      <p:sp>
        <p:nvSpPr>
          <p:cNvPr id="234" name="ZoneTexte 233">
            <a:extLst>
              <a:ext uri="{FF2B5EF4-FFF2-40B4-BE49-F238E27FC236}">
                <a16:creationId xmlns:a16="http://schemas.microsoft.com/office/drawing/2014/main" id="{E883D03A-9B14-42F3-8CE0-0037E7D5EC68}"/>
              </a:ext>
            </a:extLst>
          </p:cNvPr>
          <p:cNvSpPr txBox="1"/>
          <p:nvPr/>
        </p:nvSpPr>
        <p:spPr>
          <a:xfrm>
            <a:off x="3030872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35" name="ZoneTexte 234">
            <a:extLst>
              <a:ext uri="{FF2B5EF4-FFF2-40B4-BE49-F238E27FC236}">
                <a16:creationId xmlns:a16="http://schemas.microsoft.com/office/drawing/2014/main" id="{AB51C9B0-E37C-45C3-B872-23F8D621D241}"/>
              </a:ext>
            </a:extLst>
          </p:cNvPr>
          <p:cNvSpPr txBox="1"/>
          <p:nvPr/>
        </p:nvSpPr>
        <p:spPr>
          <a:xfrm>
            <a:off x="4256943" y="340135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36" name="ZoneTexte 235">
            <a:extLst>
              <a:ext uri="{FF2B5EF4-FFF2-40B4-BE49-F238E27FC236}">
                <a16:creationId xmlns:a16="http://schemas.microsoft.com/office/drawing/2014/main" id="{40C6212A-DD98-4022-BB4F-3E0305C95200}"/>
              </a:ext>
            </a:extLst>
          </p:cNvPr>
          <p:cNvSpPr txBox="1"/>
          <p:nvPr/>
        </p:nvSpPr>
        <p:spPr>
          <a:xfrm>
            <a:off x="5322203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38" name="Rectangle : coins arrondis 237">
            <a:extLst>
              <a:ext uri="{FF2B5EF4-FFF2-40B4-BE49-F238E27FC236}">
                <a16:creationId xmlns:a16="http://schemas.microsoft.com/office/drawing/2014/main" id="{3500B4E6-397B-4E33-888A-2F247B4D7C52}"/>
              </a:ext>
            </a:extLst>
          </p:cNvPr>
          <p:cNvSpPr/>
          <p:nvPr/>
        </p:nvSpPr>
        <p:spPr>
          <a:xfrm>
            <a:off x="2282771" y="369789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39" name="ZoneTexte 238">
            <a:extLst>
              <a:ext uri="{FF2B5EF4-FFF2-40B4-BE49-F238E27FC236}">
                <a16:creationId xmlns:a16="http://schemas.microsoft.com/office/drawing/2014/main" id="{2864FEC1-778B-4DF7-818F-4FF0BD73D046}"/>
              </a:ext>
            </a:extLst>
          </p:cNvPr>
          <p:cNvSpPr txBox="1"/>
          <p:nvPr/>
        </p:nvSpPr>
        <p:spPr>
          <a:xfrm>
            <a:off x="2383308" y="3724116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6</a:t>
            </a:r>
          </a:p>
        </p:txBody>
      </p:sp>
      <p:sp>
        <p:nvSpPr>
          <p:cNvPr id="240" name="ZoneTexte 239">
            <a:extLst>
              <a:ext uri="{FF2B5EF4-FFF2-40B4-BE49-F238E27FC236}">
                <a16:creationId xmlns:a16="http://schemas.microsoft.com/office/drawing/2014/main" id="{DE5A5382-0B26-46BB-BC78-CD5E1C75F124}"/>
              </a:ext>
            </a:extLst>
          </p:cNvPr>
          <p:cNvSpPr txBox="1"/>
          <p:nvPr/>
        </p:nvSpPr>
        <p:spPr>
          <a:xfrm>
            <a:off x="3037478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41" name="ZoneTexte 240">
            <a:extLst>
              <a:ext uri="{FF2B5EF4-FFF2-40B4-BE49-F238E27FC236}">
                <a16:creationId xmlns:a16="http://schemas.microsoft.com/office/drawing/2014/main" id="{C12E427E-076E-4901-B448-8CF7EAC5373A}"/>
              </a:ext>
            </a:extLst>
          </p:cNvPr>
          <p:cNvSpPr txBox="1"/>
          <p:nvPr/>
        </p:nvSpPr>
        <p:spPr>
          <a:xfrm>
            <a:off x="4263549" y="372689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42" name="ZoneTexte 241">
            <a:extLst>
              <a:ext uri="{FF2B5EF4-FFF2-40B4-BE49-F238E27FC236}">
                <a16:creationId xmlns:a16="http://schemas.microsoft.com/office/drawing/2014/main" id="{848CF0CC-E1B4-43E2-A470-D19140851869}"/>
              </a:ext>
            </a:extLst>
          </p:cNvPr>
          <p:cNvSpPr txBox="1"/>
          <p:nvPr/>
        </p:nvSpPr>
        <p:spPr>
          <a:xfrm>
            <a:off x="5328809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44" name="Rectangle : coins arrondis 243">
            <a:extLst>
              <a:ext uri="{FF2B5EF4-FFF2-40B4-BE49-F238E27FC236}">
                <a16:creationId xmlns:a16="http://schemas.microsoft.com/office/drawing/2014/main" id="{A8438DCD-1B53-45D5-80A8-32F8119C3258}"/>
              </a:ext>
            </a:extLst>
          </p:cNvPr>
          <p:cNvSpPr/>
          <p:nvPr/>
        </p:nvSpPr>
        <p:spPr>
          <a:xfrm>
            <a:off x="2282771" y="4025673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45" name="ZoneTexte 244">
            <a:extLst>
              <a:ext uri="{FF2B5EF4-FFF2-40B4-BE49-F238E27FC236}">
                <a16:creationId xmlns:a16="http://schemas.microsoft.com/office/drawing/2014/main" id="{5569B064-CAF6-4444-85C4-F4368B164E94}"/>
              </a:ext>
            </a:extLst>
          </p:cNvPr>
          <p:cNvSpPr txBox="1"/>
          <p:nvPr/>
        </p:nvSpPr>
        <p:spPr>
          <a:xfrm>
            <a:off x="2383308" y="4051895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7</a:t>
            </a:r>
          </a:p>
        </p:txBody>
      </p:sp>
      <p:sp>
        <p:nvSpPr>
          <p:cNvPr id="246" name="ZoneTexte 245">
            <a:extLst>
              <a:ext uri="{FF2B5EF4-FFF2-40B4-BE49-F238E27FC236}">
                <a16:creationId xmlns:a16="http://schemas.microsoft.com/office/drawing/2014/main" id="{765E9833-E3F4-4ABF-9248-6CE4420DAA1E}"/>
              </a:ext>
            </a:extLst>
          </p:cNvPr>
          <p:cNvSpPr txBox="1"/>
          <p:nvPr/>
        </p:nvSpPr>
        <p:spPr>
          <a:xfrm>
            <a:off x="3037478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47" name="ZoneTexte 246">
            <a:extLst>
              <a:ext uri="{FF2B5EF4-FFF2-40B4-BE49-F238E27FC236}">
                <a16:creationId xmlns:a16="http://schemas.microsoft.com/office/drawing/2014/main" id="{ADEE04BE-BACC-421C-BD3A-9DA871D2ADA7}"/>
              </a:ext>
            </a:extLst>
          </p:cNvPr>
          <p:cNvSpPr txBox="1"/>
          <p:nvPr/>
        </p:nvSpPr>
        <p:spPr>
          <a:xfrm>
            <a:off x="4263549" y="4054676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48" name="ZoneTexte 247">
            <a:extLst>
              <a:ext uri="{FF2B5EF4-FFF2-40B4-BE49-F238E27FC236}">
                <a16:creationId xmlns:a16="http://schemas.microsoft.com/office/drawing/2014/main" id="{00131084-8A99-4102-99EF-A7109FBAE854}"/>
              </a:ext>
            </a:extLst>
          </p:cNvPr>
          <p:cNvSpPr txBox="1"/>
          <p:nvPr/>
        </p:nvSpPr>
        <p:spPr>
          <a:xfrm>
            <a:off x="5328809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50" name="Rectangle : coins arrondis 249">
            <a:extLst>
              <a:ext uri="{FF2B5EF4-FFF2-40B4-BE49-F238E27FC236}">
                <a16:creationId xmlns:a16="http://schemas.microsoft.com/office/drawing/2014/main" id="{1FE12CE2-119E-4191-BE8B-C00EF81E605A}"/>
              </a:ext>
            </a:extLst>
          </p:cNvPr>
          <p:cNvSpPr/>
          <p:nvPr/>
        </p:nvSpPr>
        <p:spPr>
          <a:xfrm>
            <a:off x="2282771" y="43608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7DE738C6-5FF3-44F9-A1A4-8575AD5CC61D}"/>
              </a:ext>
            </a:extLst>
          </p:cNvPr>
          <p:cNvSpPr txBox="1"/>
          <p:nvPr/>
        </p:nvSpPr>
        <p:spPr>
          <a:xfrm>
            <a:off x="2383308" y="43870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8</a:t>
            </a:r>
          </a:p>
        </p:txBody>
      </p:sp>
      <p:sp>
        <p:nvSpPr>
          <p:cNvPr id="252" name="ZoneTexte 251">
            <a:extLst>
              <a:ext uri="{FF2B5EF4-FFF2-40B4-BE49-F238E27FC236}">
                <a16:creationId xmlns:a16="http://schemas.microsoft.com/office/drawing/2014/main" id="{140C105E-3348-4851-B2E8-D1182469C6D9}"/>
              </a:ext>
            </a:extLst>
          </p:cNvPr>
          <p:cNvSpPr txBox="1"/>
          <p:nvPr/>
        </p:nvSpPr>
        <p:spPr>
          <a:xfrm>
            <a:off x="3037478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53" name="ZoneTexte 252">
            <a:extLst>
              <a:ext uri="{FF2B5EF4-FFF2-40B4-BE49-F238E27FC236}">
                <a16:creationId xmlns:a16="http://schemas.microsoft.com/office/drawing/2014/main" id="{53FF0470-B4A0-45F5-B2DA-1BD677234FAC}"/>
              </a:ext>
            </a:extLst>
          </p:cNvPr>
          <p:cNvSpPr txBox="1"/>
          <p:nvPr/>
        </p:nvSpPr>
        <p:spPr>
          <a:xfrm>
            <a:off x="4263549" y="43898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54" name="ZoneTexte 253">
            <a:extLst>
              <a:ext uri="{FF2B5EF4-FFF2-40B4-BE49-F238E27FC236}">
                <a16:creationId xmlns:a16="http://schemas.microsoft.com/office/drawing/2014/main" id="{4A4AE9C5-892B-4E7E-827A-9DDB03C66619}"/>
              </a:ext>
            </a:extLst>
          </p:cNvPr>
          <p:cNvSpPr txBox="1"/>
          <p:nvPr/>
        </p:nvSpPr>
        <p:spPr>
          <a:xfrm>
            <a:off x="5328809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AF67E7D8-C690-4656-9431-111B03DC38EC}"/>
              </a:ext>
            </a:extLst>
          </p:cNvPr>
          <p:cNvSpPr/>
          <p:nvPr/>
        </p:nvSpPr>
        <p:spPr>
          <a:xfrm>
            <a:off x="2282771" y="468739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4264CF86-4DB8-4341-BD37-0F025EDE85C1}"/>
              </a:ext>
            </a:extLst>
          </p:cNvPr>
          <p:cNvSpPr txBox="1"/>
          <p:nvPr/>
        </p:nvSpPr>
        <p:spPr>
          <a:xfrm>
            <a:off x="2383308" y="471361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9</a:t>
            </a:r>
          </a:p>
        </p:txBody>
      </p:sp>
      <p:sp>
        <p:nvSpPr>
          <p:cNvPr id="258" name="ZoneTexte 257">
            <a:extLst>
              <a:ext uri="{FF2B5EF4-FFF2-40B4-BE49-F238E27FC236}">
                <a16:creationId xmlns:a16="http://schemas.microsoft.com/office/drawing/2014/main" id="{A9EF6A33-96CB-4F14-909B-8B9178C4C8AA}"/>
              </a:ext>
            </a:extLst>
          </p:cNvPr>
          <p:cNvSpPr txBox="1"/>
          <p:nvPr/>
        </p:nvSpPr>
        <p:spPr>
          <a:xfrm>
            <a:off x="3037478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59" name="ZoneTexte 258">
            <a:extLst>
              <a:ext uri="{FF2B5EF4-FFF2-40B4-BE49-F238E27FC236}">
                <a16:creationId xmlns:a16="http://schemas.microsoft.com/office/drawing/2014/main" id="{F054E725-C388-477D-81EF-5BD9C2CFD5A4}"/>
              </a:ext>
            </a:extLst>
          </p:cNvPr>
          <p:cNvSpPr txBox="1"/>
          <p:nvPr/>
        </p:nvSpPr>
        <p:spPr>
          <a:xfrm>
            <a:off x="4263549" y="471639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60" name="ZoneTexte 259">
            <a:extLst>
              <a:ext uri="{FF2B5EF4-FFF2-40B4-BE49-F238E27FC236}">
                <a16:creationId xmlns:a16="http://schemas.microsoft.com/office/drawing/2014/main" id="{06C0BF19-2BB5-4494-AC1E-33375CA2F34A}"/>
              </a:ext>
            </a:extLst>
          </p:cNvPr>
          <p:cNvSpPr txBox="1"/>
          <p:nvPr/>
        </p:nvSpPr>
        <p:spPr>
          <a:xfrm>
            <a:off x="5328809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62" name="Rectangle : coins arrondis 261">
            <a:extLst>
              <a:ext uri="{FF2B5EF4-FFF2-40B4-BE49-F238E27FC236}">
                <a16:creationId xmlns:a16="http://schemas.microsoft.com/office/drawing/2014/main" id="{3689D41E-9A86-4AFB-A7E2-456328E700C0}"/>
              </a:ext>
            </a:extLst>
          </p:cNvPr>
          <p:cNvSpPr/>
          <p:nvPr/>
        </p:nvSpPr>
        <p:spPr>
          <a:xfrm>
            <a:off x="2282771" y="501891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63" name="ZoneTexte 262">
            <a:extLst>
              <a:ext uri="{FF2B5EF4-FFF2-40B4-BE49-F238E27FC236}">
                <a16:creationId xmlns:a16="http://schemas.microsoft.com/office/drawing/2014/main" id="{32E4C428-D191-4618-8B17-4D430FD98F45}"/>
              </a:ext>
            </a:extLst>
          </p:cNvPr>
          <p:cNvSpPr txBox="1"/>
          <p:nvPr/>
        </p:nvSpPr>
        <p:spPr>
          <a:xfrm>
            <a:off x="2383308" y="5045136"/>
            <a:ext cx="393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10</a:t>
            </a:r>
          </a:p>
        </p:txBody>
      </p:sp>
      <p:sp>
        <p:nvSpPr>
          <p:cNvPr id="264" name="ZoneTexte 263">
            <a:extLst>
              <a:ext uri="{FF2B5EF4-FFF2-40B4-BE49-F238E27FC236}">
                <a16:creationId xmlns:a16="http://schemas.microsoft.com/office/drawing/2014/main" id="{7C4637EC-D8E8-4A20-839B-0A960D1CBEC2}"/>
              </a:ext>
            </a:extLst>
          </p:cNvPr>
          <p:cNvSpPr txBox="1"/>
          <p:nvPr/>
        </p:nvSpPr>
        <p:spPr>
          <a:xfrm>
            <a:off x="3037478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65" name="ZoneTexte 264">
            <a:extLst>
              <a:ext uri="{FF2B5EF4-FFF2-40B4-BE49-F238E27FC236}">
                <a16:creationId xmlns:a16="http://schemas.microsoft.com/office/drawing/2014/main" id="{F37576FE-BB71-4B8B-931B-EA758067BFC0}"/>
              </a:ext>
            </a:extLst>
          </p:cNvPr>
          <p:cNvSpPr txBox="1"/>
          <p:nvPr/>
        </p:nvSpPr>
        <p:spPr>
          <a:xfrm>
            <a:off x="4263549" y="504791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66" name="ZoneTexte 265">
            <a:extLst>
              <a:ext uri="{FF2B5EF4-FFF2-40B4-BE49-F238E27FC236}">
                <a16:creationId xmlns:a16="http://schemas.microsoft.com/office/drawing/2014/main" id="{D7B667FF-7E46-499B-803F-00DCC6241ED6}"/>
              </a:ext>
            </a:extLst>
          </p:cNvPr>
          <p:cNvSpPr txBox="1"/>
          <p:nvPr/>
        </p:nvSpPr>
        <p:spPr>
          <a:xfrm>
            <a:off x="5328809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68" name="Rectangle : coins arrondis 267">
            <a:extLst>
              <a:ext uri="{FF2B5EF4-FFF2-40B4-BE49-F238E27FC236}">
                <a16:creationId xmlns:a16="http://schemas.microsoft.com/office/drawing/2014/main" id="{A7E665A0-ABED-4406-B35B-4DCEA55BA11E}"/>
              </a:ext>
            </a:extLst>
          </p:cNvPr>
          <p:cNvSpPr/>
          <p:nvPr/>
        </p:nvSpPr>
        <p:spPr>
          <a:xfrm>
            <a:off x="2276165" y="5347242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69" name="ZoneTexte 268">
            <a:extLst>
              <a:ext uri="{FF2B5EF4-FFF2-40B4-BE49-F238E27FC236}">
                <a16:creationId xmlns:a16="http://schemas.microsoft.com/office/drawing/2014/main" id="{9902EBA2-F606-4DCA-87D0-22AF16A142C9}"/>
              </a:ext>
            </a:extLst>
          </p:cNvPr>
          <p:cNvSpPr txBox="1"/>
          <p:nvPr/>
        </p:nvSpPr>
        <p:spPr>
          <a:xfrm>
            <a:off x="2376701" y="5373464"/>
            <a:ext cx="415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11</a:t>
            </a:r>
          </a:p>
        </p:txBody>
      </p:sp>
      <p:sp>
        <p:nvSpPr>
          <p:cNvPr id="270" name="ZoneTexte 269">
            <a:extLst>
              <a:ext uri="{FF2B5EF4-FFF2-40B4-BE49-F238E27FC236}">
                <a16:creationId xmlns:a16="http://schemas.microsoft.com/office/drawing/2014/main" id="{818ACB1D-E664-4BF2-A3E4-8BA2FE177010}"/>
              </a:ext>
            </a:extLst>
          </p:cNvPr>
          <p:cNvSpPr txBox="1"/>
          <p:nvPr/>
        </p:nvSpPr>
        <p:spPr>
          <a:xfrm>
            <a:off x="3030872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71" name="ZoneTexte 270">
            <a:extLst>
              <a:ext uri="{FF2B5EF4-FFF2-40B4-BE49-F238E27FC236}">
                <a16:creationId xmlns:a16="http://schemas.microsoft.com/office/drawing/2014/main" id="{47367373-D21A-4D1D-8108-5CE3D10F92E5}"/>
              </a:ext>
            </a:extLst>
          </p:cNvPr>
          <p:cNvSpPr txBox="1"/>
          <p:nvPr/>
        </p:nvSpPr>
        <p:spPr>
          <a:xfrm>
            <a:off x="4256943" y="5376245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72" name="ZoneTexte 271">
            <a:extLst>
              <a:ext uri="{FF2B5EF4-FFF2-40B4-BE49-F238E27FC236}">
                <a16:creationId xmlns:a16="http://schemas.microsoft.com/office/drawing/2014/main" id="{ADB33AA5-EC5C-4B34-AA74-9F545C839575}"/>
              </a:ext>
            </a:extLst>
          </p:cNvPr>
          <p:cNvSpPr txBox="1"/>
          <p:nvPr/>
        </p:nvSpPr>
        <p:spPr>
          <a:xfrm>
            <a:off x="5322203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74" name="Rectangle : coins arrondis 273">
            <a:extLst>
              <a:ext uri="{FF2B5EF4-FFF2-40B4-BE49-F238E27FC236}">
                <a16:creationId xmlns:a16="http://schemas.microsoft.com/office/drawing/2014/main" id="{94251817-A92A-4FC0-950A-F79556A6AF2B}"/>
              </a:ext>
            </a:extLst>
          </p:cNvPr>
          <p:cNvSpPr/>
          <p:nvPr/>
        </p:nvSpPr>
        <p:spPr>
          <a:xfrm>
            <a:off x="2276165" y="567502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75" name="ZoneTexte 274">
            <a:extLst>
              <a:ext uri="{FF2B5EF4-FFF2-40B4-BE49-F238E27FC236}">
                <a16:creationId xmlns:a16="http://schemas.microsoft.com/office/drawing/2014/main" id="{9C64EE78-CF53-486C-BFC5-354026AD1961}"/>
              </a:ext>
            </a:extLst>
          </p:cNvPr>
          <p:cNvSpPr txBox="1"/>
          <p:nvPr/>
        </p:nvSpPr>
        <p:spPr>
          <a:xfrm>
            <a:off x="2376701" y="5701243"/>
            <a:ext cx="503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12</a:t>
            </a:r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7A8665AD-3625-4212-BDE1-B38EA6F05750}"/>
              </a:ext>
            </a:extLst>
          </p:cNvPr>
          <p:cNvSpPr txBox="1"/>
          <p:nvPr/>
        </p:nvSpPr>
        <p:spPr>
          <a:xfrm>
            <a:off x="3030872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77" name="ZoneTexte 276">
            <a:extLst>
              <a:ext uri="{FF2B5EF4-FFF2-40B4-BE49-F238E27FC236}">
                <a16:creationId xmlns:a16="http://schemas.microsoft.com/office/drawing/2014/main" id="{24845ECB-2BD5-44BE-BAAD-452F8DD86CE6}"/>
              </a:ext>
            </a:extLst>
          </p:cNvPr>
          <p:cNvSpPr txBox="1"/>
          <p:nvPr/>
        </p:nvSpPr>
        <p:spPr>
          <a:xfrm>
            <a:off x="4256943" y="570402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78" name="ZoneTexte 277">
            <a:extLst>
              <a:ext uri="{FF2B5EF4-FFF2-40B4-BE49-F238E27FC236}">
                <a16:creationId xmlns:a16="http://schemas.microsoft.com/office/drawing/2014/main" id="{0C3A1219-C896-4D14-8227-DD70328787C2}"/>
              </a:ext>
            </a:extLst>
          </p:cNvPr>
          <p:cNvSpPr txBox="1"/>
          <p:nvPr/>
        </p:nvSpPr>
        <p:spPr>
          <a:xfrm>
            <a:off x="5322203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80" name="Rectangle : coins arrondis 279">
            <a:extLst>
              <a:ext uri="{FF2B5EF4-FFF2-40B4-BE49-F238E27FC236}">
                <a16:creationId xmlns:a16="http://schemas.microsoft.com/office/drawing/2014/main" id="{D3B68741-1A43-4103-BFD9-A3509FB9F8B7}"/>
              </a:ext>
            </a:extLst>
          </p:cNvPr>
          <p:cNvSpPr/>
          <p:nvPr/>
        </p:nvSpPr>
        <p:spPr>
          <a:xfrm>
            <a:off x="2276165" y="6010176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81" name="ZoneTexte 280">
            <a:extLst>
              <a:ext uri="{FF2B5EF4-FFF2-40B4-BE49-F238E27FC236}">
                <a16:creationId xmlns:a16="http://schemas.microsoft.com/office/drawing/2014/main" id="{046A4AAA-5720-4D00-A2C4-D5EB9C105ECC}"/>
              </a:ext>
            </a:extLst>
          </p:cNvPr>
          <p:cNvSpPr txBox="1"/>
          <p:nvPr/>
        </p:nvSpPr>
        <p:spPr>
          <a:xfrm>
            <a:off x="2376702" y="6036398"/>
            <a:ext cx="4005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13</a:t>
            </a:r>
          </a:p>
        </p:txBody>
      </p:sp>
      <p:sp>
        <p:nvSpPr>
          <p:cNvPr id="282" name="ZoneTexte 281">
            <a:extLst>
              <a:ext uri="{FF2B5EF4-FFF2-40B4-BE49-F238E27FC236}">
                <a16:creationId xmlns:a16="http://schemas.microsoft.com/office/drawing/2014/main" id="{B79DB91C-AD4B-433F-9D6F-0E79A53F8CB7}"/>
              </a:ext>
            </a:extLst>
          </p:cNvPr>
          <p:cNvSpPr txBox="1"/>
          <p:nvPr/>
        </p:nvSpPr>
        <p:spPr>
          <a:xfrm>
            <a:off x="3030872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83" name="ZoneTexte 282">
            <a:extLst>
              <a:ext uri="{FF2B5EF4-FFF2-40B4-BE49-F238E27FC236}">
                <a16:creationId xmlns:a16="http://schemas.microsoft.com/office/drawing/2014/main" id="{705D60D2-F85F-4EFA-BEF3-A79C2C235ED8}"/>
              </a:ext>
            </a:extLst>
          </p:cNvPr>
          <p:cNvSpPr txBox="1"/>
          <p:nvPr/>
        </p:nvSpPr>
        <p:spPr>
          <a:xfrm>
            <a:off x="4256943" y="6039179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84" name="ZoneTexte 283">
            <a:extLst>
              <a:ext uri="{FF2B5EF4-FFF2-40B4-BE49-F238E27FC236}">
                <a16:creationId xmlns:a16="http://schemas.microsoft.com/office/drawing/2014/main" id="{6B3723B8-F2F4-466C-9E8C-6EBA5B86E915}"/>
              </a:ext>
            </a:extLst>
          </p:cNvPr>
          <p:cNvSpPr txBox="1"/>
          <p:nvPr/>
        </p:nvSpPr>
        <p:spPr>
          <a:xfrm>
            <a:off x="5322203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86" name="Rectangle : coins arrondis 285">
            <a:extLst>
              <a:ext uri="{FF2B5EF4-FFF2-40B4-BE49-F238E27FC236}">
                <a16:creationId xmlns:a16="http://schemas.microsoft.com/office/drawing/2014/main" id="{AB8001D0-00D9-478D-9FBB-7E47C7A67667}"/>
              </a:ext>
            </a:extLst>
          </p:cNvPr>
          <p:cNvSpPr/>
          <p:nvPr/>
        </p:nvSpPr>
        <p:spPr>
          <a:xfrm>
            <a:off x="2276165" y="6336739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87" name="ZoneTexte 286">
            <a:extLst>
              <a:ext uri="{FF2B5EF4-FFF2-40B4-BE49-F238E27FC236}">
                <a16:creationId xmlns:a16="http://schemas.microsoft.com/office/drawing/2014/main" id="{AD1283CE-2D61-4272-949E-2893A7F53E01}"/>
              </a:ext>
            </a:extLst>
          </p:cNvPr>
          <p:cNvSpPr txBox="1"/>
          <p:nvPr/>
        </p:nvSpPr>
        <p:spPr>
          <a:xfrm>
            <a:off x="2376702" y="6362961"/>
            <a:ext cx="415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14</a:t>
            </a:r>
          </a:p>
        </p:txBody>
      </p:sp>
      <p:sp>
        <p:nvSpPr>
          <p:cNvPr id="288" name="ZoneTexte 287">
            <a:extLst>
              <a:ext uri="{FF2B5EF4-FFF2-40B4-BE49-F238E27FC236}">
                <a16:creationId xmlns:a16="http://schemas.microsoft.com/office/drawing/2014/main" id="{1694A039-2847-41D0-8BB2-DCDF7C47F938}"/>
              </a:ext>
            </a:extLst>
          </p:cNvPr>
          <p:cNvSpPr txBox="1"/>
          <p:nvPr/>
        </p:nvSpPr>
        <p:spPr>
          <a:xfrm>
            <a:off x="3030872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89" name="ZoneTexte 288">
            <a:extLst>
              <a:ext uri="{FF2B5EF4-FFF2-40B4-BE49-F238E27FC236}">
                <a16:creationId xmlns:a16="http://schemas.microsoft.com/office/drawing/2014/main" id="{2FC03F4C-C003-4F79-B019-2D6E0B99343D}"/>
              </a:ext>
            </a:extLst>
          </p:cNvPr>
          <p:cNvSpPr txBox="1"/>
          <p:nvPr/>
        </p:nvSpPr>
        <p:spPr>
          <a:xfrm>
            <a:off x="4256943" y="6365742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90" name="ZoneTexte 289">
            <a:extLst>
              <a:ext uri="{FF2B5EF4-FFF2-40B4-BE49-F238E27FC236}">
                <a16:creationId xmlns:a16="http://schemas.microsoft.com/office/drawing/2014/main" id="{9A8D2392-547E-4FB5-B26C-52D429789B78}"/>
              </a:ext>
            </a:extLst>
          </p:cNvPr>
          <p:cNvSpPr txBox="1"/>
          <p:nvPr/>
        </p:nvSpPr>
        <p:spPr>
          <a:xfrm>
            <a:off x="5322203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39D39D1A-E29E-4C8E-9509-F29CD4BC4B02}"/>
              </a:ext>
            </a:extLst>
          </p:cNvPr>
          <p:cNvSpPr/>
          <p:nvPr/>
        </p:nvSpPr>
        <p:spPr>
          <a:xfrm>
            <a:off x="2276159" y="6582469"/>
            <a:ext cx="9661626" cy="275531"/>
          </a:xfrm>
          <a:prstGeom prst="rect">
            <a:avLst/>
          </a:prstGeom>
          <a:solidFill>
            <a:srgbClr val="F8F9FD"/>
          </a:solidFill>
          <a:ln>
            <a:noFill/>
          </a:ln>
          <a:effectLst>
            <a:outerShdw blurRad="127000" dist="508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2591D12-C757-4DA4-AC6E-A7913B29EC54}"/>
              </a:ext>
            </a:extLst>
          </p:cNvPr>
          <p:cNvSpPr/>
          <p:nvPr/>
        </p:nvSpPr>
        <p:spPr>
          <a:xfrm>
            <a:off x="2159993" y="6593525"/>
            <a:ext cx="10032001" cy="276560"/>
          </a:xfrm>
          <a:prstGeom prst="rect">
            <a:avLst/>
          </a:prstGeom>
          <a:solidFill>
            <a:srgbClr val="F8F9F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AD53ADB2-2AFD-43B4-A1BF-2326FD301D07}"/>
              </a:ext>
            </a:extLst>
          </p:cNvPr>
          <p:cNvSpPr/>
          <p:nvPr/>
        </p:nvSpPr>
        <p:spPr>
          <a:xfrm>
            <a:off x="2159993" y="6577159"/>
            <a:ext cx="10032007" cy="282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spc="20" dirty="0">
                <a:solidFill>
                  <a:srgbClr val="525A60"/>
                </a:solidFill>
              </a:rPr>
              <a:t>25 sur 384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61C5C50-1F8B-4634-9631-4365254F416E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27CE00F-9AEE-4EF7-AD5F-0F7E21FA8D18}"/>
              </a:ext>
            </a:extLst>
          </p:cNvPr>
          <p:cNvSpPr/>
          <p:nvPr/>
        </p:nvSpPr>
        <p:spPr>
          <a:xfrm>
            <a:off x="401432" y="5422393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ZoneTexte 123">
            <a:hlinkClick r:id="rId2" action="ppaction://hlinksldjump"/>
            <a:extLst>
              <a:ext uri="{FF2B5EF4-FFF2-40B4-BE49-F238E27FC236}">
                <a16:creationId xmlns:a16="http://schemas.microsoft.com/office/drawing/2014/main" id="{0DE3E165-43F1-41B9-80B2-19609408D07A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126" name="Graphique 125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DCE92927-829B-48E7-894F-BBCC550C9F5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127" name="ZoneTexte 126">
            <a:extLst>
              <a:ext uri="{FF2B5EF4-FFF2-40B4-BE49-F238E27FC236}">
                <a16:creationId xmlns:a16="http://schemas.microsoft.com/office/drawing/2014/main" id="{3906C26D-3CF7-4AB9-BB19-DEAC4D286E30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BF35FD3E-89D4-494E-85E6-31D038ADCDC8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2E121A3-7F29-4C40-A010-A9BE9AF700F4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132" name="Graphique 131" descr="Point d’insertion vers la gauche avec un remplissage uni">
            <a:extLst>
              <a:ext uri="{FF2B5EF4-FFF2-40B4-BE49-F238E27FC236}">
                <a16:creationId xmlns:a16="http://schemas.microsoft.com/office/drawing/2014/main" id="{D40FC6BD-3AE3-4260-AF19-C5A90040D2A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133" name="Image 132">
            <a:hlinkClick r:id="rId2" action="ppaction://hlinksldjump"/>
            <a:extLst>
              <a:ext uri="{FF2B5EF4-FFF2-40B4-BE49-F238E27FC236}">
                <a16:creationId xmlns:a16="http://schemas.microsoft.com/office/drawing/2014/main" id="{C903C9FA-07D9-4D37-998B-E76BC85AA9D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4" name="ZoneTexte 133">
            <a:extLst>
              <a:ext uri="{FF2B5EF4-FFF2-40B4-BE49-F238E27FC236}">
                <a16:creationId xmlns:a16="http://schemas.microsoft.com/office/drawing/2014/main" id="{9A8E8C73-C611-495C-87CE-9D35CA7BCC22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135" name="Graphique 134" descr="Point d’insertion vers la gauche avec un remplissage uni">
            <a:extLst>
              <a:ext uri="{FF2B5EF4-FFF2-40B4-BE49-F238E27FC236}">
                <a16:creationId xmlns:a16="http://schemas.microsoft.com/office/drawing/2014/main" id="{B46D49EE-4C60-4E39-BE68-4274217850C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136" name="ZoneTexte 135">
            <a:extLst>
              <a:ext uri="{FF2B5EF4-FFF2-40B4-BE49-F238E27FC236}">
                <a16:creationId xmlns:a16="http://schemas.microsoft.com/office/drawing/2014/main" id="{64555D24-3E9C-4E0A-89E1-50A987FAC504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138" name="Graphique 137" descr="Engrenage contour">
            <a:extLst>
              <a:ext uri="{FF2B5EF4-FFF2-40B4-BE49-F238E27FC236}">
                <a16:creationId xmlns:a16="http://schemas.microsoft.com/office/drawing/2014/main" id="{D4AAAE63-55ED-404E-BD89-A4CA30E2BB7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139" name="Graphique 138" descr="Livre ouvert contour">
            <a:extLst>
              <a:ext uri="{FF2B5EF4-FFF2-40B4-BE49-F238E27FC236}">
                <a16:creationId xmlns:a16="http://schemas.microsoft.com/office/drawing/2014/main" id="{0560CAD9-EDB9-4444-862B-D2A3FA4A89A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140" name="Graphique 139" descr="Boîte contour">
            <a:extLst>
              <a:ext uri="{FF2B5EF4-FFF2-40B4-BE49-F238E27FC236}">
                <a16:creationId xmlns:a16="http://schemas.microsoft.com/office/drawing/2014/main" id="{CFE9EC45-6CF2-4AE4-873C-699B45B9884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141" name="Graphique 140" descr="Point d’insertion vers la gauche avec un remplissage uni">
            <a:extLst>
              <a:ext uri="{FF2B5EF4-FFF2-40B4-BE49-F238E27FC236}">
                <a16:creationId xmlns:a16="http://schemas.microsoft.com/office/drawing/2014/main" id="{A1703A5D-36FA-41C8-8011-CAF76C3E44B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42" name="ZoneTexte 141">
            <a:extLst>
              <a:ext uri="{FF2B5EF4-FFF2-40B4-BE49-F238E27FC236}">
                <a16:creationId xmlns:a16="http://schemas.microsoft.com/office/drawing/2014/main" id="{BE42E174-07FC-469A-ABAE-54709EFC6255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4609B9A7-7383-477C-B4E4-FDDF2C17E69B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C3A46662-8AAE-46B2-92A5-8B7E4B3C1F60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0FE50488-4BA2-41D3-B056-9264DE1C9494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>
            <a:extLst>
              <a:ext uri="{FF2B5EF4-FFF2-40B4-BE49-F238E27FC236}">
                <a16:creationId xmlns:a16="http://schemas.microsoft.com/office/drawing/2014/main" id="{C3702BF8-CEE0-4B6C-95D6-D2C1DA0C6D15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7BD4CA04-F81C-422B-9875-059175B5A3B7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que 298" descr="Œil contour">
            <a:extLst>
              <a:ext uri="{FF2B5EF4-FFF2-40B4-BE49-F238E27FC236}">
                <a16:creationId xmlns:a16="http://schemas.microsoft.com/office/drawing/2014/main" id="{34CB70DB-BB50-4D0C-A1CE-14E3181BEC3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661179" y="2455830"/>
            <a:ext cx="180000" cy="180000"/>
          </a:xfrm>
          <a:prstGeom prst="rect">
            <a:avLst/>
          </a:prstGeom>
        </p:spPr>
      </p:pic>
      <p:sp>
        <p:nvSpPr>
          <p:cNvPr id="300" name="Rectangle 299">
            <a:hlinkClick r:id="rId50" action="ppaction://hlinksldjump"/>
            <a:extLst>
              <a:ext uri="{FF2B5EF4-FFF2-40B4-BE49-F238E27FC236}">
                <a16:creationId xmlns:a16="http://schemas.microsoft.com/office/drawing/2014/main" id="{3AA3152F-1BB1-4CF4-A618-7E4BEEA1A095}"/>
              </a:ext>
            </a:extLst>
          </p:cNvPr>
          <p:cNvSpPr/>
          <p:nvPr/>
        </p:nvSpPr>
        <p:spPr>
          <a:xfrm>
            <a:off x="2626383" y="2387305"/>
            <a:ext cx="8962027" cy="288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1" name="Graphique 300" descr="Icône de menu d'hamburger contour">
            <a:hlinkClick r:id="rId51" action="ppaction://hlinksldjump"/>
            <a:extLst>
              <a:ext uri="{FF2B5EF4-FFF2-40B4-BE49-F238E27FC236}">
                <a16:creationId xmlns:a16="http://schemas.microsoft.com/office/drawing/2014/main" id="{C32CA0B7-2782-4C48-9161-AE2EBB7E023B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479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F0E65263-CADD-406F-A819-26E8823BD790}"/>
              </a:ext>
            </a:extLst>
          </p:cNvPr>
          <p:cNvSpPr/>
          <p:nvPr/>
        </p:nvSpPr>
        <p:spPr>
          <a:xfrm>
            <a:off x="2159993" y="6593525"/>
            <a:ext cx="10032001" cy="276560"/>
          </a:xfrm>
          <a:prstGeom prst="rect">
            <a:avLst/>
          </a:prstGeom>
          <a:solidFill>
            <a:srgbClr val="F8F9F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 : coins arrondis 154">
            <a:extLst>
              <a:ext uri="{FF2B5EF4-FFF2-40B4-BE49-F238E27FC236}">
                <a16:creationId xmlns:a16="http://schemas.microsoft.com/office/drawing/2014/main" id="{3292CDC4-FA29-4BC9-B422-22E7939062F0}"/>
              </a:ext>
            </a:extLst>
          </p:cNvPr>
          <p:cNvSpPr/>
          <p:nvPr/>
        </p:nvSpPr>
        <p:spPr>
          <a:xfrm>
            <a:off x="2276165" y="1742568"/>
            <a:ext cx="9798806" cy="2903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B3B4649E-D0C0-4DAE-92A0-671D5EDA6037}"/>
              </a:ext>
            </a:extLst>
          </p:cNvPr>
          <p:cNvSpPr/>
          <p:nvPr/>
        </p:nvSpPr>
        <p:spPr>
          <a:xfrm>
            <a:off x="2276164" y="2047702"/>
            <a:ext cx="9798805" cy="12931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62" name="Rectangle : coins arrondis 161">
            <a:extLst>
              <a:ext uri="{FF2B5EF4-FFF2-40B4-BE49-F238E27FC236}">
                <a16:creationId xmlns:a16="http://schemas.microsoft.com/office/drawing/2014/main" id="{BA9F4353-D063-4CEF-B43B-A346926A30D1}"/>
              </a:ext>
            </a:extLst>
          </p:cNvPr>
          <p:cNvSpPr/>
          <p:nvPr/>
        </p:nvSpPr>
        <p:spPr>
          <a:xfrm>
            <a:off x="2275262" y="3359895"/>
            <a:ext cx="9798805" cy="12931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87" name="Rectangle : coins arrondis 186">
            <a:extLst>
              <a:ext uri="{FF2B5EF4-FFF2-40B4-BE49-F238E27FC236}">
                <a16:creationId xmlns:a16="http://schemas.microsoft.com/office/drawing/2014/main" id="{8EA9F446-9541-402F-B9C3-8075B464B1A5}"/>
              </a:ext>
            </a:extLst>
          </p:cNvPr>
          <p:cNvSpPr/>
          <p:nvPr/>
        </p:nvSpPr>
        <p:spPr>
          <a:xfrm>
            <a:off x="5916914" y="4317077"/>
            <a:ext cx="6014265" cy="310854"/>
          </a:xfrm>
          <a:prstGeom prst="roundRect">
            <a:avLst>
              <a:gd name="adj" fmla="val 0"/>
            </a:avLst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D010A8F-27D1-4BFC-B6AC-E5241EB60E69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78408CB-70D3-49FA-984B-E41D815D251A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Réservations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Service 1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88" name="Graphique 87" descr="Point d’insertion vers la gauche avec un remplissage uni">
            <a:extLst>
              <a:ext uri="{FF2B5EF4-FFF2-40B4-BE49-F238E27FC236}">
                <a16:creationId xmlns:a16="http://schemas.microsoft.com/office/drawing/2014/main" id="{B68E3912-8979-4844-9F68-0B7204AB7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990FA28-EFF5-47D1-881D-83AE2557BC02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74704120-9731-498F-9FD7-40C99D16E5B3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D2647963-E3EC-4634-A8BB-578B08F447F1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100" name="Graphique 99" descr="Loupe contour">
            <a:extLst>
              <a:ext uri="{FF2B5EF4-FFF2-40B4-BE49-F238E27FC236}">
                <a16:creationId xmlns:a16="http://schemas.microsoft.com/office/drawing/2014/main" id="{1E844D12-4305-40E2-A8B5-D439A8359D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101" name="Graphique 100" descr="Jouer avec un remplissage uni">
            <a:extLst>
              <a:ext uri="{FF2B5EF4-FFF2-40B4-BE49-F238E27FC236}">
                <a16:creationId xmlns:a16="http://schemas.microsoft.com/office/drawing/2014/main" id="{8F9324FC-871A-47EB-A367-E42D45D36F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102" name="Graphique 101" descr="Cloche contour">
            <a:extLst>
              <a:ext uri="{FF2B5EF4-FFF2-40B4-BE49-F238E27FC236}">
                <a16:creationId xmlns:a16="http://schemas.microsoft.com/office/drawing/2014/main" id="{FC733AD7-DF17-4CF5-8608-A268704E42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105" name="Graphique 104" descr="Sablier plein contour">
            <a:extLst>
              <a:ext uri="{FF2B5EF4-FFF2-40B4-BE49-F238E27FC236}">
                <a16:creationId xmlns:a16="http://schemas.microsoft.com/office/drawing/2014/main" id="{779C929D-920C-4108-B6D6-78AEDD8768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153" name="ZoneTexte 152">
            <a:extLst>
              <a:ext uri="{FF2B5EF4-FFF2-40B4-BE49-F238E27FC236}">
                <a16:creationId xmlns:a16="http://schemas.microsoft.com/office/drawing/2014/main" id="{606A1D9F-3656-4224-B05E-B9DF1A03EC10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61C5C50-1F8B-4634-9631-4365254F416E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27CE00F-9AEE-4EF7-AD5F-0F7E21FA8D18}"/>
              </a:ext>
            </a:extLst>
          </p:cNvPr>
          <p:cNvSpPr/>
          <p:nvPr/>
        </p:nvSpPr>
        <p:spPr>
          <a:xfrm>
            <a:off x="401432" y="5422393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ZoneTexte 123">
            <a:hlinkClick r:id="rId2" action="ppaction://hlinksldjump"/>
            <a:extLst>
              <a:ext uri="{FF2B5EF4-FFF2-40B4-BE49-F238E27FC236}">
                <a16:creationId xmlns:a16="http://schemas.microsoft.com/office/drawing/2014/main" id="{0DE3E165-43F1-41B9-80B2-19609408D07A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126" name="Graphique 125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DCE92927-829B-48E7-894F-BBCC550C9F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127" name="ZoneTexte 126">
            <a:extLst>
              <a:ext uri="{FF2B5EF4-FFF2-40B4-BE49-F238E27FC236}">
                <a16:creationId xmlns:a16="http://schemas.microsoft.com/office/drawing/2014/main" id="{3906C26D-3CF7-4AB9-BB19-DEAC4D286E30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BF35FD3E-89D4-494E-85E6-31D038ADCDC8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2E121A3-7F29-4C40-A010-A9BE9AF700F4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132" name="Graphique 131" descr="Point d’insertion vers la gauche avec un remplissage uni">
            <a:extLst>
              <a:ext uri="{FF2B5EF4-FFF2-40B4-BE49-F238E27FC236}">
                <a16:creationId xmlns:a16="http://schemas.microsoft.com/office/drawing/2014/main" id="{D40FC6BD-3AE3-4260-AF19-C5A90040D2A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133" name="Image 132">
            <a:hlinkClick r:id="rId2" action="ppaction://hlinksldjump"/>
            <a:extLst>
              <a:ext uri="{FF2B5EF4-FFF2-40B4-BE49-F238E27FC236}">
                <a16:creationId xmlns:a16="http://schemas.microsoft.com/office/drawing/2014/main" id="{C903C9FA-07D9-4D37-998B-E76BC85AA9D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4" name="ZoneTexte 133">
            <a:extLst>
              <a:ext uri="{FF2B5EF4-FFF2-40B4-BE49-F238E27FC236}">
                <a16:creationId xmlns:a16="http://schemas.microsoft.com/office/drawing/2014/main" id="{9A8E8C73-C611-495C-87CE-9D35CA7BCC22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135" name="Graphique 134" descr="Point d’insertion vers la gauche avec un remplissage uni">
            <a:extLst>
              <a:ext uri="{FF2B5EF4-FFF2-40B4-BE49-F238E27FC236}">
                <a16:creationId xmlns:a16="http://schemas.microsoft.com/office/drawing/2014/main" id="{B46D49EE-4C60-4E39-BE68-4274217850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136" name="ZoneTexte 135">
            <a:extLst>
              <a:ext uri="{FF2B5EF4-FFF2-40B4-BE49-F238E27FC236}">
                <a16:creationId xmlns:a16="http://schemas.microsoft.com/office/drawing/2014/main" id="{64555D24-3E9C-4E0A-89E1-50A987FAC504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138" name="Graphique 137" descr="Engrenage contour">
            <a:extLst>
              <a:ext uri="{FF2B5EF4-FFF2-40B4-BE49-F238E27FC236}">
                <a16:creationId xmlns:a16="http://schemas.microsoft.com/office/drawing/2014/main" id="{D4AAAE63-55ED-404E-BD89-A4CA30E2BB7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139" name="Graphique 138" descr="Livre ouvert contour">
            <a:extLst>
              <a:ext uri="{FF2B5EF4-FFF2-40B4-BE49-F238E27FC236}">
                <a16:creationId xmlns:a16="http://schemas.microsoft.com/office/drawing/2014/main" id="{0560CAD9-EDB9-4444-862B-D2A3FA4A89A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140" name="Graphique 139" descr="Boîte contour">
            <a:extLst>
              <a:ext uri="{FF2B5EF4-FFF2-40B4-BE49-F238E27FC236}">
                <a16:creationId xmlns:a16="http://schemas.microsoft.com/office/drawing/2014/main" id="{CFE9EC45-6CF2-4AE4-873C-699B45B9884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141" name="Graphique 140" descr="Point d’insertion vers la gauche avec un remplissage uni">
            <a:extLst>
              <a:ext uri="{FF2B5EF4-FFF2-40B4-BE49-F238E27FC236}">
                <a16:creationId xmlns:a16="http://schemas.microsoft.com/office/drawing/2014/main" id="{A1703A5D-36FA-41C8-8011-CAF76C3E44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42" name="ZoneTexte 141">
            <a:extLst>
              <a:ext uri="{FF2B5EF4-FFF2-40B4-BE49-F238E27FC236}">
                <a16:creationId xmlns:a16="http://schemas.microsoft.com/office/drawing/2014/main" id="{BE42E174-07FC-469A-ABAE-54709EFC6255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4609B9A7-7383-477C-B4E4-FDDF2C17E69B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C3A46662-8AAE-46B2-92A5-8B7E4B3C1F60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0FE50488-4BA2-41D3-B056-9264DE1C9494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>
            <a:extLst>
              <a:ext uri="{FF2B5EF4-FFF2-40B4-BE49-F238E27FC236}">
                <a16:creationId xmlns:a16="http://schemas.microsoft.com/office/drawing/2014/main" id="{C3702BF8-CEE0-4B6C-95D6-D2C1DA0C6D15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7BD4CA04-F81C-422B-9875-059175B5A3B7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 : coins arrondis 155">
            <a:extLst>
              <a:ext uri="{FF2B5EF4-FFF2-40B4-BE49-F238E27FC236}">
                <a16:creationId xmlns:a16="http://schemas.microsoft.com/office/drawing/2014/main" id="{4EB4FC20-69E0-415D-B2DB-3907152C68DC}"/>
              </a:ext>
            </a:extLst>
          </p:cNvPr>
          <p:cNvSpPr/>
          <p:nvPr/>
        </p:nvSpPr>
        <p:spPr>
          <a:xfrm>
            <a:off x="2276593" y="1425810"/>
            <a:ext cx="9798806" cy="310854"/>
          </a:xfrm>
          <a:prstGeom prst="roundRect">
            <a:avLst>
              <a:gd name="adj" fmla="val 0"/>
            </a:avLst>
          </a:prstGeom>
          <a:solidFill>
            <a:srgbClr val="353A3E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950F5155-294E-4C80-8DD7-9A43AB297023}"/>
              </a:ext>
            </a:extLst>
          </p:cNvPr>
          <p:cNvSpPr txBox="1"/>
          <p:nvPr/>
        </p:nvSpPr>
        <p:spPr>
          <a:xfrm>
            <a:off x="2369546" y="1455866"/>
            <a:ext cx="923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Entité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AC3D2CA3-1C7F-410F-97F7-B242ED779AD4}"/>
              </a:ext>
            </a:extLst>
          </p:cNvPr>
          <p:cNvSpPr txBox="1"/>
          <p:nvPr/>
        </p:nvSpPr>
        <p:spPr>
          <a:xfrm>
            <a:off x="4674009" y="1452075"/>
            <a:ext cx="923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Equipement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B548CB3A-F723-476A-88EE-4EA6A04F3FFA}"/>
              </a:ext>
            </a:extLst>
          </p:cNvPr>
          <p:cNvSpPr txBox="1"/>
          <p:nvPr/>
        </p:nvSpPr>
        <p:spPr>
          <a:xfrm>
            <a:off x="3600804" y="1458128"/>
            <a:ext cx="77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Site</a:t>
            </a:r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5DDA84ED-840E-4C38-9DE5-E07C6000ADF3}"/>
              </a:ext>
            </a:extLst>
          </p:cNvPr>
          <p:cNvSpPr/>
          <p:nvPr/>
        </p:nvSpPr>
        <p:spPr>
          <a:xfrm>
            <a:off x="2377794" y="1793513"/>
            <a:ext cx="1140378" cy="212305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Amiens</a:t>
            </a:r>
          </a:p>
        </p:txBody>
      </p:sp>
      <p:pic>
        <p:nvPicPr>
          <p:cNvPr id="174" name="Graphique 173" descr="Trier contour">
            <a:extLst>
              <a:ext uri="{FF2B5EF4-FFF2-40B4-BE49-F238E27FC236}">
                <a16:creationId xmlns:a16="http://schemas.microsoft.com/office/drawing/2014/main" id="{5C522A2F-6D67-4079-8F00-62ECB221061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368895" y="1508978"/>
            <a:ext cx="144000" cy="144000"/>
          </a:xfrm>
          <a:prstGeom prst="rect">
            <a:avLst/>
          </a:prstGeom>
        </p:spPr>
      </p:pic>
      <p:pic>
        <p:nvPicPr>
          <p:cNvPr id="175" name="Graphique 174" descr="Trier contour">
            <a:extLst>
              <a:ext uri="{FF2B5EF4-FFF2-40B4-BE49-F238E27FC236}">
                <a16:creationId xmlns:a16="http://schemas.microsoft.com/office/drawing/2014/main" id="{D1EA6B1D-4BF4-4312-94DF-042D8F921EC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448413" y="1510610"/>
            <a:ext cx="144000" cy="144000"/>
          </a:xfrm>
          <a:prstGeom prst="rect">
            <a:avLst/>
          </a:prstGeom>
        </p:spPr>
      </p:pic>
      <p:pic>
        <p:nvPicPr>
          <p:cNvPr id="176" name="Graphique 175" descr="Trier contour">
            <a:extLst>
              <a:ext uri="{FF2B5EF4-FFF2-40B4-BE49-F238E27FC236}">
                <a16:creationId xmlns:a16="http://schemas.microsoft.com/office/drawing/2014/main" id="{FFBC1A8B-3C29-46CB-A741-C0E1861E65A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673511" y="1507033"/>
            <a:ext cx="144000" cy="144000"/>
          </a:xfrm>
          <a:prstGeom prst="rect">
            <a:avLst/>
          </a:prstGeom>
        </p:spPr>
      </p:pic>
      <p:sp>
        <p:nvSpPr>
          <p:cNvPr id="296" name="Rectangle : coins arrondis 295">
            <a:extLst>
              <a:ext uri="{FF2B5EF4-FFF2-40B4-BE49-F238E27FC236}">
                <a16:creationId xmlns:a16="http://schemas.microsoft.com/office/drawing/2014/main" id="{06B062E8-5399-4017-B718-5FCE49F8746E}"/>
              </a:ext>
            </a:extLst>
          </p:cNvPr>
          <p:cNvSpPr/>
          <p:nvPr/>
        </p:nvSpPr>
        <p:spPr>
          <a:xfrm>
            <a:off x="3608172" y="1787120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Lab Amiens</a:t>
            </a:r>
          </a:p>
        </p:txBody>
      </p:sp>
      <p:sp>
        <p:nvSpPr>
          <p:cNvPr id="297" name="Rectangle : coins arrondis 296">
            <a:extLst>
              <a:ext uri="{FF2B5EF4-FFF2-40B4-BE49-F238E27FC236}">
                <a16:creationId xmlns:a16="http://schemas.microsoft.com/office/drawing/2014/main" id="{58D4519C-E42E-45D9-973F-58CF2DFABC91}"/>
              </a:ext>
            </a:extLst>
          </p:cNvPr>
          <p:cNvSpPr/>
          <p:nvPr/>
        </p:nvSpPr>
        <p:spPr>
          <a:xfrm>
            <a:off x="4680899" y="1786118"/>
            <a:ext cx="1136611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D6D9DC"/>
                </a:solidFill>
              </a:rPr>
              <a:t>Equipement</a:t>
            </a:r>
          </a:p>
        </p:txBody>
      </p:sp>
      <p:sp>
        <p:nvSpPr>
          <p:cNvPr id="368" name="ZoneTexte 367">
            <a:extLst>
              <a:ext uri="{FF2B5EF4-FFF2-40B4-BE49-F238E27FC236}">
                <a16:creationId xmlns:a16="http://schemas.microsoft.com/office/drawing/2014/main" id="{A086C75A-6BDD-4AD6-B2E5-6391DBAC00FC}"/>
              </a:ext>
            </a:extLst>
          </p:cNvPr>
          <p:cNvSpPr txBox="1"/>
          <p:nvPr/>
        </p:nvSpPr>
        <p:spPr>
          <a:xfrm>
            <a:off x="5893139" y="1448491"/>
            <a:ext cx="923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Port</a:t>
            </a:r>
          </a:p>
        </p:txBody>
      </p:sp>
      <p:sp>
        <p:nvSpPr>
          <p:cNvPr id="430" name="ZoneTexte 429">
            <a:extLst>
              <a:ext uri="{FF2B5EF4-FFF2-40B4-BE49-F238E27FC236}">
                <a16:creationId xmlns:a16="http://schemas.microsoft.com/office/drawing/2014/main" id="{25500268-0622-4EFA-854F-8B9FE80AB5C4}"/>
              </a:ext>
            </a:extLst>
          </p:cNvPr>
          <p:cNvSpPr txBox="1"/>
          <p:nvPr/>
        </p:nvSpPr>
        <p:spPr>
          <a:xfrm>
            <a:off x="7112269" y="1456730"/>
            <a:ext cx="882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431" name="ZoneTexte 430">
            <a:extLst>
              <a:ext uri="{FF2B5EF4-FFF2-40B4-BE49-F238E27FC236}">
                <a16:creationId xmlns:a16="http://schemas.microsoft.com/office/drawing/2014/main" id="{AB410601-CA06-4BFA-93C4-1638E3E5EE42}"/>
              </a:ext>
            </a:extLst>
          </p:cNvPr>
          <p:cNvSpPr txBox="1"/>
          <p:nvPr/>
        </p:nvSpPr>
        <p:spPr>
          <a:xfrm>
            <a:off x="9646676" y="1455866"/>
            <a:ext cx="923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Statut</a:t>
            </a:r>
          </a:p>
        </p:txBody>
      </p:sp>
      <p:sp>
        <p:nvSpPr>
          <p:cNvPr id="433" name="ZoneTexte 432">
            <a:extLst>
              <a:ext uri="{FF2B5EF4-FFF2-40B4-BE49-F238E27FC236}">
                <a16:creationId xmlns:a16="http://schemas.microsoft.com/office/drawing/2014/main" id="{E3E7DDDE-AB40-4014-BCC3-5B34F1325134}"/>
              </a:ext>
            </a:extLst>
          </p:cNvPr>
          <p:cNvSpPr txBox="1"/>
          <p:nvPr/>
        </p:nvSpPr>
        <p:spPr>
          <a:xfrm>
            <a:off x="2275262" y="1016964"/>
            <a:ext cx="9381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40" dirty="0">
                <a:solidFill>
                  <a:srgbClr val="353A3E"/>
                </a:solidFill>
              </a:rPr>
              <a:t>Sélectionnez un port à réserver.</a:t>
            </a:r>
          </a:p>
        </p:txBody>
      </p:sp>
      <p:pic>
        <p:nvPicPr>
          <p:cNvPr id="435" name="Graphique 434" descr="Icône de menu d'hamburger contour">
            <a:hlinkClick r:id="rId42" action="ppaction://hlinksldjump"/>
            <a:extLst>
              <a:ext uri="{FF2B5EF4-FFF2-40B4-BE49-F238E27FC236}">
                <a16:creationId xmlns:a16="http://schemas.microsoft.com/office/drawing/2014/main" id="{D0DE251D-8CA1-4E6D-954D-8D42F584C0B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55DB20DB-FB71-4B2B-8CF2-573D1FC5ACA7}"/>
              </a:ext>
            </a:extLst>
          </p:cNvPr>
          <p:cNvSpPr/>
          <p:nvPr/>
        </p:nvSpPr>
        <p:spPr>
          <a:xfrm>
            <a:off x="5915949" y="2686040"/>
            <a:ext cx="6158118" cy="310854"/>
          </a:xfrm>
          <a:prstGeom prst="roundRect">
            <a:avLst>
              <a:gd name="adj" fmla="val 0"/>
            </a:avLst>
          </a:prstGeom>
          <a:solidFill>
            <a:srgbClr val="DCEAE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88132A85-8E96-4FBA-8CCF-D4B9DB7609E6}"/>
              </a:ext>
            </a:extLst>
          </p:cNvPr>
          <p:cNvSpPr txBox="1"/>
          <p:nvPr/>
        </p:nvSpPr>
        <p:spPr>
          <a:xfrm>
            <a:off x="2385158" y="256112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Amiens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886986E1-227B-4526-BEAF-6F7827A3B925}"/>
              </a:ext>
            </a:extLst>
          </p:cNvPr>
          <p:cNvSpPr txBox="1"/>
          <p:nvPr/>
        </p:nvSpPr>
        <p:spPr>
          <a:xfrm>
            <a:off x="3611229" y="2565823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Lab Amiens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CD8B91D7-2403-43FA-8A7F-6ADB6A85A2F2}"/>
              </a:ext>
            </a:extLst>
          </p:cNvPr>
          <p:cNvSpPr txBox="1"/>
          <p:nvPr/>
        </p:nvSpPr>
        <p:spPr>
          <a:xfrm>
            <a:off x="4698655" y="256112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EQ1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41D1AFC4-03B2-4665-ABFF-8EBAB78FBA5C}"/>
              </a:ext>
            </a:extLst>
          </p:cNvPr>
          <p:cNvSpPr/>
          <p:nvPr/>
        </p:nvSpPr>
        <p:spPr>
          <a:xfrm>
            <a:off x="5915949" y="2374692"/>
            <a:ext cx="6158118" cy="310854"/>
          </a:xfrm>
          <a:prstGeom prst="roundRect">
            <a:avLst>
              <a:gd name="adj" fmla="val 0"/>
            </a:avLst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10FF954A-9640-4E06-A37A-851946FAE98E}"/>
              </a:ext>
            </a:extLst>
          </p:cNvPr>
          <p:cNvSpPr txBox="1"/>
          <p:nvPr/>
        </p:nvSpPr>
        <p:spPr>
          <a:xfrm>
            <a:off x="5915949" y="2407905"/>
            <a:ext cx="1136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C8CDD0"/>
                </a:solidFill>
              </a:rPr>
              <a:t>GE0/0/1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A0B7C0C6-9E24-47A1-8ABF-88FA7C2A94E8}"/>
              </a:ext>
            </a:extLst>
          </p:cNvPr>
          <p:cNvSpPr txBox="1"/>
          <p:nvPr/>
        </p:nvSpPr>
        <p:spPr>
          <a:xfrm>
            <a:off x="5915949" y="2717073"/>
            <a:ext cx="1136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GE0/0/2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335808AE-4FB8-4C9D-9858-D3D77E339395}"/>
              </a:ext>
            </a:extLst>
          </p:cNvPr>
          <p:cNvSpPr txBox="1"/>
          <p:nvPr/>
        </p:nvSpPr>
        <p:spPr>
          <a:xfrm>
            <a:off x="5915949" y="3040526"/>
            <a:ext cx="1136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GE0/0/3</a:t>
            </a:r>
          </a:p>
        </p:txBody>
      </p:sp>
      <p:pic>
        <p:nvPicPr>
          <p:cNvPr id="112" name="Graphique 111" descr="Coche avec un remplissage uni">
            <a:extLst>
              <a:ext uri="{FF2B5EF4-FFF2-40B4-BE49-F238E27FC236}">
                <a16:creationId xmlns:a16="http://schemas.microsoft.com/office/drawing/2014/main" id="{9A5AF075-1FF3-47EC-BF66-5300D208EDD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1825465" y="2766160"/>
            <a:ext cx="144000" cy="144000"/>
          </a:xfrm>
          <a:prstGeom prst="rect">
            <a:avLst/>
          </a:prstGeom>
        </p:spPr>
      </p:pic>
      <p:pic>
        <p:nvPicPr>
          <p:cNvPr id="113" name="Graphique 112" descr="Répéter contour">
            <a:extLst>
              <a:ext uri="{FF2B5EF4-FFF2-40B4-BE49-F238E27FC236}">
                <a16:creationId xmlns:a16="http://schemas.microsoft.com/office/drawing/2014/main" id="{05A3CE9F-5B97-4958-BAAB-334DD57881E7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807465" y="2434948"/>
            <a:ext cx="180000" cy="180000"/>
          </a:xfrm>
          <a:prstGeom prst="rect">
            <a:avLst/>
          </a:prstGeom>
        </p:spPr>
      </p:pic>
      <p:sp>
        <p:nvSpPr>
          <p:cNvPr id="114" name="Rectangle 113">
            <a:hlinkClick r:id="rId49" action="ppaction://hlinksldjump"/>
            <a:extLst>
              <a:ext uri="{FF2B5EF4-FFF2-40B4-BE49-F238E27FC236}">
                <a16:creationId xmlns:a16="http://schemas.microsoft.com/office/drawing/2014/main" id="{A9B043A1-DF10-47FD-8023-83F2D1649EB5}"/>
              </a:ext>
            </a:extLst>
          </p:cNvPr>
          <p:cNvSpPr/>
          <p:nvPr/>
        </p:nvSpPr>
        <p:spPr>
          <a:xfrm>
            <a:off x="5915047" y="2697989"/>
            <a:ext cx="6159019" cy="310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C3504F26-BA00-4BE6-8C0E-43CA6CA5B137}"/>
              </a:ext>
            </a:extLst>
          </p:cNvPr>
          <p:cNvCxnSpPr>
            <a:cxnSpLocks/>
          </p:cNvCxnSpPr>
          <p:nvPr/>
        </p:nvCxnSpPr>
        <p:spPr>
          <a:xfrm>
            <a:off x="5914144" y="2047702"/>
            <a:ext cx="0" cy="1293109"/>
          </a:xfrm>
          <a:prstGeom prst="line">
            <a:avLst/>
          </a:prstGeom>
          <a:ln w="12700">
            <a:solidFill>
              <a:srgbClr val="D6D9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1C8E8D56-C485-4315-9E69-581806EC45AE}"/>
              </a:ext>
            </a:extLst>
          </p:cNvPr>
          <p:cNvSpPr txBox="1"/>
          <p:nvPr/>
        </p:nvSpPr>
        <p:spPr>
          <a:xfrm>
            <a:off x="5916914" y="2089529"/>
            <a:ext cx="1136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XGE0/0/1</a:t>
            </a:r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DC454433-4948-4405-AF70-D47228A9345E}"/>
              </a:ext>
            </a:extLst>
          </p:cNvPr>
          <p:cNvSpPr txBox="1"/>
          <p:nvPr/>
        </p:nvSpPr>
        <p:spPr>
          <a:xfrm>
            <a:off x="2391379" y="384417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Amiens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153A5B09-12F3-4D93-8CD3-86FF14DA26B3}"/>
              </a:ext>
            </a:extLst>
          </p:cNvPr>
          <p:cNvSpPr txBox="1"/>
          <p:nvPr/>
        </p:nvSpPr>
        <p:spPr>
          <a:xfrm>
            <a:off x="3617450" y="384887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Lab Amiens</a:t>
            </a: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383CA94A-BDED-4628-85DC-0D148657ADE9}"/>
              </a:ext>
            </a:extLst>
          </p:cNvPr>
          <p:cNvSpPr txBox="1"/>
          <p:nvPr/>
        </p:nvSpPr>
        <p:spPr>
          <a:xfrm>
            <a:off x="4704876" y="384417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EQ2</a:t>
            </a: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BA91639F-48AF-4332-AB02-D8118EC935A7}"/>
              </a:ext>
            </a:extLst>
          </p:cNvPr>
          <p:cNvSpPr txBox="1"/>
          <p:nvPr/>
        </p:nvSpPr>
        <p:spPr>
          <a:xfrm>
            <a:off x="5915047" y="3720098"/>
            <a:ext cx="1136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GE0/0/1</a:t>
            </a: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AC266DE3-5C0F-47A4-9BC1-5144C8E6DE50}"/>
              </a:ext>
            </a:extLst>
          </p:cNvPr>
          <p:cNvSpPr txBox="1"/>
          <p:nvPr/>
        </p:nvSpPr>
        <p:spPr>
          <a:xfrm>
            <a:off x="5915047" y="4029266"/>
            <a:ext cx="1136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GE0/0/2</a:t>
            </a:r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51018F32-E132-4C84-A030-4FBAAD7EF051}"/>
              </a:ext>
            </a:extLst>
          </p:cNvPr>
          <p:cNvSpPr txBox="1"/>
          <p:nvPr/>
        </p:nvSpPr>
        <p:spPr>
          <a:xfrm>
            <a:off x="5915047" y="4352719"/>
            <a:ext cx="1136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C8CDD0"/>
                </a:solidFill>
              </a:rPr>
              <a:t>GE0/0/3</a:t>
            </a:r>
          </a:p>
        </p:txBody>
      </p: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06897E75-DAFA-448B-87A5-FB4042EA472F}"/>
              </a:ext>
            </a:extLst>
          </p:cNvPr>
          <p:cNvCxnSpPr>
            <a:cxnSpLocks/>
          </p:cNvCxnSpPr>
          <p:nvPr/>
        </p:nvCxnSpPr>
        <p:spPr>
          <a:xfrm>
            <a:off x="5913242" y="3342139"/>
            <a:ext cx="0" cy="1293109"/>
          </a:xfrm>
          <a:prstGeom prst="line">
            <a:avLst/>
          </a:prstGeom>
          <a:ln w="12700">
            <a:solidFill>
              <a:srgbClr val="D6D9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ZoneTexte 181">
            <a:extLst>
              <a:ext uri="{FF2B5EF4-FFF2-40B4-BE49-F238E27FC236}">
                <a16:creationId xmlns:a16="http://schemas.microsoft.com/office/drawing/2014/main" id="{EAD7DC97-DB3C-4BAF-9289-5D64318ECCF6}"/>
              </a:ext>
            </a:extLst>
          </p:cNvPr>
          <p:cNvSpPr txBox="1"/>
          <p:nvPr/>
        </p:nvSpPr>
        <p:spPr>
          <a:xfrm>
            <a:off x="5916012" y="3401722"/>
            <a:ext cx="1136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XGE0/0/1</a:t>
            </a:r>
          </a:p>
        </p:txBody>
      </p:sp>
      <p:sp>
        <p:nvSpPr>
          <p:cNvPr id="185" name="Rectangle : coins arrondis 184">
            <a:extLst>
              <a:ext uri="{FF2B5EF4-FFF2-40B4-BE49-F238E27FC236}">
                <a16:creationId xmlns:a16="http://schemas.microsoft.com/office/drawing/2014/main" id="{2591D130-B218-424F-9FB5-F832E731D7BB}"/>
              </a:ext>
            </a:extLst>
          </p:cNvPr>
          <p:cNvSpPr/>
          <p:nvPr/>
        </p:nvSpPr>
        <p:spPr>
          <a:xfrm>
            <a:off x="11978411" y="3444911"/>
            <a:ext cx="53468" cy="1175214"/>
          </a:xfrm>
          <a:prstGeom prst="roundRect">
            <a:avLst/>
          </a:prstGeom>
          <a:solidFill>
            <a:srgbClr val="F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Rectangle : coins arrondis 185">
            <a:extLst>
              <a:ext uri="{FF2B5EF4-FFF2-40B4-BE49-F238E27FC236}">
                <a16:creationId xmlns:a16="http://schemas.microsoft.com/office/drawing/2014/main" id="{0729DC89-7B6A-41A4-BF75-283EB19B8735}"/>
              </a:ext>
            </a:extLst>
          </p:cNvPr>
          <p:cNvSpPr/>
          <p:nvPr/>
        </p:nvSpPr>
        <p:spPr>
          <a:xfrm>
            <a:off x="11977450" y="3401067"/>
            <a:ext cx="53468" cy="837112"/>
          </a:xfrm>
          <a:prstGeom prst="roundRect">
            <a:avLst>
              <a:gd name="adj" fmla="val 50000"/>
            </a:avLst>
          </a:prstGeom>
          <a:solidFill>
            <a:srgbClr val="D6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481123F3-CF7D-43F8-AB8C-30E329C01ADF}"/>
              </a:ext>
            </a:extLst>
          </p:cNvPr>
          <p:cNvSpPr/>
          <p:nvPr/>
        </p:nvSpPr>
        <p:spPr>
          <a:xfrm>
            <a:off x="5893139" y="1789915"/>
            <a:ext cx="1136611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D6D9DC"/>
                </a:solidFill>
              </a:rPr>
              <a:t>Port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82B8D7EA-C02E-4F76-9A5F-6C1EBC79F040}"/>
              </a:ext>
            </a:extLst>
          </p:cNvPr>
          <p:cNvSpPr/>
          <p:nvPr/>
        </p:nvSpPr>
        <p:spPr>
          <a:xfrm>
            <a:off x="9646676" y="1786875"/>
            <a:ext cx="1136611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D6D9DC"/>
                </a:solidFill>
              </a:rPr>
              <a:t>Statut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8FB66BC6-E2CB-4721-BEED-F5E442772F19}"/>
              </a:ext>
            </a:extLst>
          </p:cNvPr>
          <p:cNvSpPr/>
          <p:nvPr/>
        </p:nvSpPr>
        <p:spPr>
          <a:xfrm>
            <a:off x="2271794" y="4667888"/>
            <a:ext cx="9798805" cy="12931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1653346A-9852-472E-88A8-4065857EEF65}"/>
              </a:ext>
            </a:extLst>
          </p:cNvPr>
          <p:cNvSpPr txBox="1"/>
          <p:nvPr/>
        </p:nvSpPr>
        <p:spPr>
          <a:xfrm>
            <a:off x="2387911" y="515216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Amiens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B8FCA5E2-C5D9-4945-B3D9-B6BED3476BD7}"/>
              </a:ext>
            </a:extLst>
          </p:cNvPr>
          <p:cNvSpPr txBox="1"/>
          <p:nvPr/>
        </p:nvSpPr>
        <p:spPr>
          <a:xfrm>
            <a:off x="3613982" y="515686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Lab Amiens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0C99631-25A3-477A-9EC8-0C08A2D3F236}"/>
              </a:ext>
            </a:extLst>
          </p:cNvPr>
          <p:cNvSpPr txBox="1"/>
          <p:nvPr/>
        </p:nvSpPr>
        <p:spPr>
          <a:xfrm>
            <a:off x="4701408" y="515216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EQ2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D4871F4B-1DF9-40A5-9B3E-DF62550378FC}"/>
              </a:ext>
            </a:extLst>
          </p:cNvPr>
          <p:cNvSpPr txBox="1"/>
          <p:nvPr/>
        </p:nvSpPr>
        <p:spPr>
          <a:xfrm>
            <a:off x="5911579" y="5028091"/>
            <a:ext cx="1136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GE0/0/1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A3DD5201-90CE-4DFA-BAB0-27DEA90F0F69}"/>
              </a:ext>
            </a:extLst>
          </p:cNvPr>
          <p:cNvSpPr txBox="1"/>
          <p:nvPr/>
        </p:nvSpPr>
        <p:spPr>
          <a:xfrm>
            <a:off x="5911579" y="5337259"/>
            <a:ext cx="1136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GE0/0/2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D3236B9-BE7D-4B08-8C4B-3F6B7812AB72}"/>
              </a:ext>
            </a:extLst>
          </p:cNvPr>
          <p:cNvSpPr txBox="1"/>
          <p:nvPr/>
        </p:nvSpPr>
        <p:spPr>
          <a:xfrm>
            <a:off x="5911579" y="5660712"/>
            <a:ext cx="1136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GE0/0/3</a:t>
            </a: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F864F957-F5B3-44F3-BCD1-59C623A79833}"/>
              </a:ext>
            </a:extLst>
          </p:cNvPr>
          <p:cNvCxnSpPr>
            <a:cxnSpLocks/>
          </p:cNvCxnSpPr>
          <p:nvPr/>
        </p:nvCxnSpPr>
        <p:spPr>
          <a:xfrm>
            <a:off x="5909774" y="4650132"/>
            <a:ext cx="0" cy="1293109"/>
          </a:xfrm>
          <a:prstGeom prst="line">
            <a:avLst/>
          </a:prstGeom>
          <a:ln w="12700">
            <a:solidFill>
              <a:srgbClr val="D6D9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>
            <a:extLst>
              <a:ext uri="{FF2B5EF4-FFF2-40B4-BE49-F238E27FC236}">
                <a16:creationId xmlns:a16="http://schemas.microsoft.com/office/drawing/2014/main" id="{99BD766B-22C6-4112-81F2-324F70DC721A}"/>
              </a:ext>
            </a:extLst>
          </p:cNvPr>
          <p:cNvSpPr txBox="1"/>
          <p:nvPr/>
        </p:nvSpPr>
        <p:spPr>
          <a:xfrm>
            <a:off x="5912544" y="4709715"/>
            <a:ext cx="1136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XGE0/0/1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ECD5DD-981E-4B48-8C58-8CAC52AAAB3F}"/>
              </a:ext>
            </a:extLst>
          </p:cNvPr>
          <p:cNvSpPr/>
          <p:nvPr/>
        </p:nvSpPr>
        <p:spPr>
          <a:xfrm>
            <a:off x="5914144" y="4670760"/>
            <a:ext cx="6155084" cy="1305041"/>
          </a:xfrm>
          <a:prstGeom prst="rect">
            <a:avLst/>
          </a:prstGeom>
          <a:solidFill>
            <a:srgbClr val="DCEA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EA694C85-12A7-48DA-9F3F-2202C2BE5569}"/>
              </a:ext>
            </a:extLst>
          </p:cNvPr>
          <p:cNvSpPr txBox="1"/>
          <p:nvPr/>
        </p:nvSpPr>
        <p:spPr>
          <a:xfrm>
            <a:off x="5912315" y="5218474"/>
            <a:ext cx="6161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spc="30" dirty="0">
                <a:solidFill>
                  <a:srgbClr val="4C94AC"/>
                </a:solidFill>
              </a:rPr>
              <a:t>Synchroniser</a:t>
            </a:r>
          </a:p>
        </p:txBody>
      </p:sp>
      <p:pic>
        <p:nvPicPr>
          <p:cNvPr id="116" name="Graphique 115" descr="Répéter contour">
            <a:extLst>
              <a:ext uri="{FF2B5EF4-FFF2-40B4-BE49-F238E27FC236}">
                <a16:creationId xmlns:a16="http://schemas.microsoft.com/office/drawing/2014/main" id="{D0C7FE79-646A-41CC-BFBB-5B62155EF965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9479550" y="5262054"/>
            <a:ext cx="180000" cy="180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39586311-C07D-400B-82CD-98FB293478F1}"/>
              </a:ext>
            </a:extLst>
          </p:cNvPr>
          <p:cNvSpPr/>
          <p:nvPr/>
        </p:nvSpPr>
        <p:spPr>
          <a:xfrm>
            <a:off x="2159993" y="6577159"/>
            <a:ext cx="10032007" cy="282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spc="20" dirty="0">
                <a:solidFill>
                  <a:srgbClr val="525A60"/>
                </a:solidFill>
              </a:rPr>
              <a:t>3 sur 3</a:t>
            </a:r>
          </a:p>
        </p:txBody>
      </p:sp>
    </p:spTree>
    <p:extLst>
      <p:ext uri="{BB962C8B-B14F-4D97-AF65-F5344CB8AC3E}">
        <p14:creationId xmlns:p14="http://schemas.microsoft.com/office/powerpoint/2010/main" val="20735081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9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2AC3DD68-A2D9-4148-8F22-A821FA7AB2DD}"/>
              </a:ext>
            </a:extLst>
          </p:cNvPr>
          <p:cNvSpPr txBox="1"/>
          <p:nvPr/>
        </p:nvSpPr>
        <p:spPr>
          <a:xfrm>
            <a:off x="0" y="2901712"/>
            <a:ext cx="12191999" cy="1015663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353A3E"/>
                </a:solidFill>
              </a:rPr>
              <a:t>Prise en main</a:t>
            </a:r>
          </a:p>
        </p:txBody>
      </p:sp>
    </p:spTree>
    <p:extLst>
      <p:ext uri="{BB962C8B-B14F-4D97-AF65-F5344CB8AC3E}">
        <p14:creationId xmlns:p14="http://schemas.microsoft.com/office/powerpoint/2010/main" val="25212696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23C4438-E06D-4DBA-BD4A-FF290EB8EF17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D95E152-708A-4096-B93B-BB2EDE649AF9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Prises en main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5" name="Graphique 44" descr="Point d’insertion vers la gauche avec un remplissage uni">
            <a:extLst>
              <a:ext uri="{FF2B5EF4-FFF2-40B4-BE49-F238E27FC236}">
                <a16:creationId xmlns:a16="http://schemas.microsoft.com/office/drawing/2014/main" id="{4439E896-106C-4D6D-B5F5-BF04A1877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71267F0-13DD-4AFD-AE4A-F65B9F81F131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D34076E-20ED-4A16-9929-CE485916B8CB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3318899B-9188-4B5C-9EDA-C283D7C2243E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51" name="Graphique 50" descr="Loupe contour">
            <a:extLst>
              <a:ext uri="{FF2B5EF4-FFF2-40B4-BE49-F238E27FC236}">
                <a16:creationId xmlns:a16="http://schemas.microsoft.com/office/drawing/2014/main" id="{64E6A38E-C909-47FB-A51F-54AFB49BA9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52" name="Graphique 51" descr="Jouer avec un remplissage uni">
            <a:extLst>
              <a:ext uri="{FF2B5EF4-FFF2-40B4-BE49-F238E27FC236}">
                <a16:creationId xmlns:a16="http://schemas.microsoft.com/office/drawing/2014/main" id="{18648024-73CB-4521-96F3-C3E48023D4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4" name="Graphique 53" descr="Cloche contour">
            <a:extLst>
              <a:ext uri="{FF2B5EF4-FFF2-40B4-BE49-F238E27FC236}">
                <a16:creationId xmlns:a16="http://schemas.microsoft.com/office/drawing/2014/main" id="{C1699513-730B-4D58-B0D6-BCFCA320FB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8" name="Graphique 57" descr="Sablier plein contour">
            <a:extLst>
              <a:ext uri="{FF2B5EF4-FFF2-40B4-BE49-F238E27FC236}">
                <a16:creationId xmlns:a16="http://schemas.microsoft.com/office/drawing/2014/main" id="{B80C3AA3-C04F-408E-BFB4-90F326C3AC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109" name="ZoneTexte 108">
            <a:extLst>
              <a:ext uri="{FF2B5EF4-FFF2-40B4-BE49-F238E27FC236}">
                <a16:creationId xmlns:a16="http://schemas.microsoft.com/office/drawing/2014/main" id="{CDE82F45-756A-4798-BF58-598F37C3D7B5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0F2F49-9EA6-4F4C-B6B0-6B3A214E6EB0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97FDCD6-247C-4843-A8D2-E7463CEF48DF}"/>
              </a:ext>
            </a:extLst>
          </p:cNvPr>
          <p:cNvSpPr/>
          <p:nvPr/>
        </p:nvSpPr>
        <p:spPr>
          <a:xfrm>
            <a:off x="401432" y="5615433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ZoneTexte 58">
            <a:hlinkClick r:id="rId2" action="ppaction://hlinksldjump"/>
            <a:extLst>
              <a:ext uri="{FF2B5EF4-FFF2-40B4-BE49-F238E27FC236}">
                <a16:creationId xmlns:a16="http://schemas.microsoft.com/office/drawing/2014/main" id="{E7B0F884-6B33-4740-BBFC-4BC8D03CE007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60" name="Graphique 59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D25E68FA-4B10-483F-A955-869B5AEFF3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AFE1C992-CC3D-4FF2-9542-F4434DE4F946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539077A0-0F29-483C-AF14-514CB4170AE8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57BCF088-BF8A-4B53-B5C2-686F62AC9A56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66" name="Graphique 65" descr="Point d’insertion vers la gauche avec un remplissage uni">
            <a:extLst>
              <a:ext uri="{FF2B5EF4-FFF2-40B4-BE49-F238E27FC236}">
                <a16:creationId xmlns:a16="http://schemas.microsoft.com/office/drawing/2014/main" id="{3E5FC1BD-BED0-4CC9-873D-EBAD406010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67" name="Image 66">
            <a:hlinkClick r:id="rId2" action="ppaction://hlinksldjump"/>
            <a:extLst>
              <a:ext uri="{FF2B5EF4-FFF2-40B4-BE49-F238E27FC236}">
                <a16:creationId xmlns:a16="http://schemas.microsoft.com/office/drawing/2014/main" id="{DB879889-1CDE-4E11-811A-70DACEF2A55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0767E422-7C25-4397-85C9-11CFB4226FEF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69" name="Graphique 68" descr="Point d’insertion vers la gauche avec un remplissage uni">
            <a:extLst>
              <a:ext uri="{FF2B5EF4-FFF2-40B4-BE49-F238E27FC236}">
                <a16:creationId xmlns:a16="http://schemas.microsoft.com/office/drawing/2014/main" id="{075D852A-A47D-437B-86ED-55A7C75843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6C30502E-C42B-4F4B-9F79-AE1513EAD307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71" name="Graphique 70" descr="Engrenage contour">
            <a:extLst>
              <a:ext uri="{FF2B5EF4-FFF2-40B4-BE49-F238E27FC236}">
                <a16:creationId xmlns:a16="http://schemas.microsoft.com/office/drawing/2014/main" id="{E925A21E-A894-4248-8817-B7E760C9F86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72" name="Graphique 71" descr="Livre ouvert contour">
            <a:extLst>
              <a:ext uri="{FF2B5EF4-FFF2-40B4-BE49-F238E27FC236}">
                <a16:creationId xmlns:a16="http://schemas.microsoft.com/office/drawing/2014/main" id="{A4A3501E-D3E6-4C80-9EA7-1E952D00AE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73" name="Graphique 72" descr="Boîte contour">
            <a:extLst>
              <a:ext uri="{FF2B5EF4-FFF2-40B4-BE49-F238E27FC236}">
                <a16:creationId xmlns:a16="http://schemas.microsoft.com/office/drawing/2014/main" id="{5D58387B-1D31-444B-A7B9-BAF4054A2FE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99" name="Graphique 98" descr="Point d’insertion vers la gauche avec un remplissage uni">
            <a:extLst>
              <a:ext uri="{FF2B5EF4-FFF2-40B4-BE49-F238E27FC236}">
                <a16:creationId xmlns:a16="http://schemas.microsoft.com/office/drawing/2014/main" id="{6DCD61EC-DB59-4A5A-849C-9909D46C22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E2399D39-AA2A-4189-B1FE-4F834A7B82B6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DE5B1958-E89C-4DA5-9F50-D3FE0E3281C9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7B118AF7-B43C-4FEA-9213-0B973C89528A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50A97442-3C2B-4B38-AEEB-EDB9371E52EC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7C57D010-46DD-4E65-B2DB-B2F5AF6C64A9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1CE8F8E8-4BD0-4BF0-8588-F44D13D4B566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 : coins arrondis 232">
            <a:extLst>
              <a:ext uri="{FF2B5EF4-FFF2-40B4-BE49-F238E27FC236}">
                <a16:creationId xmlns:a16="http://schemas.microsoft.com/office/drawing/2014/main" id="{A861218C-1BCF-460A-B1E7-65F752305048}"/>
              </a:ext>
            </a:extLst>
          </p:cNvPr>
          <p:cNvSpPr/>
          <p:nvPr/>
        </p:nvSpPr>
        <p:spPr>
          <a:xfrm>
            <a:off x="2276165" y="1742568"/>
            <a:ext cx="9798806" cy="2903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34" name="Rectangle : coins arrondis 233">
            <a:extLst>
              <a:ext uri="{FF2B5EF4-FFF2-40B4-BE49-F238E27FC236}">
                <a16:creationId xmlns:a16="http://schemas.microsoft.com/office/drawing/2014/main" id="{50D3873B-D4F0-45D5-AF95-9FE7D7C0F29D}"/>
              </a:ext>
            </a:extLst>
          </p:cNvPr>
          <p:cNvSpPr/>
          <p:nvPr/>
        </p:nvSpPr>
        <p:spPr>
          <a:xfrm>
            <a:off x="2276593" y="1425810"/>
            <a:ext cx="9798806" cy="310854"/>
          </a:xfrm>
          <a:prstGeom prst="roundRect">
            <a:avLst>
              <a:gd name="adj" fmla="val 0"/>
            </a:avLst>
          </a:prstGeom>
          <a:solidFill>
            <a:srgbClr val="353A3E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35" name="ZoneTexte 234">
            <a:extLst>
              <a:ext uri="{FF2B5EF4-FFF2-40B4-BE49-F238E27FC236}">
                <a16:creationId xmlns:a16="http://schemas.microsoft.com/office/drawing/2014/main" id="{9FA13112-FD1C-4E69-AAEF-B5CE2E2511A5}"/>
              </a:ext>
            </a:extLst>
          </p:cNvPr>
          <p:cNvSpPr txBox="1"/>
          <p:nvPr/>
        </p:nvSpPr>
        <p:spPr>
          <a:xfrm>
            <a:off x="2374254" y="1455866"/>
            <a:ext cx="3028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236" name="ZoneTexte 235">
            <a:extLst>
              <a:ext uri="{FF2B5EF4-FFF2-40B4-BE49-F238E27FC236}">
                <a16:creationId xmlns:a16="http://schemas.microsoft.com/office/drawing/2014/main" id="{CD64B1AB-9093-4443-834C-7D51C8097387}"/>
              </a:ext>
            </a:extLst>
          </p:cNvPr>
          <p:cNvSpPr txBox="1"/>
          <p:nvPr/>
        </p:nvSpPr>
        <p:spPr>
          <a:xfrm>
            <a:off x="3017740" y="1455866"/>
            <a:ext cx="923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Constructeur</a:t>
            </a:r>
          </a:p>
        </p:txBody>
      </p:sp>
      <p:sp>
        <p:nvSpPr>
          <p:cNvPr id="237" name="ZoneTexte 236">
            <a:extLst>
              <a:ext uri="{FF2B5EF4-FFF2-40B4-BE49-F238E27FC236}">
                <a16:creationId xmlns:a16="http://schemas.microsoft.com/office/drawing/2014/main" id="{70F1F711-BB50-403A-861B-862E6CFCD540}"/>
              </a:ext>
            </a:extLst>
          </p:cNvPr>
          <p:cNvSpPr txBox="1"/>
          <p:nvPr/>
        </p:nvSpPr>
        <p:spPr>
          <a:xfrm>
            <a:off x="5322203" y="1452075"/>
            <a:ext cx="475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238" name="ZoneTexte 237">
            <a:extLst>
              <a:ext uri="{FF2B5EF4-FFF2-40B4-BE49-F238E27FC236}">
                <a16:creationId xmlns:a16="http://schemas.microsoft.com/office/drawing/2014/main" id="{E955E663-3054-4E11-BA52-35AA4130C89A}"/>
              </a:ext>
            </a:extLst>
          </p:cNvPr>
          <p:cNvSpPr txBox="1"/>
          <p:nvPr/>
        </p:nvSpPr>
        <p:spPr>
          <a:xfrm>
            <a:off x="4248998" y="1458128"/>
            <a:ext cx="77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Référence</a:t>
            </a:r>
          </a:p>
        </p:txBody>
      </p:sp>
      <p:sp>
        <p:nvSpPr>
          <p:cNvPr id="239" name="Rectangle : coins arrondis 238">
            <a:extLst>
              <a:ext uri="{FF2B5EF4-FFF2-40B4-BE49-F238E27FC236}">
                <a16:creationId xmlns:a16="http://schemas.microsoft.com/office/drawing/2014/main" id="{30EA9FC3-368D-4C60-87A4-3B59AC96A544}"/>
              </a:ext>
            </a:extLst>
          </p:cNvPr>
          <p:cNvSpPr/>
          <p:nvPr/>
        </p:nvSpPr>
        <p:spPr>
          <a:xfrm>
            <a:off x="2276165" y="205743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40" name="ZoneTexte 239">
            <a:extLst>
              <a:ext uri="{FF2B5EF4-FFF2-40B4-BE49-F238E27FC236}">
                <a16:creationId xmlns:a16="http://schemas.microsoft.com/office/drawing/2014/main" id="{9F9032C9-EFBA-433A-B0D9-69A48C61EC0A}"/>
              </a:ext>
            </a:extLst>
          </p:cNvPr>
          <p:cNvSpPr txBox="1"/>
          <p:nvPr/>
        </p:nvSpPr>
        <p:spPr>
          <a:xfrm>
            <a:off x="2376702" y="208365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</a:t>
            </a:r>
          </a:p>
        </p:txBody>
      </p:sp>
      <p:sp>
        <p:nvSpPr>
          <p:cNvPr id="241" name="ZoneTexte 240">
            <a:extLst>
              <a:ext uri="{FF2B5EF4-FFF2-40B4-BE49-F238E27FC236}">
                <a16:creationId xmlns:a16="http://schemas.microsoft.com/office/drawing/2014/main" id="{0B1A3BC0-5B28-4864-92CB-153C1507D573}"/>
              </a:ext>
            </a:extLst>
          </p:cNvPr>
          <p:cNvSpPr txBox="1"/>
          <p:nvPr/>
        </p:nvSpPr>
        <p:spPr>
          <a:xfrm>
            <a:off x="3030872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42" name="ZoneTexte 241">
            <a:extLst>
              <a:ext uri="{FF2B5EF4-FFF2-40B4-BE49-F238E27FC236}">
                <a16:creationId xmlns:a16="http://schemas.microsoft.com/office/drawing/2014/main" id="{A13D5CD6-FD29-423C-8687-C81239EB5CC7}"/>
              </a:ext>
            </a:extLst>
          </p:cNvPr>
          <p:cNvSpPr txBox="1"/>
          <p:nvPr/>
        </p:nvSpPr>
        <p:spPr>
          <a:xfrm>
            <a:off x="4256943" y="208643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43" name="ZoneTexte 242">
            <a:extLst>
              <a:ext uri="{FF2B5EF4-FFF2-40B4-BE49-F238E27FC236}">
                <a16:creationId xmlns:a16="http://schemas.microsoft.com/office/drawing/2014/main" id="{2A51F75D-9D59-4CEF-B49C-74253155D160}"/>
              </a:ext>
            </a:extLst>
          </p:cNvPr>
          <p:cNvSpPr txBox="1"/>
          <p:nvPr/>
        </p:nvSpPr>
        <p:spPr>
          <a:xfrm>
            <a:off x="5322203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44" name="Rectangle : coins arrondis 243">
            <a:extLst>
              <a:ext uri="{FF2B5EF4-FFF2-40B4-BE49-F238E27FC236}">
                <a16:creationId xmlns:a16="http://schemas.microsoft.com/office/drawing/2014/main" id="{841917FD-8FC9-4343-A3CD-395E44A04727}"/>
              </a:ext>
            </a:extLst>
          </p:cNvPr>
          <p:cNvSpPr/>
          <p:nvPr/>
        </p:nvSpPr>
        <p:spPr>
          <a:xfrm>
            <a:off x="3025988" y="1793513"/>
            <a:ext cx="114037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Huawei</a:t>
            </a:r>
          </a:p>
        </p:txBody>
      </p:sp>
      <p:sp>
        <p:nvSpPr>
          <p:cNvPr id="245" name="Rectangle : coins arrondis 244">
            <a:extLst>
              <a:ext uri="{FF2B5EF4-FFF2-40B4-BE49-F238E27FC236}">
                <a16:creationId xmlns:a16="http://schemas.microsoft.com/office/drawing/2014/main" id="{A164DC4F-3195-4473-83B4-64C96DFF21E3}"/>
              </a:ext>
            </a:extLst>
          </p:cNvPr>
          <p:cNvSpPr/>
          <p:nvPr/>
        </p:nvSpPr>
        <p:spPr>
          <a:xfrm>
            <a:off x="12016752" y="2083648"/>
            <a:ext cx="57581" cy="44647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Rectangle : coins arrondis 245">
            <a:extLst>
              <a:ext uri="{FF2B5EF4-FFF2-40B4-BE49-F238E27FC236}">
                <a16:creationId xmlns:a16="http://schemas.microsoft.com/office/drawing/2014/main" id="{458C109E-FD89-424E-8FF7-460738A88981}"/>
              </a:ext>
            </a:extLst>
          </p:cNvPr>
          <p:cNvSpPr/>
          <p:nvPr/>
        </p:nvSpPr>
        <p:spPr>
          <a:xfrm>
            <a:off x="12022682" y="2082139"/>
            <a:ext cx="51651" cy="2686431"/>
          </a:xfrm>
          <a:prstGeom prst="roundRect">
            <a:avLst>
              <a:gd name="adj" fmla="val 50000"/>
            </a:avLst>
          </a:prstGeom>
          <a:solidFill>
            <a:srgbClr val="D6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7" name="Graphique 246" descr="Trier contour">
            <a:extLst>
              <a:ext uri="{FF2B5EF4-FFF2-40B4-BE49-F238E27FC236}">
                <a16:creationId xmlns:a16="http://schemas.microsoft.com/office/drawing/2014/main" id="{6EC3F313-D614-4F39-91E9-25341666AD5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778357" y="1508517"/>
            <a:ext cx="144000" cy="144000"/>
          </a:xfrm>
          <a:prstGeom prst="rect">
            <a:avLst/>
          </a:prstGeom>
        </p:spPr>
      </p:pic>
      <p:pic>
        <p:nvPicPr>
          <p:cNvPr id="248" name="Graphique 247" descr="Trier contour">
            <a:extLst>
              <a:ext uri="{FF2B5EF4-FFF2-40B4-BE49-F238E27FC236}">
                <a16:creationId xmlns:a16="http://schemas.microsoft.com/office/drawing/2014/main" id="{7F47C802-181C-4FC2-9E57-21C786F0736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017089" y="1508978"/>
            <a:ext cx="144000" cy="144000"/>
          </a:xfrm>
          <a:prstGeom prst="rect">
            <a:avLst/>
          </a:prstGeom>
        </p:spPr>
      </p:pic>
      <p:pic>
        <p:nvPicPr>
          <p:cNvPr id="249" name="Graphique 248" descr="Trier contour">
            <a:extLst>
              <a:ext uri="{FF2B5EF4-FFF2-40B4-BE49-F238E27FC236}">
                <a16:creationId xmlns:a16="http://schemas.microsoft.com/office/drawing/2014/main" id="{C3F0F782-DBB5-49F6-9CC6-C086BAFFDEB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096607" y="1510610"/>
            <a:ext cx="144000" cy="144000"/>
          </a:xfrm>
          <a:prstGeom prst="rect">
            <a:avLst/>
          </a:prstGeom>
        </p:spPr>
      </p:pic>
      <p:pic>
        <p:nvPicPr>
          <p:cNvPr id="250" name="Graphique 249" descr="Trier contour">
            <a:extLst>
              <a:ext uri="{FF2B5EF4-FFF2-40B4-BE49-F238E27FC236}">
                <a16:creationId xmlns:a16="http://schemas.microsoft.com/office/drawing/2014/main" id="{A3B7449D-0EA5-454A-BD3D-79F5BD8AC17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167822" y="1506085"/>
            <a:ext cx="144000" cy="144000"/>
          </a:xfrm>
          <a:prstGeom prst="rect">
            <a:avLst/>
          </a:prstGeom>
        </p:spPr>
      </p:pic>
      <p:sp>
        <p:nvSpPr>
          <p:cNvPr id="251" name="Rectangle : coins arrondis 250">
            <a:extLst>
              <a:ext uri="{FF2B5EF4-FFF2-40B4-BE49-F238E27FC236}">
                <a16:creationId xmlns:a16="http://schemas.microsoft.com/office/drawing/2014/main" id="{777FA7B7-E0DF-4105-B0F1-A6636E8E48EA}"/>
              </a:ext>
            </a:extLst>
          </p:cNvPr>
          <p:cNvSpPr/>
          <p:nvPr/>
        </p:nvSpPr>
        <p:spPr>
          <a:xfrm>
            <a:off x="2276165" y="1000215"/>
            <a:ext cx="829926" cy="300524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2" name="ZoneTexte 251">
            <a:extLst>
              <a:ext uri="{FF2B5EF4-FFF2-40B4-BE49-F238E27FC236}">
                <a16:creationId xmlns:a16="http://schemas.microsoft.com/office/drawing/2014/main" id="{AAEB41F7-1E4D-4F36-8514-8DC6AE95AF8B}"/>
              </a:ext>
            </a:extLst>
          </p:cNvPr>
          <p:cNvSpPr txBox="1"/>
          <p:nvPr/>
        </p:nvSpPr>
        <p:spPr>
          <a:xfrm>
            <a:off x="2505170" y="1023785"/>
            <a:ext cx="530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Filtres</a:t>
            </a:r>
          </a:p>
        </p:txBody>
      </p:sp>
      <p:pic>
        <p:nvPicPr>
          <p:cNvPr id="253" name="Graphique 252" descr="Filtrer contour">
            <a:extLst>
              <a:ext uri="{FF2B5EF4-FFF2-40B4-BE49-F238E27FC236}">
                <a16:creationId xmlns:a16="http://schemas.microsoft.com/office/drawing/2014/main" id="{331F78E4-B177-410E-A02C-500C130D25D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2338961" y="1062095"/>
            <a:ext cx="180000" cy="180000"/>
          </a:xfrm>
          <a:prstGeom prst="rect">
            <a:avLst/>
          </a:prstGeom>
        </p:spPr>
      </p:pic>
      <p:sp>
        <p:nvSpPr>
          <p:cNvPr id="254" name="Rectangle : coins arrondis 253">
            <a:extLst>
              <a:ext uri="{FF2B5EF4-FFF2-40B4-BE49-F238E27FC236}">
                <a16:creationId xmlns:a16="http://schemas.microsoft.com/office/drawing/2014/main" id="{215DA9E5-5FFD-4A07-A9B4-BD9E7B1BDB88}"/>
              </a:ext>
            </a:extLst>
          </p:cNvPr>
          <p:cNvSpPr/>
          <p:nvPr/>
        </p:nvSpPr>
        <p:spPr>
          <a:xfrm>
            <a:off x="3224395" y="998448"/>
            <a:ext cx="1002139" cy="308780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5" name="Rectangle : coins arrondis 254">
            <a:extLst>
              <a:ext uri="{FF2B5EF4-FFF2-40B4-BE49-F238E27FC236}">
                <a16:creationId xmlns:a16="http://schemas.microsoft.com/office/drawing/2014/main" id="{713B1E97-B1F6-4FD8-ACEF-09FA0CE7FF15}"/>
              </a:ext>
            </a:extLst>
          </p:cNvPr>
          <p:cNvSpPr/>
          <p:nvPr/>
        </p:nvSpPr>
        <p:spPr>
          <a:xfrm>
            <a:off x="4339767" y="1007214"/>
            <a:ext cx="951163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56" name="Graphique 255" descr="Télécharger contour">
            <a:extLst>
              <a:ext uri="{FF2B5EF4-FFF2-40B4-BE49-F238E27FC236}">
                <a16:creationId xmlns:a16="http://schemas.microsoft.com/office/drawing/2014/main" id="{BA1A4FA6-03BF-4526-88FC-E1243D59DE3F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409441" y="1054847"/>
            <a:ext cx="180000" cy="180000"/>
          </a:xfrm>
          <a:prstGeom prst="rect">
            <a:avLst/>
          </a:prstGeom>
        </p:spPr>
      </p:pic>
      <p:sp>
        <p:nvSpPr>
          <p:cNvPr id="257" name="ZoneTexte 256">
            <a:extLst>
              <a:ext uri="{FF2B5EF4-FFF2-40B4-BE49-F238E27FC236}">
                <a16:creationId xmlns:a16="http://schemas.microsoft.com/office/drawing/2014/main" id="{2BCA9A19-C13B-443E-B27A-4A5231758F00}"/>
              </a:ext>
            </a:extLst>
          </p:cNvPr>
          <p:cNvSpPr txBox="1"/>
          <p:nvPr/>
        </p:nvSpPr>
        <p:spPr>
          <a:xfrm>
            <a:off x="4587798" y="1026924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Exporter</a:t>
            </a:r>
          </a:p>
        </p:txBody>
      </p:sp>
      <p:sp>
        <p:nvSpPr>
          <p:cNvPr id="258" name="ZoneTexte 257">
            <a:extLst>
              <a:ext uri="{FF2B5EF4-FFF2-40B4-BE49-F238E27FC236}">
                <a16:creationId xmlns:a16="http://schemas.microsoft.com/office/drawing/2014/main" id="{9C3C4A5A-4E4E-4ABE-9C8A-A1F32151BCED}"/>
              </a:ext>
            </a:extLst>
          </p:cNvPr>
          <p:cNvSpPr txBox="1"/>
          <p:nvPr/>
        </p:nvSpPr>
        <p:spPr>
          <a:xfrm>
            <a:off x="3470798" y="1026419"/>
            <a:ext cx="713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Colonnes</a:t>
            </a:r>
          </a:p>
        </p:txBody>
      </p:sp>
      <p:pic>
        <p:nvPicPr>
          <p:cNvPr id="259" name="Graphique 258" descr="Engrenage contour">
            <a:extLst>
              <a:ext uri="{FF2B5EF4-FFF2-40B4-BE49-F238E27FC236}">
                <a16:creationId xmlns:a16="http://schemas.microsoft.com/office/drawing/2014/main" id="{68DC515C-2AF0-400B-952E-79D7CFC7A79F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288856" y="1056610"/>
            <a:ext cx="180000" cy="180000"/>
          </a:xfrm>
          <a:prstGeom prst="rect">
            <a:avLst/>
          </a:prstGeom>
        </p:spPr>
      </p:pic>
      <p:sp>
        <p:nvSpPr>
          <p:cNvPr id="260" name="Rectangle : coins arrondis 259">
            <a:extLst>
              <a:ext uri="{FF2B5EF4-FFF2-40B4-BE49-F238E27FC236}">
                <a16:creationId xmlns:a16="http://schemas.microsoft.com/office/drawing/2014/main" id="{16EA8FD7-3AB1-49EF-AF8D-A3A5C03E0636}"/>
              </a:ext>
            </a:extLst>
          </p:cNvPr>
          <p:cNvSpPr/>
          <p:nvPr/>
        </p:nvSpPr>
        <p:spPr>
          <a:xfrm>
            <a:off x="2368341" y="1793513"/>
            <a:ext cx="565192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rgbClr val="D6D9DC"/>
                </a:solidFill>
              </a:rPr>
              <a:t>ID</a:t>
            </a:r>
            <a:endParaRPr lang="fr-FR" sz="1050" dirty="0">
              <a:solidFill>
                <a:srgbClr val="D6D9DC"/>
              </a:solidFill>
            </a:endParaRPr>
          </a:p>
        </p:txBody>
      </p:sp>
      <p:sp>
        <p:nvSpPr>
          <p:cNvPr id="261" name="Rectangle : coins arrondis 260">
            <a:extLst>
              <a:ext uri="{FF2B5EF4-FFF2-40B4-BE49-F238E27FC236}">
                <a16:creationId xmlns:a16="http://schemas.microsoft.com/office/drawing/2014/main" id="{251DD457-EC7F-4A32-81F9-6C670FF30846}"/>
              </a:ext>
            </a:extLst>
          </p:cNvPr>
          <p:cNvSpPr/>
          <p:nvPr/>
        </p:nvSpPr>
        <p:spPr>
          <a:xfrm>
            <a:off x="4256366" y="1787120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ETX</a:t>
            </a:r>
          </a:p>
        </p:txBody>
      </p:sp>
      <p:sp>
        <p:nvSpPr>
          <p:cNvPr id="262" name="Rectangle : coins arrondis 261">
            <a:extLst>
              <a:ext uri="{FF2B5EF4-FFF2-40B4-BE49-F238E27FC236}">
                <a16:creationId xmlns:a16="http://schemas.microsoft.com/office/drawing/2014/main" id="{6C88BAD1-A847-4A81-9DFD-826E78AF79DD}"/>
              </a:ext>
            </a:extLst>
          </p:cNvPr>
          <p:cNvSpPr/>
          <p:nvPr/>
        </p:nvSpPr>
        <p:spPr>
          <a:xfrm>
            <a:off x="5329094" y="1786118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263" name="Rectangle : coins arrondis 262">
            <a:extLst>
              <a:ext uri="{FF2B5EF4-FFF2-40B4-BE49-F238E27FC236}">
                <a16:creationId xmlns:a16="http://schemas.microsoft.com/office/drawing/2014/main" id="{CA03569D-5FDF-43EA-AA6E-F8326354213B}"/>
              </a:ext>
            </a:extLst>
          </p:cNvPr>
          <p:cNvSpPr/>
          <p:nvPr/>
        </p:nvSpPr>
        <p:spPr>
          <a:xfrm>
            <a:off x="2276165" y="2385210"/>
            <a:ext cx="9655014" cy="310854"/>
          </a:xfrm>
          <a:prstGeom prst="roundRect">
            <a:avLst>
              <a:gd name="adj" fmla="val 0"/>
            </a:avLst>
          </a:prstGeom>
          <a:solidFill>
            <a:srgbClr val="DCEAEF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64" name="ZoneTexte 263">
            <a:extLst>
              <a:ext uri="{FF2B5EF4-FFF2-40B4-BE49-F238E27FC236}">
                <a16:creationId xmlns:a16="http://schemas.microsoft.com/office/drawing/2014/main" id="{2EFB00AD-7634-46B9-A71B-9A6A8064E189}"/>
              </a:ext>
            </a:extLst>
          </p:cNvPr>
          <p:cNvSpPr txBox="1"/>
          <p:nvPr/>
        </p:nvSpPr>
        <p:spPr>
          <a:xfrm>
            <a:off x="2376702" y="2411432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</a:t>
            </a:r>
          </a:p>
        </p:txBody>
      </p:sp>
      <p:sp>
        <p:nvSpPr>
          <p:cNvPr id="265" name="ZoneTexte 264">
            <a:extLst>
              <a:ext uri="{FF2B5EF4-FFF2-40B4-BE49-F238E27FC236}">
                <a16:creationId xmlns:a16="http://schemas.microsoft.com/office/drawing/2014/main" id="{F3A555C3-3E9D-4DA4-8B0A-58A1A59B41A4}"/>
              </a:ext>
            </a:extLst>
          </p:cNvPr>
          <p:cNvSpPr txBox="1"/>
          <p:nvPr/>
        </p:nvSpPr>
        <p:spPr>
          <a:xfrm>
            <a:off x="3030872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66" name="ZoneTexte 265">
            <a:extLst>
              <a:ext uri="{FF2B5EF4-FFF2-40B4-BE49-F238E27FC236}">
                <a16:creationId xmlns:a16="http://schemas.microsoft.com/office/drawing/2014/main" id="{F74A89B7-B084-4430-B8E0-3E70D9AD5C5F}"/>
              </a:ext>
            </a:extLst>
          </p:cNvPr>
          <p:cNvSpPr txBox="1"/>
          <p:nvPr/>
        </p:nvSpPr>
        <p:spPr>
          <a:xfrm>
            <a:off x="4256943" y="2414213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67" name="ZoneTexte 266">
            <a:extLst>
              <a:ext uri="{FF2B5EF4-FFF2-40B4-BE49-F238E27FC236}">
                <a16:creationId xmlns:a16="http://schemas.microsoft.com/office/drawing/2014/main" id="{6CDFA92F-E4EB-4AF0-B0A1-6EFFE7716BC3}"/>
              </a:ext>
            </a:extLst>
          </p:cNvPr>
          <p:cNvSpPr txBox="1"/>
          <p:nvPr/>
        </p:nvSpPr>
        <p:spPr>
          <a:xfrm>
            <a:off x="5322203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68" name="Rectangle : coins arrondis 267">
            <a:extLst>
              <a:ext uri="{FF2B5EF4-FFF2-40B4-BE49-F238E27FC236}">
                <a16:creationId xmlns:a16="http://schemas.microsoft.com/office/drawing/2014/main" id="{BDE3E373-4B34-4066-ADE7-5D6C1CFA1B62}"/>
              </a:ext>
            </a:extLst>
          </p:cNvPr>
          <p:cNvSpPr/>
          <p:nvPr/>
        </p:nvSpPr>
        <p:spPr>
          <a:xfrm>
            <a:off x="2276165" y="272036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69" name="ZoneTexte 268">
            <a:extLst>
              <a:ext uri="{FF2B5EF4-FFF2-40B4-BE49-F238E27FC236}">
                <a16:creationId xmlns:a16="http://schemas.microsoft.com/office/drawing/2014/main" id="{900B232C-41FA-4541-A4A4-C524B104567E}"/>
              </a:ext>
            </a:extLst>
          </p:cNvPr>
          <p:cNvSpPr txBox="1"/>
          <p:nvPr/>
        </p:nvSpPr>
        <p:spPr>
          <a:xfrm>
            <a:off x="2376702" y="274658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270" name="ZoneTexte 269">
            <a:extLst>
              <a:ext uri="{FF2B5EF4-FFF2-40B4-BE49-F238E27FC236}">
                <a16:creationId xmlns:a16="http://schemas.microsoft.com/office/drawing/2014/main" id="{F2200DC4-11C7-4AFD-8DD7-FC52A9C749DE}"/>
              </a:ext>
            </a:extLst>
          </p:cNvPr>
          <p:cNvSpPr txBox="1"/>
          <p:nvPr/>
        </p:nvSpPr>
        <p:spPr>
          <a:xfrm>
            <a:off x="3030872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71" name="ZoneTexte 270">
            <a:extLst>
              <a:ext uri="{FF2B5EF4-FFF2-40B4-BE49-F238E27FC236}">
                <a16:creationId xmlns:a16="http://schemas.microsoft.com/office/drawing/2014/main" id="{F7FF83F4-D6C0-4607-9893-1AB3EBF96C2C}"/>
              </a:ext>
            </a:extLst>
          </p:cNvPr>
          <p:cNvSpPr txBox="1"/>
          <p:nvPr/>
        </p:nvSpPr>
        <p:spPr>
          <a:xfrm>
            <a:off x="4256943" y="274936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72" name="ZoneTexte 271">
            <a:extLst>
              <a:ext uri="{FF2B5EF4-FFF2-40B4-BE49-F238E27FC236}">
                <a16:creationId xmlns:a16="http://schemas.microsoft.com/office/drawing/2014/main" id="{4A3B21E5-11DD-46BB-889E-E2AC2FA86FFD}"/>
              </a:ext>
            </a:extLst>
          </p:cNvPr>
          <p:cNvSpPr txBox="1"/>
          <p:nvPr/>
        </p:nvSpPr>
        <p:spPr>
          <a:xfrm>
            <a:off x="5322203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73" name="Rectangle : coins arrondis 272">
            <a:extLst>
              <a:ext uri="{FF2B5EF4-FFF2-40B4-BE49-F238E27FC236}">
                <a16:creationId xmlns:a16="http://schemas.microsoft.com/office/drawing/2014/main" id="{66587C8F-6D67-42E3-8889-85EF5A3CB901}"/>
              </a:ext>
            </a:extLst>
          </p:cNvPr>
          <p:cNvSpPr/>
          <p:nvPr/>
        </p:nvSpPr>
        <p:spPr>
          <a:xfrm>
            <a:off x="2276165" y="30469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74" name="ZoneTexte 273">
            <a:extLst>
              <a:ext uri="{FF2B5EF4-FFF2-40B4-BE49-F238E27FC236}">
                <a16:creationId xmlns:a16="http://schemas.microsoft.com/office/drawing/2014/main" id="{1D41C76B-5E2B-4C86-8D98-043BA4B2D667}"/>
              </a:ext>
            </a:extLst>
          </p:cNvPr>
          <p:cNvSpPr txBox="1"/>
          <p:nvPr/>
        </p:nvSpPr>
        <p:spPr>
          <a:xfrm>
            <a:off x="2376702" y="30731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275" name="ZoneTexte 274">
            <a:extLst>
              <a:ext uri="{FF2B5EF4-FFF2-40B4-BE49-F238E27FC236}">
                <a16:creationId xmlns:a16="http://schemas.microsoft.com/office/drawing/2014/main" id="{92FB95C0-A4CB-4D0B-AAE4-A12363597DA6}"/>
              </a:ext>
            </a:extLst>
          </p:cNvPr>
          <p:cNvSpPr txBox="1"/>
          <p:nvPr/>
        </p:nvSpPr>
        <p:spPr>
          <a:xfrm>
            <a:off x="3030872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8E41591A-BE3E-4811-9575-6C29586C59FF}"/>
              </a:ext>
            </a:extLst>
          </p:cNvPr>
          <p:cNvSpPr txBox="1"/>
          <p:nvPr/>
        </p:nvSpPr>
        <p:spPr>
          <a:xfrm>
            <a:off x="4256943" y="30759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77" name="ZoneTexte 276">
            <a:extLst>
              <a:ext uri="{FF2B5EF4-FFF2-40B4-BE49-F238E27FC236}">
                <a16:creationId xmlns:a16="http://schemas.microsoft.com/office/drawing/2014/main" id="{A3CA9FC5-479F-4BC8-B3A0-33B7C386F493}"/>
              </a:ext>
            </a:extLst>
          </p:cNvPr>
          <p:cNvSpPr txBox="1"/>
          <p:nvPr/>
        </p:nvSpPr>
        <p:spPr>
          <a:xfrm>
            <a:off x="5322203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78" name="Rectangle : coins arrondis 277">
            <a:extLst>
              <a:ext uri="{FF2B5EF4-FFF2-40B4-BE49-F238E27FC236}">
                <a16:creationId xmlns:a16="http://schemas.microsoft.com/office/drawing/2014/main" id="{1D97FD0D-3644-493D-9994-0A8140136F2C}"/>
              </a:ext>
            </a:extLst>
          </p:cNvPr>
          <p:cNvSpPr/>
          <p:nvPr/>
        </p:nvSpPr>
        <p:spPr>
          <a:xfrm>
            <a:off x="2276165" y="337235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79" name="ZoneTexte 278">
            <a:extLst>
              <a:ext uri="{FF2B5EF4-FFF2-40B4-BE49-F238E27FC236}">
                <a16:creationId xmlns:a16="http://schemas.microsoft.com/office/drawing/2014/main" id="{2AF92B01-9614-4ABF-893E-7B92519E5C7A}"/>
              </a:ext>
            </a:extLst>
          </p:cNvPr>
          <p:cNvSpPr txBox="1"/>
          <p:nvPr/>
        </p:nvSpPr>
        <p:spPr>
          <a:xfrm>
            <a:off x="2376702" y="339857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</a:t>
            </a:r>
          </a:p>
        </p:txBody>
      </p:sp>
      <p:sp>
        <p:nvSpPr>
          <p:cNvPr id="280" name="ZoneTexte 279">
            <a:extLst>
              <a:ext uri="{FF2B5EF4-FFF2-40B4-BE49-F238E27FC236}">
                <a16:creationId xmlns:a16="http://schemas.microsoft.com/office/drawing/2014/main" id="{C3BC827E-AF1A-4A19-BD16-92A2B11D95FD}"/>
              </a:ext>
            </a:extLst>
          </p:cNvPr>
          <p:cNvSpPr txBox="1"/>
          <p:nvPr/>
        </p:nvSpPr>
        <p:spPr>
          <a:xfrm>
            <a:off x="3030872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81" name="ZoneTexte 280">
            <a:extLst>
              <a:ext uri="{FF2B5EF4-FFF2-40B4-BE49-F238E27FC236}">
                <a16:creationId xmlns:a16="http://schemas.microsoft.com/office/drawing/2014/main" id="{D25571C6-5F3B-488D-A051-FDD90C4259F0}"/>
              </a:ext>
            </a:extLst>
          </p:cNvPr>
          <p:cNvSpPr txBox="1"/>
          <p:nvPr/>
        </p:nvSpPr>
        <p:spPr>
          <a:xfrm>
            <a:off x="4256943" y="340135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82" name="ZoneTexte 281">
            <a:extLst>
              <a:ext uri="{FF2B5EF4-FFF2-40B4-BE49-F238E27FC236}">
                <a16:creationId xmlns:a16="http://schemas.microsoft.com/office/drawing/2014/main" id="{969EED3C-CE27-4ED3-B6C1-81BAC32B9D02}"/>
              </a:ext>
            </a:extLst>
          </p:cNvPr>
          <p:cNvSpPr txBox="1"/>
          <p:nvPr/>
        </p:nvSpPr>
        <p:spPr>
          <a:xfrm>
            <a:off x="5322203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83" name="Rectangle : coins arrondis 282">
            <a:extLst>
              <a:ext uri="{FF2B5EF4-FFF2-40B4-BE49-F238E27FC236}">
                <a16:creationId xmlns:a16="http://schemas.microsoft.com/office/drawing/2014/main" id="{66633926-A217-428A-9FEB-EE4F0D36068D}"/>
              </a:ext>
            </a:extLst>
          </p:cNvPr>
          <p:cNvSpPr/>
          <p:nvPr/>
        </p:nvSpPr>
        <p:spPr>
          <a:xfrm>
            <a:off x="2282771" y="369789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84" name="ZoneTexte 283">
            <a:extLst>
              <a:ext uri="{FF2B5EF4-FFF2-40B4-BE49-F238E27FC236}">
                <a16:creationId xmlns:a16="http://schemas.microsoft.com/office/drawing/2014/main" id="{5074544D-F19A-4355-9DE5-08A8C79B6DEC}"/>
              </a:ext>
            </a:extLst>
          </p:cNvPr>
          <p:cNvSpPr txBox="1"/>
          <p:nvPr/>
        </p:nvSpPr>
        <p:spPr>
          <a:xfrm>
            <a:off x="2383308" y="3724116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6</a:t>
            </a:r>
          </a:p>
        </p:txBody>
      </p:sp>
      <p:sp>
        <p:nvSpPr>
          <p:cNvPr id="285" name="ZoneTexte 284">
            <a:extLst>
              <a:ext uri="{FF2B5EF4-FFF2-40B4-BE49-F238E27FC236}">
                <a16:creationId xmlns:a16="http://schemas.microsoft.com/office/drawing/2014/main" id="{2A822D75-988A-43F1-BAE8-DF0FBA4CACB7}"/>
              </a:ext>
            </a:extLst>
          </p:cNvPr>
          <p:cNvSpPr txBox="1"/>
          <p:nvPr/>
        </p:nvSpPr>
        <p:spPr>
          <a:xfrm>
            <a:off x="3037478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86" name="ZoneTexte 285">
            <a:extLst>
              <a:ext uri="{FF2B5EF4-FFF2-40B4-BE49-F238E27FC236}">
                <a16:creationId xmlns:a16="http://schemas.microsoft.com/office/drawing/2014/main" id="{B69215E7-CAC3-48F9-878F-C18B5D6D06E2}"/>
              </a:ext>
            </a:extLst>
          </p:cNvPr>
          <p:cNvSpPr txBox="1"/>
          <p:nvPr/>
        </p:nvSpPr>
        <p:spPr>
          <a:xfrm>
            <a:off x="4263549" y="372689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87" name="ZoneTexte 286">
            <a:extLst>
              <a:ext uri="{FF2B5EF4-FFF2-40B4-BE49-F238E27FC236}">
                <a16:creationId xmlns:a16="http://schemas.microsoft.com/office/drawing/2014/main" id="{C883DDF9-2293-4E54-96F8-A1591DD18A35}"/>
              </a:ext>
            </a:extLst>
          </p:cNvPr>
          <p:cNvSpPr txBox="1"/>
          <p:nvPr/>
        </p:nvSpPr>
        <p:spPr>
          <a:xfrm>
            <a:off x="5328809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88" name="Rectangle : coins arrondis 287">
            <a:extLst>
              <a:ext uri="{FF2B5EF4-FFF2-40B4-BE49-F238E27FC236}">
                <a16:creationId xmlns:a16="http://schemas.microsoft.com/office/drawing/2014/main" id="{7D40BD40-B600-4935-87E9-139945C28247}"/>
              </a:ext>
            </a:extLst>
          </p:cNvPr>
          <p:cNvSpPr/>
          <p:nvPr/>
        </p:nvSpPr>
        <p:spPr>
          <a:xfrm>
            <a:off x="2282771" y="4025673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89" name="ZoneTexte 288">
            <a:extLst>
              <a:ext uri="{FF2B5EF4-FFF2-40B4-BE49-F238E27FC236}">
                <a16:creationId xmlns:a16="http://schemas.microsoft.com/office/drawing/2014/main" id="{EFEE9AAB-A196-4E2B-A4EF-C32B4831F7CF}"/>
              </a:ext>
            </a:extLst>
          </p:cNvPr>
          <p:cNvSpPr txBox="1"/>
          <p:nvPr/>
        </p:nvSpPr>
        <p:spPr>
          <a:xfrm>
            <a:off x="2383308" y="4051895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7</a:t>
            </a:r>
          </a:p>
        </p:txBody>
      </p:sp>
      <p:sp>
        <p:nvSpPr>
          <p:cNvPr id="290" name="ZoneTexte 289">
            <a:extLst>
              <a:ext uri="{FF2B5EF4-FFF2-40B4-BE49-F238E27FC236}">
                <a16:creationId xmlns:a16="http://schemas.microsoft.com/office/drawing/2014/main" id="{80504474-24B2-419F-B41D-3885DA552061}"/>
              </a:ext>
            </a:extLst>
          </p:cNvPr>
          <p:cNvSpPr txBox="1"/>
          <p:nvPr/>
        </p:nvSpPr>
        <p:spPr>
          <a:xfrm>
            <a:off x="3037478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91" name="ZoneTexte 290">
            <a:extLst>
              <a:ext uri="{FF2B5EF4-FFF2-40B4-BE49-F238E27FC236}">
                <a16:creationId xmlns:a16="http://schemas.microsoft.com/office/drawing/2014/main" id="{CA266D8B-F94B-42DA-921A-5FC8E921610F}"/>
              </a:ext>
            </a:extLst>
          </p:cNvPr>
          <p:cNvSpPr txBox="1"/>
          <p:nvPr/>
        </p:nvSpPr>
        <p:spPr>
          <a:xfrm>
            <a:off x="4263549" y="4054676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92" name="ZoneTexte 291">
            <a:extLst>
              <a:ext uri="{FF2B5EF4-FFF2-40B4-BE49-F238E27FC236}">
                <a16:creationId xmlns:a16="http://schemas.microsoft.com/office/drawing/2014/main" id="{B8231FDC-28E3-46E5-A3D3-CA3D4C34E8EB}"/>
              </a:ext>
            </a:extLst>
          </p:cNvPr>
          <p:cNvSpPr txBox="1"/>
          <p:nvPr/>
        </p:nvSpPr>
        <p:spPr>
          <a:xfrm>
            <a:off x="5328809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93" name="Rectangle : coins arrondis 292">
            <a:extLst>
              <a:ext uri="{FF2B5EF4-FFF2-40B4-BE49-F238E27FC236}">
                <a16:creationId xmlns:a16="http://schemas.microsoft.com/office/drawing/2014/main" id="{14CF34CE-A2E1-4542-A7BD-1197F483B9D9}"/>
              </a:ext>
            </a:extLst>
          </p:cNvPr>
          <p:cNvSpPr/>
          <p:nvPr/>
        </p:nvSpPr>
        <p:spPr>
          <a:xfrm>
            <a:off x="2282771" y="43608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94" name="ZoneTexte 293">
            <a:extLst>
              <a:ext uri="{FF2B5EF4-FFF2-40B4-BE49-F238E27FC236}">
                <a16:creationId xmlns:a16="http://schemas.microsoft.com/office/drawing/2014/main" id="{758B62F1-15DF-476C-A17F-2830DD1A1744}"/>
              </a:ext>
            </a:extLst>
          </p:cNvPr>
          <p:cNvSpPr txBox="1"/>
          <p:nvPr/>
        </p:nvSpPr>
        <p:spPr>
          <a:xfrm>
            <a:off x="2383308" y="43870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8</a:t>
            </a:r>
          </a:p>
        </p:txBody>
      </p:sp>
      <p:sp>
        <p:nvSpPr>
          <p:cNvPr id="295" name="ZoneTexte 294">
            <a:extLst>
              <a:ext uri="{FF2B5EF4-FFF2-40B4-BE49-F238E27FC236}">
                <a16:creationId xmlns:a16="http://schemas.microsoft.com/office/drawing/2014/main" id="{A8780790-7936-455A-A4BC-0D47937E972A}"/>
              </a:ext>
            </a:extLst>
          </p:cNvPr>
          <p:cNvSpPr txBox="1"/>
          <p:nvPr/>
        </p:nvSpPr>
        <p:spPr>
          <a:xfrm>
            <a:off x="3037478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96" name="ZoneTexte 295">
            <a:extLst>
              <a:ext uri="{FF2B5EF4-FFF2-40B4-BE49-F238E27FC236}">
                <a16:creationId xmlns:a16="http://schemas.microsoft.com/office/drawing/2014/main" id="{EF30D21C-D2EF-4727-98BF-1D9F9501B3DC}"/>
              </a:ext>
            </a:extLst>
          </p:cNvPr>
          <p:cNvSpPr txBox="1"/>
          <p:nvPr/>
        </p:nvSpPr>
        <p:spPr>
          <a:xfrm>
            <a:off x="4263549" y="43898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97" name="ZoneTexte 296">
            <a:extLst>
              <a:ext uri="{FF2B5EF4-FFF2-40B4-BE49-F238E27FC236}">
                <a16:creationId xmlns:a16="http://schemas.microsoft.com/office/drawing/2014/main" id="{DEE885F0-0344-4BE2-82BE-02E3A727DE46}"/>
              </a:ext>
            </a:extLst>
          </p:cNvPr>
          <p:cNvSpPr txBox="1"/>
          <p:nvPr/>
        </p:nvSpPr>
        <p:spPr>
          <a:xfrm>
            <a:off x="5328809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98" name="Rectangle : coins arrondis 297">
            <a:extLst>
              <a:ext uri="{FF2B5EF4-FFF2-40B4-BE49-F238E27FC236}">
                <a16:creationId xmlns:a16="http://schemas.microsoft.com/office/drawing/2014/main" id="{AD4C92D7-D4D5-49CB-9466-FCF5C24DE70D}"/>
              </a:ext>
            </a:extLst>
          </p:cNvPr>
          <p:cNvSpPr/>
          <p:nvPr/>
        </p:nvSpPr>
        <p:spPr>
          <a:xfrm>
            <a:off x="2282771" y="468739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99" name="ZoneTexte 298">
            <a:extLst>
              <a:ext uri="{FF2B5EF4-FFF2-40B4-BE49-F238E27FC236}">
                <a16:creationId xmlns:a16="http://schemas.microsoft.com/office/drawing/2014/main" id="{A1A1F10F-9FA1-485A-A6C1-DDA23562F0E4}"/>
              </a:ext>
            </a:extLst>
          </p:cNvPr>
          <p:cNvSpPr txBox="1"/>
          <p:nvPr/>
        </p:nvSpPr>
        <p:spPr>
          <a:xfrm>
            <a:off x="2383308" y="471361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9</a:t>
            </a:r>
          </a:p>
        </p:txBody>
      </p:sp>
      <p:sp>
        <p:nvSpPr>
          <p:cNvPr id="300" name="ZoneTexte 299">
            <a:extLst>
              <a:ext uri="{FF2B5EF4-FFF2-40B4-BE49-F238E27FC236}">
                <a16:creationId xmlns:a16="http://schemas.microsoft.com/office/drawing/2014/main" id="{72B77780-FA3C-4D8E-BFA1-9FA79593F7BB}"/>
              </a:ext>
            </a:extLst>
          </p:cNvPr>
          <p:cNvSpPr txBox="1"/>
          <p:nvPr/>
        </p:nvSpPr>
        <p:spPr>
          <a:xfrm>
            <a:off x="3037478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301" name="ZoneTexte 300">
            <a:extLst>
              <a:ext uri="{FF2B5EF4-FFF2-40B4-BE49-F238E27FC236}">
                <a16:creationId xmlns:a16="http://schemas.microsoft.com/office/drawing/2014/main" id="{A8E9A338-9DC7-4817-A717-AFF14A58B685}"/>
              </a:ext>
            </a:extLst>
          </p:cNvPr>
          <p:cNvSpPr txBox="1"/>
          <p:nvPr/>
        </p:nvSpPr>
        <p:spPr>
          <a:xfrm>
            <a:off x="4263549" y="471639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302" name="ZoneTexte 301">
            <a:extLst>
              <a:ext uri="{FF2B5EF4-FFF2-40B4-BE49-F238E27FC236}">
                <a16:creationId xmlns:a16="http://schemas.microsoft.com/office/drawing/2014/main" id="{AAE873C2-7409-402F-8E48-5EAD791C43D9}"/>
              </a:ext>
            </a:extLst>
          </p:cNvPr>
          <p:cNvSpPr txBox="1"/>
          <p:nvPr/>
        </p:nvSpPr>
        <p:spPr>
          <a:xfrm>
            <a:off x="5328809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303" name="Rectangle : coins arrondis 302">
            <a:extLst>
              <a:ext uri="{FF2B5EF4-FFF2-40B4-BE49-F238E27FC236}">
                <a16:creationId xmlns:a16="http://schemas.microsoft.com/office/drawing/2014/main" id="{3C0D8C7E-CD0F-461E-B3AD-5F112BE6EDB1}"/>
              </a:ext>
            </a:extLst>
          </p:cNvPr>
          <p:cNvSpPr/>
          <p:nvPr/>
        </p:nvSpPr>
        <p:spPr>
          <a:xfrm>
            <a:off x="2282771" y="501891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304" name="ZoneTexte 303">
            <a:extLst>
              <a:ext uri="{FF2B5EF4-FFF2-40B4-BE49-F238E27FC236}">
                <a16:creationId xmlns:a16="http://schemas.microsoft.com/office/drawing/2014/main" id="{32881539-05E3-49A7-B915-005FB204AD46}"/>
              </a:ext>
            </a:extLst>
          </p:cNvPr>
          <p:cNvSpPr txBox="1"/>
          <p:nvPr/>
        </p:nvSpPr>
        <p:spPr>
          <a:xfrm>
            <a:off x="2383308" y="5045136"/>
            <a:ext cx="393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10</a:t>
            </a:r>
          </a:p>
        </p:txBody>
      </p:sp>
      <p:sp>
        <p:nvSpPr>
          <p:cNvPr id="305" name="ZoneTexte 304">
            <a:extLst>
              <a:ext uri="{FF2B5EF4-FFF2-40B4-BE49-F238E27FC236}">
                <a16:creationId xmlns:a16="http://schemas.microsoft.com/office/drawing/2014/main" id="{ACDAAEB6-CDD7-4732-B38F-36C9068AD52B}"/>
              </a:ext>
            </a:extLst>
          </p:cNvPr>
          <p:cNvSpPr txBox="1"/>
          <p:nvPr/>
        </p:nvSpPr>
        <p:spPr>
          <a:xfrm>
            <a:off x="3037478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306" name="ZoneTexte 305">
            <a:extLst>
              <a:ext uri="{FF2B5EF4-FFF2-40B4-BE49-F238E27FC236}">
                <a16:creationId xmlns:a16="http://schemas.microsoft.com/office/drawing/2014/main" id="{9BF30BA5-1888-481E-A9FD-172177A371F8}"/>
              </a:ext>
            </a:extLst>
          </p:cNvPr>
          <p:cNvSpPr txBox="1"/>
          <p:nvPr/>
        </p:nvSpPr>
        <p:spPr>
          <a:xfrm>
            <a:off x="4263549" y="504791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1A306861-EA67-4AC5-A160-11022A0700FB}"/>
              </a:ext>
            </a:extLst>
          </p:cNvPr>
          <p:cNvSpPr txBox="1"/>
          <p:nvPr/>
        </p:nvSpPr>
        <p:spPr>
          <a:xfrm>
            <a:off x="5328809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308" name="Rectangle : coins arrondis 307">
            <a:extLst>
              <a:ext uri="{FF2B5EF4-FFF2-40B4-BE49-F238E27FC236}">
                <a16:creationId xmlns:a16="http://schemas.microsoft.com/office/drawing/2014/main" id="{A7F6F153-B81D-4CA9-9DA3-0840B5638DEB}"/>
              </a:ext>
            </a:extLst>
          </p:cNvPr>
          <p:cNvSpPr/>
          <p:nvPr/>
        </p:nvSpPr>
        <p:spPr>
          <a:xfrm>
            <a:off x="2276165" y="5347242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309" name="ZoneTexte 308">
            <a:extLst>
              <a:ext uri="{FF2B5EF4-FFF2-40B4-BE49-F238E27FC236}">
                <a16:creationId xmlns:a16="http://schemas.microsoft.com/office/drawing/2014/main" id="{36EDC212-95B2-43C0-8931-547FBB0691F7}"/>
              </a:ext>
            </a:extLst>
          </p:cNvPr>
          <p:cNvSpPr txBox="1"/>
          <p:nvPr/>
        </p:nvSpPr>
        <p:spPr>
          <a:xfrm>
            <a:off x="2376701" y="5373464"/>
            <a:ext cx="415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11</a:t>
            </a:r>
          </a:p>
        </p:txBody>
      </p:sp>
      <p:sp>
        <p:nvSpPr>
          <p:cNvPr id="310" name="ZoneTexte 309">
            <a:extLst>
              <a:ext uri="{FF2B5EF4-FFF2-40B4-BE49-F238E27FC236}">
                <a16:creationId xmlns:a16="http://schemas.microsoft.com/office/drawing/2014/main" id="{E3BDF368-DCE5-4E38-8CB5-2DE846D4CCB7}"/>
              </a:ext>
            </a:extLst>
          </p:cNvPr>
          <p:cNvSpPr txBox="1"/>
          <p:nvPr/>
        </p:nvSpPr>
        <p:spPr>
          <a:xfrm>
            <a:off x="3030872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311" name="ZoneTexte 310">
            <a:extLst>
              <a:ext uri="{FF2B5EF4-FFF2-40B4-BE49-F238E27FC236}">
                <a16:creationId xmlns:a16="http://schemas.microsoft.com/office/drawing/2014/main" id="{110EBF95-AE49-413C-B5C2-6C92003582E7}"/>
              </a:ext>
            </a:extLst>
          </p:cNvPr>
          <p:cNvSpPr txBox="1"/>
          <p:nvPr/>
        </p:nvSpPr>
        <p:spPr>
          <a:xfrm>
            <a:off x="4256943" y="5376245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312" name="ZoneTexte 311">
            <a:extLst>
              <a:ext uri="{FF2B5EF4-FFF2-40B4-BE49-F238E27FC236}">
                <a16:creationId xmlns:a16="http://schemas.microsoft.com/office/drawing/2014/main" id="{E4DF42F6-E347-4A22-A858-95D753FD1EFA}"/>
              </a:ext>
            </a:extLst>
          </p:cNvPr>
          <p:cNvSpPr txBox="1"/>
          <p:nvPr/>
        </p:nvSpPr>
        <p:spPr>
          <a:xfrm>
            <a:off x="5322203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313" name="Rectangle : coins arrondis 312">
            <a:extLst>
              <a:ext uri="{FF2B5EF4-FFF2-40B4-BE49-F238E27FC236}">
                <a16:creationId xmlns:a16="http://schemas.microsoft.com/office/drawing/2014/main" id="{AD9E9504-190B-444C-8BB3-75BE18BA6660}"/>
              </a:ext>
            </a:extLst>
          </p:cNvPr>
          <p:cNvSpPr/>
          <p:nvPr/>
        </p:nvSpPr>
        <p:spPr>
          <a:xfrm>
            <a:off x="2276165" y="567502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314" name="ZoneTexte 313">
            <a:extLst>
              <a:ext uri="{FF2B5EF4-FFF2-40B4-BE49-F238E27FC236}">
                <a16:creationId xmlns:a16="http://schemas.microsoft.com/office/drawing/2014/main" id="{5FE964A8-3A8E-4178-A320-2BC895B861AA}"/>
              </a:ext>
            </a:extLst>
          </p:cNvPr>
          <p:cNvSpPr txBox="1"/>
          <p:nvPr/>
        </p:nvSpPr>
        <p:spPr>
          <a:xfrm>
            <a:off x="2376701" y="5701243"/>
            <a:ext cx="503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12</a:t>
            </a:r>
          </a:p>
        </p:txBody>
      </p:sp>
      <p:sp>
        <p:nvSpPr>
          <p:cNvPr id="315" name="ZoneTexte 314">
            <a:extLst>
              <a:ext uri="{FF2B5EF4-FFF2-40B4-BE49-F238E27FC236}">
                <a16:creationId xmlns:a16="http://schemas.microsoft.com/office/drawing/2014/main" id="{06745BAE-5164-46DA-BDCB-E393B140E1B2}"/>
              </a:ext>
            </a:extLst>
          </p:cNvPr>
          <p:cNvSpPr txBox="1"/>
          <p:nvPr/>
        </p:nvSpPr>
        <p:spPr>
          <a:xfrm>
            <a:off x="3030872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316" name="ZoneTexte 315">
            <a:extLst>
              <a:ext uri="{FF2B5EF4-FFF2-40B4-BE49-F238E27FC236}">
                <a16:creationId xmlns:a16="http://schemas.microsoft.com/office/drawing/2014/main" id="{A63EB61A-F7C2-43AF-BE55-F708CA368FD1}"/>
              </a:ext>
            </a:extLst>
          </p:cNvPr>
          <p:cNvSpPr txBox="1"/>
          <p:nvPr/>
        </p:nvSpPr>
        <p:spPr>
          <a:xfrm>
            <a:off x="4256943" y="570402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317" name="ZoneTexte 316">
            <a:extLst>
              <a:ext uri="{FF2B5EF4-FFF2-40B4-BE49-F238E27FC236}">
                <a16:creationId xmlns:a16="http://schemas.microsoft.com/office/drawing/2014/main" id="{29CAC987-F230-45D7-AFD2-E1F6C9982D73}"/>
              </a:ext>
            </a:extLst>
          </p:cNvPr>
          <p:cNvSpPr txBox="1"/>
          <p:nvPr/>
        </p:nvSpPr>
        <p:spPr>
          <a:xfrm>
            <a:off x="5322203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318" name="Rectangle : coins arrondis 317">
            <a:extLst>
              <a:ext uri="{FF2B5EF4-FFF2-40B4-BE49-F238E27FC236}">
                <a16:creationId xmlns:a16="http://schemas.microsoft.com/office/drawing/2014/main" id="{C9DCA943-D77C-419A-9C1F-0987AC32216B}"/>
              </a:ext>
            </a:extLst>
          </p:cNvPr>
          <p:cNvSpPr/>
          <p:nvPr/>
        </p:nvSpPr>
        <p:spPr>
          <a:xfrm>
            <a:off x="2276165" y="6010176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319" name="ZoneTexte 318">
            <a:extLst>
              <a:ext uri="{FF2B5EF4-FFF2-40B4-BE49-F238E27FC236}">
                <a16:creationId xmlns:a16="http://schemas.microsoft.com/office/drawing/2014/main" id="{93E41AFA-E6F0-4930-A024-4D5A05D759CB}"/>
              </a:ext>
            </a:extLst>
          </p:cNvPr>
          <p:cNvSpPr txBox="1"/>
          <p:nvPr/>
        </p:nvSpPr>
        <p:spPr>
          <a:xfrm>
            <a:off x="2376702" y="6036398"/>
            <a:ext cx="4005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13</a:t>
            </a:r>
          </a:p>
        </p:txBody>
      </p:sp>
      <p:sp>
        <p:nvSpPr>
          <p:cNvPr id="320" name="ZoneTexte 319">
            <a:extLst>
              <a:ext uri="{FF2B5EF4-FFF2-40B4-BE49-F238E27FC236}">
                <a16:creationId xmlns:a16="http://schemas.microsoft.com/office/drawing/2014/main" id="{CFBCEE97-6615-4E60-A0B2-1E6CF623B5A8}"/>
              </a:ext>
            </a:extLst>
          </p:cNvPr>
          <p:cNvSpPr txBox="1"/>
          <p:nvPr/>
        </p:nvSpPr>
        <p:spPr>
          <a:xfrm>
            <a:off x="3030872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321" name="ZoneTexte 320">
            <a:extLst>
              <a:ext uri="{FF2B5EF4-FFF2-40B4-BE49-F238E27FC236}">
                <a16:creationId xmlns:a16="http://schemas.microsoft.com/office/drawing/2014/main" id="{ADF1E524-57FA-42A3-A00B-3F68DC122679}"/>
              </a:ext>
            </a:extLst>
          </p:cNvPr>
          <p:cNvSpPr txBox="1"/>
          <p:nvPr/>
        </p:nvSpPr>
        <p:spPr>
          <a:xfrm>
            <a:off x="4256943" y="6039179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322" name="ZoneTexte 321">
            <a:extLst>
              <a:ext uri="{FF2B5EF4-FFF2-40B4-BE49-F238E27FC236}">
                <a16:creationId xmlns:a16="http://schemas.microsoft.com/office/drawing/2014/main" id="{A19DC770-9501-4720-A76B-823988779AC7}"/>
              </a:ext>
            </a:extLst>
          </p:cNvPr>
          <p:cNvSpPr txBox="1"/>
          <p:nvPr/>
        </p:nvSpPr>
        <p:spPr>
          <a:xfrm>
            <a:off x="5322203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323" name="Rectangle : coins arrondis 322">
            <a:extLst>
              <a:ext uri="{FF2B5EF4-FFF2-40B4-BE49-F238E27FC236}">
                <a16:creationId xmlns:a16="http://schemas.microsoft.com/office/drawing/2014/main" id="{9C083253-F02B-4C06-8E82-1B248429F3CA}"/>
              </a:ext>
            </a:extLst>
          </p:cNvPr>
          <p:cNvSpPr/>
          <p:nvPr/>
        </p:nvSpPr>
        <p:spPr>
          <a:xfrm>
            <a:off x="2276165" y="6336739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324" name="ZoneTexte 323">
            <a:extLst>
              <a:ext uri="{FF2B5EF4-FFF2-40B4-BE49-F238E27FC236}">
                <a16:creationId xmlns:a16="http://schemas.microsoft.com/office/drawing/2014/main" id="{239DCE28-4AD2-47FF-AC08-C8B074CABEC1}"/>
              </a:ext>
            </a:extLst>
          </p:cNvPr>
          <p:cNvSpPr txBox="1"/>
          <p:nvPr/>
        </p:nvSpPr>
        <p:spPr>
          <a:xfrm>
            <a:off x="2376702" y="6362961"/>
            <a:ext cx="415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14</a:t>
            </a:r>
          </a:p>
        </p:txBody>
      </p:sp>
      <p:sp>
        <p:nvSpPr>
          <p:cNvPr id="325" name="ZoneTexte 324">
            <a:extLst>
              <a:ext uri="{FF2B5EF4-FFF2-40B4-BE49-F238E27FC236}">
                <a16:creationId xmlns:a16="http://schemas.microsoft.com/office/drawing/2014/main" id="{FAAA00C2-84DC-48A2-988D-B3D7E4845620}"/>
              </a:ext>
            </a:extLst>
          </p:cNvPr>
          <p:cNvSpPr txBox="1"/>
          <p:nvPr/>
        </p:nvSpPr>
        <p:spPr>
          <a:xfrm>
            <a:off x="3030872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326" name="ZoneTexte 325">
            <a:extLst>
              <a:ext uri="{FF2B5EF4-FFF2-40B4-BE49-F238E27FC236}">
                <a16:creationId xmlns:a16="http://schemas.microsoft.com/office/drawing/2014/main" id="{3879E951-C4BD-4803-9564-7FC38E0ED449}"/>
              </a:ext>
            </a:extLst>
          </p:cNvPr>
          <p:cNvSpPr txBox="1"/>
          <p:nvPr/>
        </p:nvSpPr>
        <p:spPr>
          <a:xfrm>
            <a:off x="4256943" y="6365742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327" name="ZoneTexte 326">
            <a:extLst>
              <a:ext uri="{FF2B5EF4-FFF2-40B4-BE49-F238E27FC236}">
                <a16:creationId xmlns:a16="http://schemas.microsoft.com/office/drawing/2014/main" id="{C706EF16-DE6D-465D-9037-1B474D536F3F}"/>
              </a:ext>
            </a:extLst>
          </p:cNvPr>
          <p:cNvSpPr txBox="1"/>
          <p:nvPr/>
        </p:nvSpPr>
        <p:spPr>
          <a:xfrm>
            <a:off x="5322203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2CA07B1E-4EDB-4155-9E10-DEDD61D505DF}"/>
              </a:ext>
            </a:extLst>
          </p:cNvPr>
          <p:cNvSpPr/>
          <p:nvPr/>
        </p:nvSpPr>
        <p:spPr>
          <a:xfrm>
            <a:off x="2276159" y="6582469"/>
            <a:ext cx="9661626" cy="275531"/>
          </a:xfrm>
          <a:prstGeom prst="rect">
            <a:avLst/>
          </a:prstGeom>
          <a:solidFill>
            <a:srgbClr val="F8F9FD"/>
          </a:solidFill>
          <a:ln>
            <a:noFill/>
          </a:ln>
          <a:effectLst>
            <a:outerShdw blurRad="127000" dist="508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E484B846-E3A7-422F-A5E1-3C5717190274}"/>
              </a:ext>
            </a:extLst>
          </p:cNvPr>
          <p:cNvSpPr/>
          <p:nvPr/>
        </p:nvSpPr>
        <p:spPr>
          <a:xfrm>
            <a:off x="2159993" y="6593525"/>
            <a:ext cx="10032001" cy="276560"/>
          </a:xfrm>
          <a:prstGeom prst="rect">
            <a:avLst/>
          </a:prstGeom>
          <a:solidFill>
            <a:srgbClr val="F8F9F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00BE8F65-DCB3-4B8B-848D-984F7003BE69}"/>
              </a:ext>
            </a:extLst>
          </p:cNvPr>
          <p:cNvSpPr/>
          <p:nvPr/>
        </p:nvSpPr>
        <p:spPr>
          <a:xfrm>
            <a:off x="2159993" y="6577159"/>
            <a:ext cx="10032007" cy="282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spc="20" dirty="0">
                <a:solidFill>
                  <a:srgbClr val="525A60"/>
                </a:solidFill>
              </a:rPr>
              <a:t>25 sur 384</a:t>
            </a:r>
          </a:p>
        </p:txBody>
      </p:sp>
      <p:pic>
        <p:nvPicPr>
          <p:cNvPr id="331" name="Graphique 330" descr="Œil contour">
            <a:extLst>
              <a:ext uri="{FF2B5EF4-FFF2-40B4-BE49-F238E27FC236}">
                <a16:creationId xmlns:a16="http://schemas.microsoft.com/office/drawing/2014/main" id="{72400C0E-5675-43C8-A19F-7E9DF3D2ECA5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661179" y="2455830"/>
            <a:ext cx="180000" cy="180000"/>
          </a:xfrm>
          <a:prstGeom prst="rect">
            <a:avLst/>
          </a:prstGeom>
        </p:spPr>
      </p:pic>
      <p:pic>
        <p:nvPicPr>
          <p:cNvPr id="332" name="Graphique 331" descr="Icône de menu d'hamburger contour">
            <a:hlinkClick r:id="rId50" action="ppaction://hlinksldjump"/>
            <a:extLst>
              <a:ext uri="{FF2B5EF4-FFF2-40B4-BE49-F238E27FC236}">
                <a16:creationId xmlns:a16="http://schemas.microsoft.com/office/drawing/2014/main" id="{FDB04650-D1E0-4CA2-B600-9F0CEDC474C9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100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9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2AC3DD68-A2D9-4148-8F22-A821FA7AB2DD}"/>
              </a:ext>
            </a:extLst>
          </p:cNvPr>
          <p:cNvSpPr txBox="1"/>
          <p:nvPr/>
        </p:nvSpPr>
        <p:spPr>
          <a:xfrm>
            <a:off x="0" y="2901712"/>
            <a:ext cx="12191999" cy="1015663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rgbClr val="353A3E"/>
                </a:solidFill>
              </a:rPr>
              <a:t>Activation</a:t>
            </a:r>
          </a:p>
        </p:txBody>
      </p:sp>
    </p:spTree>
    <p:extLst>
      <p:ext uri="{BB962C8B-B14F-4D97-AF65-F5344CB8AC3E}">
        <p14:creationId xmlns:p14="http://schemas.microsoft.com/office/powerpoint/2010/main" val="20332777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5124C44-C908-47D9-B457-D1F90052B6E5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C621B9-E0E1-44D8-AB73-86F4E71FE305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Activations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35" name="Graphique 34" descr="Point d’insertion vers la gauche avec un remplissage uni">
            <a:extLst>
              <a:ext uri="{FF2B5EF4-FFF2-40B4-BE49-F238E27FC236}">
                <a16:creationId xmlns:a16="http://schemas.microsoft.com/office/drawing/2014/main" id="{0633FA1B-C7BE-4891-8692-617D4662E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593BD9C-33CF-4698-B05D-F4F649BBEEA7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E0408F4-58D8-48D1-B1A9-D6A67055CD50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86DAFEC4-AE2E-4E2D-8647-BDC319982517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39" name="Graphique 38" descr="Loupe contour">
            <a:extLst>
              <a:ext uri="{FF2B5EF4-FFF2-40B4-BE49-F238E27FC236}">
                <a16:creationId xmlns:a16="http://schemas.microsoft.com/office/drawing/2014/main" id="{685B301C-3003-4F75-A476-E00790E92B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40" name="Graphique 39" descr="Jouer avec un remplissage uni">
            <a:extLst>
              <a:ext uri="{FF2B5EF4-FFF2-40B4-BE49-F238E27FC236}">
                <a16:creationId xmlns:a16="http://schemas.microsoft.com/office/drawing/2014/main" id="{5B26FC92-229B-4B96-A0DF-1F05EF9CD0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41" name="Graphique 40" descr="Cloche contour">
            <a:extLst>
              <a:ext uri="{FF2B5EF4-FFF2-40B4-BE49-F238E27FC236}">
                <a16:creationId xmlns:a16="http://schemas.microsoft.com/office/drawing/2014/main" id="{1C34D187-108E-4855-AC70-978F226EDE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42" name="Graphique 41" descr="Sablier plein contour">
            <a:extLst>
              <a:ext uri="{FF2B5EF4-FFF2-40B4-BE49-F238E27FC236}">
                <a16:creationId xmlns:a16="http://schemas.microsoft.com/office/drawing/2014/main" id="{349AF5DF-2C1E-412D-9057-A152A79B01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638454CB-C742-4C20-9F9D-ADF5C0CA9EEB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3AFC46-4257-4BEA-B93D-222B89B11B49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E28A26-4D3E-4A9A-97D2-908E2D5E28AC}"/>
              </a:ext>
            </a:extLst>
          </p:cNvPr>
          <p:cNvSpPr/>
          <p:nvPr/>
        </p:nvSpPr>
        <p:spPr>
          <a:xfrm>
            <a:off x="401432" y="5808473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hlinkClick r:id="rId2" action="ppaction://hlinksldjump"/>
            <a:extLst>
              <a:ext uri="{FF2B5EF4-FFF2-40B4-BE49-F238E27FC236}">
                <a16:creationId xmlns:a16="http://schemas.microsoft.com/office/drawing/2014/main" id="{0F1192C1-6E86-4203-A7C5-FE7CAE0691E7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45" name="Graphique 44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9CA4FD05-B506-4A5E-9BE5-B7981587ED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BBAC571B-4EA5-485F-A276-485A3F27F68D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988DAE8-7F97-45F3-95B5-91141A08507B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pic>
        <p:nvPicPr>
          <p:cNvPr id="50" name="Graphique 49" descr="Icône de menu d'hamburger contour">
            <a:hlinkClick r:id="rId15" action="ppaction://hlinksldjump"/>
            <a:extLst>
              <a:ext uri="{FF2B5EF4-FFF2-40B4-BE49-F238E27FC236}">
                <a16:creationId xmlns:a16="http://schemas.microsoft.com/office/drawing/2014/main" id="{1474BCDB-0B97-4708-AD87-E914849171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B777FD97-A260-4929-A630-8DD7FD7925E9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52" name="Graphique 51" descr="Point d’insertion vers la gauche avec un remplissage uni">
            <a:extLst>
              <a:ext uri="{FF2B5EF4-FFF2-40B4-BE49-F238E27FC236}">
                <a16:creationId xmlns:a16="http://schemas.microsoft.com/office/drawing/2014/main" id="{3D716B98-96E9-4EB9-A466-E0CFF6BCD2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54" name="Image 53">
            <a:hlinkClick r:id="rId2" action="ppaction://hlinksldjump"/>
            <a:extLst>
              <a:ext uri="{FF2B5EF4-FFF2-40B4-BE49-F238E27FC236}">
                <a16:creationId xmlns:a16="http://schemas.microsoft.com/office/drawing/2014/main" id="{3DDAF111-9AE3-4EF7-BDB8-DAEA19E88B6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9ED6ABBF-A22E-4BCD-8281-B55B3D711B0A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58" name="Graphique 57" descr="Point d’insertion vers la gauche avec un remplissage uni">
            <a:extLst>
              <a:ext uri="{FF2B5EF4-FFF2-40B4-BE49-F238E27FC236}">
                <a16:creationId xmlns:a16="http://schemas.microsoft.com/office/drawing/2014/main" id="{ADEB54D9-FDD9-4E43-B02C-FB0E8F2984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A9793B9D-CF0D-4938-B58F-39D21C326708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60" name="Graphique 59" descr="Engrenage contour">
            <a:extLst>
              <a:ext uri="{FF2B5EF4-FFF2-40B4-BE49-F238E27FC236}">
                <a16:creationId xmlns:a16="http://schemas.microsoft.com/office/drawing/2014/main" id="{11238E92-9725-4B22-AEEB-5C13038DAF7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63" name="Graphique 62" descr="Livre ouvert contour">
            <a:extLst>
              <a:ext uri="{FF2B5EF4-FFF2-40B4-BE49-F238E27FC236}">
                <a16:creationId xmlns:a16="http://schemas.microsoft.com/office/drawing/2014/main" id="{60960052-612B-436D-B60D-1474C3C8C2E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64" name="Graphique 63" descr="Boîte contour">
            <a:extLst>
              <a:ext uri="{FF2B5EF4-FFF2-40B4-BE49-F238E27FC236}">
                <a16:creationId xmlns:a16="http://schemas.microsoft.com/office/drawing/2014/main" id="{2378B6DE-580D-431A-B45C-88DDACC0E16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65" name="Graphique 64" descr="Point d’insertion vers la gauche avec un remplissage uni">
            <a:extLst>
              <a:ext uri="{FF2B5EF4-FFF2-40B4-BE49-F238E27FC236}">
                <a16:creationId xmlns:a16="http://schemas.microsoft.com/office/drawing/2014/main" id="{CF6321B6-67A7-4280-90D8-C43152A41A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07765A98-9784-4575-BC13-5794C76BCF9D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EF13A92A-1814-4FC3-9F60-EC38D695A41D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AED449B4-A66D-4006-9A4B-10A7FD91F41B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942C3ED-022D-4273-8634-DA636C3739D0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DF173A0E-E5B6-4710-AF81-7A121F93D13E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1A4D1BB4-1FB4-4C9C-9541-02D3415093B8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 : coins arrondis 214">
            <a:extLst>
              <a:ext uri="{FF2B5EF4-FFF2-40B4-BE49-F238E27FC236}">
                <a16:creationId xmlns:a16="http://schemas.microsoft.com/office/drawing/2014/main" id="{61B35BDC-3C96-4BB7-B78B-0B9086F2A337}"/>
              </a:ext>
            </a:extLst>
          </p:cNvPr>
          <p:cNvSpPr/>
          <p:nvPr/>
        </p:nvSpPr>
        <p:spPr>
          <a:xfrm>
            <a:off x="2276165" y="1742568"/>
            <a:ext cx="9798806" cy="2903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16" name="Rectangle : coins arrondis 215">
            <a:extLst>
              <a:ext uri="{FF2B5EF4-FFF2-40B4-BE49-F238E27FC236}">
                <a16:creationId xmlns:a16="http://schemas.microsoft.com/office/drawing/2014/main" id="{1B4686A2-2D69-47DF-90FC-2DB731F48B9D}"/>
              </a:ext>
            </a:extLst>
          </p:cNvPr>
          <p:cNvSpPr/>
          <p:nvPr/>
        </p:nvSpPr>
        <p:spPr>
          <a:xfrm>
            <a:off x="2276593" y="1425810"/>
            <a:ext cx="9798806" cy="310854"/>
          </a:xfrm>
          <a:prstGeom prst="roundRect">
            <a:avLst>
              <a:gd name="adj" fmla="val 0"/>
            </a:avLst>
          </a:prstGeom>
          <a:solidFill>
            <a:srgbClr val="353A3E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17" name="ZoneTexte 216">
            <a:extLst>
              <a:ext uri="{FF2B5EF4-FFF2-40B4-BE49-F238E27FC236}">
                <a16:creationId xmlns:a16="http://schemas.microsoft.com/office/drawing/2014/main" id="{EF51EE30-5394-415F-8172-EB835B23A420}"/>
              </a:ext>
            </a:extLst>
          </p:cNvPr>
          <p:cNvSpPr txBox="1"/>
          <p:nvPr/>
        </p:nvSpPr>
        <p:spPr>
          <a:xfrm>
            <a:off x="2374254" y="1455866"/>
            <a:ext cx="3028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E263623F-9531-4A92-8528-04640AFE2C32}"/>
              </a:ext>
            </a:extLst>
          </p:cNvPr>
          <p:cNvSpPr txBox="1"/>
          <p:nvPr/>
        </p:nvSpPr>
        <p:spPr>
          <a:xfrm>
            <a:off x="3017740" y="1455866"/>
            <a:ext cx="923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Constructeur</a:t>
            </a:r>
          </a:p>
        </p:txBody>
      </p:sp>
      <p:sp>
        <p:nvSpPr>
          <p:cNvPr id="219" name="ZoneTexte 218">
            <a:extLst>
              <a:ext uri="{FF2B5EF4-FFF2-40B4-BE49-F238E27FC236}">
                <a16:creationId xmlns:a16="http://schemas.microsoft.com/office/drawing/2014/main" id="{AE542855-5878-4632-AFBE-17B2A09FA441}"/>
              </a:ext>
            </a:extLst>
          </p:cNvPr>
          <p:cNvSpPr txBox="1"/>
          <p:nvPr/>
        </p:nvSpPr>
        <p:spPr>
          <a:xfrm>
            <a:off x="5322203" y="1452075"/>
            <a:ext cx="475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220" name="ZoneTexte 219">
            <a:extLst>
              <a:ext uri="{FF2B5EF4-FFF2-40B4-BE49-F238E27FC236}">
                <a16:creationId xmlns:a16="http://schemas.microsoft.com/office/drawing/2014/main" id="{BF24BD3B-4977-4411-AF3B-048E53FA68AC}"/>
              </a:ext>
            </a:extLst>
          </p:cNvPr>
          <p:cNvSpPr txBox="1"/>
          <p:nvPr/>
        </p:nvSpPr>
        <p:spPr>
          <a:xfrm>
            <a:off x="4248998" y="1458128"/>
            <a:ext cx="77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Référence</a:t>
            </a:r>
          </a:p>
        </p:txBody>
      </p:sp>
      <p:sp>
        <p:nvSpPr>
          <p:cNvPr id="221" name="Rectangle : coins arrondis 220">
            <a:extLst>
              <a:ext uri="{FF2B5EF4-FFF2-40B4-BE49-F238E27FC236}">
                <a16:creationId xmlns:a16="http://schemas.microsoft.com/office/drawing/2014/main" id="{92B0036B-53A7-4F62-9053-7395F8100880}"/>
              </a:ext>
            </a:extLst>
          </p:cNvPr>
          <p:cNvSpPr/>
          <p:nvPr/>
        </p:nvSpPr>
        <p:spPr>
          <a:xfrm>
            <a:off x="2276165" y="205743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77630C78-A1CD-4EB3-AA77-394E0E54A270}"/>
              </a:ext>
            </a:extLst>
          </p:cNvPr>
          <p:cNvSpPr txBox="1"/>
          <p:nvPr/>
        </p:nvSpPr>
        <p:spPr>
          <a:xfrm>
            <a:off x="2376702" y="208365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3D2D6A1D-4541-495C-ADCD-E6088BD7F040}"/>
              </a:ext>
            </a:extLst>
          </p:cNvPr>
          <p:cNvSpPr txBox="1"/>
          <p:nvPr/>
        </p:nvSpPr>
        <p:spPr>
          <a:xfrm>
            <a:off x="3030872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24" name="ZoneTexte 223">
            <a:extLst>
              <a:ext uri="{FF2B5EF4-FFF2-40B4-BE49-F238E27FC236}">
                <a16:creationId xmlns:a16="http://schemas.microsoft.com/office/drawing/2014/main" id="{32A2F941-7DF1-459E-9FB5-ED4E1A16F448}"/>
              </a:ext>
            </a:extLst>
          </p:cNvPr>
          <p:cNvSpPr txBox="1"/>
          <p:nvPr/>
        </p:nvSpPr>
        <p:spPr>
          <a:xfrm>
            <a:off x="4256943" y="208643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25" name="ZoneTexte 224">
            <a:extLst>
              <a:ext uri="{FF2B5EF4-FFF2-40B4-BE49-F238E27FC236}">
                <a16:creationId xmlns:a16="http://schemas.microsoft.com/office/drawing/2014/main" id="{B08F3AAE-E91F-45A2-9AED-67DE8B480B46}"/>
              </a:ext>
            </a:extLst>
          </p:cNvPr>
          <p:cNvSpPr txBox="1"/>
          <p:nvPr/>
        </p:nvSpPr>
        <p:spPr>
          <a:xfrm>
            <a:off x="5322203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26" name="Rectangle : coins arrondis 225">
            <a:extLst>
              <a:ext uri="{FF2B5EF4-FFF2-40B4-BE49-F238E27FC236}">
                <a16:creationId xmlns:a16="http://schemas.microsoft.com/office/drawing/2014/main" id="{28DFDAE2-1A2E-4B2C-99CC-3984AE663BE5}"/>
              </a:ext>
            </a:extLst>
          </p:cNvPr>
          <p:cNvSpPr/>
          <p:nvPr/>
        </p:nvSpPr>
        <p:spPr>
          <a:xfrm>
            <a:off x="3025988" y="1793513"/>
            <a:ext cx="114037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Huawei</a:t>
            </a:r>
          </a:p>
        </p:txBody>
      </p:sp>
      <p:sp>
        <p:nvSpPr>
          <p:cNvPr id="227" name="Rectangle : coins arrondis 226">
            <a:extLst>
              <a:ext uri="{FF2B5EF4-FFF2-40B4-BE49-F238E27FC236}">
                <a16:creationId xmlns:a16="http://schemas.microsoft.com/office/drawing/2014/main" id="{491DE5C6-05B9-4F14-9161-A32DBB81C39C}"/>
              </a:ext>
            </a:extLst>
          </p:cNvPr>
          <p:cNvSpPr/>
          <p:nvPr/>
        </p:nvSpPr>
        <p:spPr>
          <a:xfrm>
            <a:off x="12016752" y="2083648"/>
            <a:ext cx="57581" cy="44647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 : coins arrondis 227">
            <a:extLst>
              <a:ext uri="{FF2B5EF4-FFF2-40B4-BE49-F238E27FC236}">
                <a16:creationId xmlns:a16="http://schemas.microsoft.com/office/drawing/2014/main" id="{F186F85D-BF0D-4BEC-8E83-250499ABBB03}"/>
              </a:ext>
            </a:extLst>
          </p:cNvPr>
          <p:cNvSpPr/>
          <p:nvPr/>
        </p:nvSpPr>
        <p:spPr>
          <a:xfrm>
            <a:off x="12022682" y="2082139"/>
            <a:ext cx="51651" cy="2686431"/>
          </a:xfrm>
          <a:prstGeom prst="roundRect">
            <a:avLst>
              <a:gd name="adj" fmla="val 50000"/>
            </a:avLst>
          </a:prstGeom>
          <a:solidFill>
            <a:srgbClr val="D6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9" name="Graphique 228" descr="Trier contour">
            <a:extLst>
              <a:ext uri="{FF2B5EF4-FFF2-40B4-BE49-F238E27FC236}">
                <a16:creationId xmlns:a16="http://schemas.microsoft.com/office/drawing/2014/main" id="{7096FADD-07B1-4F27-A57C-A01DA7401FB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778357" y="1508517"/>
            <a:ext cx="144000" cy="144000"/>
          </a:xfrm>
          <a:prstGeom prst="rect">
            <a:avLst/>
          </a:prstGeom>
        </p:spPr>
      </p:pic>
      <p:pic>
        <p:nvPicPr>
          <p:cNvPr id="230" name="Graphique 229" descr="Trier contour">
            <a:extLst>
              <a:ext uri="{FF2B5EF4-FFF2-40B4-BE49-F238E27FC236}">
                <a16:creationId xmlns:a16="http://schemas.microsoft.com/office/drawing/2014/main" id="{16113085-BC5A-49E8-BC19-80E9F9150F72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017089" y="1508978"/>
            <a:ext cx="144000" cy="144000"/>
          </a:xfrm>
          <a:prstGeom prst="rect">
            <a:avLst/>
          </a:prstGeom>
        </p:spPr>
      </p:pic>
      <p:pic>
        <p:nvPicPr>
          <p:cNvPr id="231" name="Graphique 230" descr="Trier contour">
            <a:extLst>
              <a:ext uri="{FF2B5EF4-FFF2-40B4-BE49-F238E27FC236}">
                <a16:creationId xmlns:a16="http://schemas.microsoft.com/office/drawing/2014/main" id="{753D6E88-23D9-4DC8-91C8-4A7F0ABD554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096607" y="1510610"/>
            <a:ext cx="144000" cy="144000"/>
          </a:xfrm>
          <a:prstGeom prst="rect">
            <a:avLst/>
          </a:prstGeom>
        </p:spPr>
      </p:pic>
      <p:pic>
        <p:nvPicPr>
          <p:cNvPr id="232" name="Graphique 231" descr="Trier contour">
            <a:extLst>
              <a:ext uri="{FF2B5EF4-FFF2-40B4-BE49-F238E27FC236}">
                <a16:creationId xmlns:a16="http://schemas.microsoft.com/office/drawing/2014/main" id="{CAABD804-4774-43E5-BFA2-D5EBB6E9EB0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6167822" y="1506085"/>
            <a:ext cx="144000" cy="144000"/>
          </a:xfrm>
          <a:prstGeom prst="rect">
            <a:avLst/>
          </a:prstGeom>
        </p:spPr>
      </p:pic>
      <p:sp>
        <p:nvSpPr>
          <p:cNvPr id="233" name="Rectangle : coins arrondis 232">
            <a:extLst>
              <a:ext uri="{FF2B5EF4-FFF2-40B4-BE49-F238E27FC236}">
                <a16:creationId xmlns:a16="http://schemas.microsoft.com/office/drawing/2014/main" id="{9D29CD8A-841A-4012-B351-FDA4B2AF3FCE}"/>
              </a:ext>
            </a:extLst>
          </p:cNvPr>
          <p:cNvSpPr/>
          <p:nvPr/>
        </p:nvSpPr>
        <p:spPr>
          <a:xfrm>
            <a:off x="2276165" y="1000215"/>
            <a:ext cx="829926" cy="300524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4" name="ZoneTexte 233">
            <a:extLst>
              <a:ext uri="{FF2B5EF4-FFF2-40B4-BE49-F238E27FC236}">
                <a16:creationId xmlns:a16="http://schemas.microsoft.com/office/drawing/2014/main" id="{06378E03-933E-4F02-85BC-CC101617099E}"/>
              </a:ext>
            </a:extLst>
          </p:cNvPr>
          <p:cNvSpPr txBox="1"/>
          <p:nvPr/>
        </p:nvSpPr>
        <p:spPr>
          <a:xfrm>
            <a:off x="2505170" y="1023785"/>
            <a:ext cx="530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Filtres</a:t>
            </a:r>
          </a:p>
        </p:txBody>
      </p:sp>
      <p:pic>
        <p:nvPicPr>
          <p:cNvPr id="235" name="Graphique 234" descr="Filtrer contour">
            <a:extLst>
              <a:ext uri="{FF2B5EF4-FFF2-40B4-BE49-F238E27FC236}">
                <a16:creationId xmlns:a16="http://schemas.microsoft.com/office/drawing/2014/main" id="{719797DF-B2CB-4E4A-AF29-CF914897A26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2338961" y="1062095"/>
            <a:ext cx="180000" cy="180000"/>
          </a:xfrm>
          <a:prstGeom prst="rect">
            <a:avLst/>
          </a:prstGeom>
        </p:spPr>
      </p:pic>
      <p:sp>
        <p:nvSpPr>
          <p:cNvPr id="236" name="Rectangle : coins arrondis 235">
            <a:extLst>
              <a:ext uri="{FF2B5EF4-FFF2-40B4-BE49-F238E27FC236}">
                <a16:creationId xmlns:a16="http://schemas.microsoft.com/office/drawing/2014/main" id="{8296C25C-A939-462D-8F2D-61AC9F27EE7A}"/>
              </a:ext>
            </a:extLst>
          </p:cNvPr>
          <p:cNvSpPr/>
          <p:nvPr/>
        </p:nvSpPr>
        <p:spPr>
          <a:xfrm>
            <a:off x="3224395" y="998448"/>
            <a:ext cx="1002139" cy="308780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7" name="Rectangle : coins arrondis 236">
            <a:extLst>
              <a:ext uri="{FF2B5EF4-FFF2-40B4-BE49-F238E27FC236}">
                <a16:creationId xmlns:a16="http://schemas.microsoft.com/office/drawing/2014/main" id="{7D7E73E8-0D84-43C3-9130-DC9B982A2E6C}"/>
              </a:ext>
            </a:extLst>
          </p:cNvPr>
          <p:cNvSpPr/>
          <p:nvPr/>
        </p:nvSpPr>
        <p:spPr>
          <a:xfrm>
            <a:off x="4339767" y="1007214"/>
            <a:ext cx="951163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8" name="Graphique 237" descr="Télécharger contour">
            <a:extLst>
              <a:ext uri="{FF2B5EF4-FFF2-40B4-BE49-F238E27FC236}">
                <a16:creationId xmlns:a16="http://schemas.microsoft.com/office/drawing/2014/main" id="{CB2A915B-E9D3-40D2-9496-D5800955AF9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4409441" y="1054847"/>
            <a:ext cx="180000" cy="180000"/>
          </a:xfrm>
          <a:prstGeom prst="rect">
            <a:avLst/>
          </a:prstGeom>
        </p:spPr>
      </p:pic>
      <p:sp>
        <p:nvSpPr>
          <p:cNvPr id="239" name="ZoneTexte 238">
            <a:extLst>
              <a:ext uri="{FF2B5EF4-FFF2-40B4-BE49-F238E27FC236}">
                <a16:creationId xmlns:a16="http://schemas.microsoft.com/office/drawing/2014/main" id="{620F0B2E-99F6-4886-8F8D-EB1D563EA5A2}"/>
              </a:ext>
            </a:extLst>
          </p:cNvPr>
          <p:cNvSpPr txBox="1"/>
          <p:nvPr/>
        </p:nvSpPr>
        <p:spPr>
          <a:xfrm>
            <a:off x="4587798" y="1026924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Exporter</a:t>
            </a:r>
          </a:p>
        </p:txBody>
      </p:sp>
      <p:sp>
        <p:nvSpPr>
          <p:cNvPr id="240" name="ZoneTexte 239">
            <a:extLst>
              <a:ext uri="{FF2B5EF4-FFF2-40B4-BE49-F238E27FC236}">
                <a16:creationId xmlns:a16="http://schemas.microsoft.com/office/drawing/2014/main" id="{B4811FA3-3B3B-472E-AAF8-626060E9AAB8}"/>
              </a:ext>
            </a:extLst>
          </p:cNvPr>
          <p:cNvSpPr txBox="1"/>
          <p:nvPr/>
        </p:nvSpPr>
        <p:spPr>
          <a:xfrm>
            <a:off x="3470798" y="1026419"/>
            <a:ext cx="713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Colonnes</a:t>
            </a:r>
          </a:p>
        </p:txBody>
      </p:sp>
      <p:pic>
        <p:nvPicPr>
          <p:cNvPr id="241" name="Graphique 240" descr="Engrenage contour">
            <a:extLst>
              <a:ext uri="{FF2B5EF4-FFF2-40B4-BE49-F238E27FC236}">
                <a16:creationId xmlns:a16="http://schemas.microsoft.com/office/drawing/2014/main" id="{BF43222C-220B-472E-AD70-B6D48D7B0375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288856" y="1056610"/>
            <a:ext cx="180000" cy="180000"/>
          </a:xfrm>
          <a:prstGeom prst="rect">
            <a:avLst/>
          </a:prstGeom>
        </p:spPr>
      </p:pic>
      <p:sp>
        <p:nvSpPr>
          <p:cNvPr id="242" name="Rectangle : coins arrondis 241">
            <a:extLst>
              <a:ext uri="{FF2B5EF4-FFF2-40B4-BE49-F238E27FC236}">
                <a16:creationId xmlns:a16="http://schemas.microsoft.com/office/drawing/2014/main" id="{7899F735-BDE0-4C32-BCE3-2A9BD5F8CFE0}"/>
              </a:ext>
            </a:extLst>
          </p:cNvPr>
          <p:cNvSpPr/>
          <p:nvPr/>
        </p:nvSpPr>
        <p:spPr>
          <a:xfrm>
            <a:off x="2368341" y="1793513"/>
            <a:ext cx="565192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rgbClr val="D6D9DC"/>
                </a:solidFill>
              </a:rPr>
              <a:t>ID</a:t>
            </a:r>
            <a:endParaRPr lang="fr-FR" sz="1050" dirty="0">
              <a:solidFill>
                <a:srgbClr val="D6D9DC"/>
              </a:solidFill>
            </a:endParaRPr>
          </a:p>
        </p:txBody>
      </p:sp>
      <p:sp>
        <p:nvSpPr>
          <p:cNvPr id="243" name="Rectangle : coins arrondis 242">
            <a:extLst>
              <a:ext uri="{FF2B5EF4-FFF2-40B4-BE49-F238E27FC236}">
                <a16:creationId xmlns:a16="http://schemas.microsoft.com/office/drawing/2014/main" id="{F26F67A0-81C3-402E-ACB6-024F60346F63}"/>
              </a:ext>
            </a:extLst>
          </p:cNvPr>
          <p:cNvSpPr/>
          <p:nvPr/>
        </p:nvSpPr>
        <p:spPr>
          <a:xfrm>
            <a:off x="4256366" y="1787120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ETX</a:t>
            </a:r>
          </a:p>
        </p:txBody>
      </p:sp>
      <p:sp>
        <p:nvSpPr>
          <p:cNvPr id="244" name="Rectangle : coins arrondis 243">
            <a:extLst>
              <a:ext uri="{FF2B5EF4-FFF2-40B4-BE49-F238E27FC236}">
                <a16:creationId xmlns:a16="http://schemas.microsoft.com/office/drawing/2014/main" id="{509BA0B5-B76D-4B46-B362-02CC2C60A430}"/>
              </a:ext>
            </a:extLst>
          </p:cNvPr>
          <p:cNvSpPr/>
          <p:nvPr/>
        </p:nvSpPr>
        <p:spPr>
          <a:xfrm>
            <a:off x="5329094" y="1786118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245" name="Rectangle : coins arrondis 244">
            <a:extLst>
              <a:ext uri="{FF2B5EF4-FFF2-40B4-BE49-F238E27FC236}">
                <a16:creationId xmlns:a16="http://schemas.microsoft.com/office/drawing/2014/main" id="{29148333-4D42-42C4-B197-C612034DFEA6}"/>
              </a:ext>
            </a:extLst>
          </p:cNvPr>
          <p:cNvSpPr/>
          <p:nvPr/>
        </p:nvSpPr>
        <p:spPr>
          <a:xfrm>
            <a:off x="2276165" y="2385210"/>
            <a:ext cx="9655014" cy="310854"/>
          </a:xfrm>
          <a:prstGeom prst="roundRect">
            <a:avLst>
              <a:gd name="adj" fmla="val 0"/>
            </a:avLst>
          </a:prstGeom>
          <a:solidFill>
            <a:srgbClr val="DCEAEF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46" name="ZoneTexte 245">
            <a:extLst>
              <a:ext uri="{FF2B5EF4-FFF2-40B4-BE49-F238E27FC236}">
                <a16:creationId xmlns:a16="http://schemas.microsoft.com/office/drawing/2014/main" id="{C08689E4-8D5F-43FB-8418-A1DEEAED6886}"/>
              </a:ext>
            </a:extLst>
          </p:cNvPr>
          <p:cNvSpPr txBox="1"/>
          <p:nvPr/>
        </p:nvSpPr>
        <p:spPr>
          <a:xfrm>
            <a:off x="2376702" y="2411432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</a:t>
            </a:r>
          </a:p>
        </p:txBody>
      </p:sp>
      <p:sp>
        <p:nvSpPr>
          <p:cNvPr id="247" name="ZoneTexte 246">
            <a:extLst>
              <a:ext uri="{FF2B5EF4-FFF2-40B4-BE49-F238E27FC236}">
                <a16:creationId xmlns:a16="http://schemas.microsoft.com/office/drawing/2014/main" id="{0F222D24-4F24-49AF-B1A5-EA31C99B098A}"/>
              </a:ext>
            </a:extLst>
          </p:cNvPr>
          <p:cNvSpPr txBox="1"/>
          <p:nvPr/>
        </p:nvSpPr>
        <p:spPr>
          <a:xfrm>
            <a:off x="3030872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48" name="ZoneTexte 247">
            <a:extLst>
              <a:ext uri="{FF2B5EF4-FFF2-40B4-BE49-F238E27FC236}">
                <a16:creationId xmlns:a16="http://schemas.microsoft.com/office/drawing/2014/main" id="{3106CFAE-E7F4-4360-8A70-152499A46C40}"/>
              </a:ext>
            </a:extLst>
          </p:cNvPr>
          <p:cNvSpPr txBox="1"/>
          <p:nvPr/>
        </p:nvSpPr>
        <p:spPr>
          <a:xfrm>
            <a:off x="4256943" y="2414213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49" name="ZoneTexte 248">
            <a:extLst>
              <a:ext uri="{FF2B5EF4-FFF2-40B4-BE49-F238E27FC236}">
                <a16:creationId xmlns:a16="http://schemas.microsoft.com/office/drawing/2014/main" id="{C414F51A-3B6B-412F-BA0C-9C545A2872CF}"/>
              </a:ext>
            </a:extLst>
          </p:cNvPr>
          <p:cNvSpPr txBox="1"/>
          <p:nvPr/>
        </p:nvSpPr>
        <p:spPr>
          <a:xfrm>
            <a:off x="5322203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50" name="Rectangle : coins arrondis 249">
            <a:extLst>
              <a:ext uri="{FF2B5EF4-FFF2-40B4-BE49-F238E27FC236}">
                <a16:creationId xmlns:a16="http://schemas.microsoft.com/office/drawing/2014/main" id="{CE876E32-3D47-43FC-BCB8-2D8C84FE1FAA}"/>
              </a:ext>
            </a:extLst>
          </p:cNvPr>
          <p:cNvSpPr/>
          <p:nvPr/>
        </p:nvSpPr>
        <p:spPr>
          <a:xfrm>
            <a:off x="2276165" y="272036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1E097C85-3C29-4629-9A00-902EFFF4FB24}"/>
              </a:ext>
            </a:extLst>
          </p:cNvPr>
          <p:cNvSpPr txBox="1"/>
          <p:nvPr/>
        </p:nvSpPr>
        <p:spPr>
          <a:xfrm>
            <a:off x="2376702" y="274658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252" name="ZoneTexte 251">
            <a:extLst>
              <a:ext uri="{FF2B5EF4-FFF2-40B4-BE49-F238E27FC236}">
                <a16:creationId xmlns:a16="http://schemas.microsoft.com/office/drawing/2014/main" id="{DB1F297A-86DD-4C3E-959A-0483B496F704}"/>
              </a:ext>
            </a:extLst>
          </p:cNvPr>
          <p:cNvSpPr txBox="1"/>
          <p:nvPr/>
        </p:nvSpPr>
        <p:spPr>
          <a:xfrm>
            <a:off x="3030872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53" name="ZoneTexte 252">
            <a:extLst>
              <a:ext uri="{FF2B5EF4-FFF2-40B4-BE49-F238E27FC236}">
                <a16:creationId xmlns:a16="http://schemas.microsoft.com/office/drawing/2014/main" id="{FDFF1013-954C-4C5B-8ED6-287FDF4B9867}"/>
              </a:ext>
            </a:extLst>
          </p:cNvPr>
          <p:cNvSpPr txBox="1"/>
          <p:nvPr/>
        </p:nvSpPr>
        <p:spPr>
          <a:xfrm>
            <a:off x="4256943" y="274936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54" name="ZoneTexte 253">
            <a:extLst>
              <a:ext uri="{FF2B5EF4-FFF2-40B4-BE49-F238E27FC236}">
                <a16:creationId xmlns:a16="http://schemas.microsoft.com/office/drawing/2014/main" id="{4868B604-E318-4684-A04B-E2A000D964B8}"/>
              </a:ext>
            </a:extLst>
          </p:cNvPr>
          <p:cNvSpPr txBox="1"/>
          <p:nvPr/>
        </p:nvSpPr>
        <p:spPr>
          <a:xfrm>
            <a:off x="5322203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55" name="Rectangle : coins arrondis 254">
            <a:extLst>
              <a:ext uri="{FF2B5EF4-FFF2-40B4-BE49-F238E27FC236}">
                <a16:creationId xmlns:a16="http://schemas.microsoft.com/office/drawing/2014/main" id="{B2CF2D20-4BC3-47A6-8A0A-62FA9D3F4796}"/>
              </a:ext>
            </a:extLst>
          </p:cNvPr>
          <p:cNvSpPr/>
          <p:nvPr/>
        </p:nvSpPr>
        <p:spPr>
          <a:xfrm>
            <a:off x="2276165" y="30469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56" name="ZoneTexte 255">
            <a:extLst>
              <a:ext uri="{FF2B5EF4-FFF2-40B4-BE49-F238E27FC236}">
                <a16:creationId xmlns:a16="http://schemas.microsoft.com/office/drawing/2014/main" id="{22AF160D-6D12-4196-B770-D54FA45593FC}"/>
              </a:ext>
            </a:extLst>
          </p:cNvPr>
          <p:cNvSpPr txBox="1"/>
          <p:nvPr/>
        </p:nvSpPr>
        <p:spPr>
          <a:xfrm>
            <a:off x="2376702" y="30731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89C78037-BFEA-4265-8172-F7E2566214A6}"/>
              </a:ext>
            </a:extLst>
          </p:cNvPr>
          <p:cNvSpPr txBox="1"/>
          <p:nvPr/>
        </p:nvSpPr>
        <p:spPr>
          <a:xfrm>
            <a:off x="3030872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58" name="ZoneTexte 257">
            <a:extLst>
              <a:ext uri="{FF2B5EF4-FFF2-40B4-BE49-F238E27FC236}">
                <a16:creationId xmlns:a16="http://schemas.microsoft.com/office/drawing/2014/main" id="{C87B4FE0-6990-42DC-876C-A11B7DCDDBD9}"/>
              </a:ext>
            </a:extLst>
          </p:cNvPr>
          <p:cNvSpPr txBox="1"/>
          <p:nvPr/>
        </p:nvSpPr>
        <p:spPr>
          <a:xfrm>
            <a:off x="4256943" y="30759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59" name="ZoneTexte 258">
            <a:extLst>
              <a:ext uri="{FF2B5EF4-FFF2-40B4-BE49-F238E27FC236}">
                <a16:creationId xmlns:a16="http://schemas.microsoft.com/office/drawing/2014/main" id="{0CEECCF3-FA31-4717-925D-C4A0486AB07B}"/>
              </a:ext>
            </a:extLst>
          </p:cNvPr>
          <p:cNvSpPr txBox="1"/>
          <p:nvPr/>
        </p:nvSpPr>
        <p:spPr>
          <a:xfrm>
            <a:off x="5322203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60" name="Rectangle : coins arrondis 259">
            <a:extLst>
              <a:ext uri="{FF2B5EF4-FFF2-40B4-BE49-F238E27FC236}">
                <a16:creationId xmlns:a16="http://schemas.microsoft.com/office/drawing/2014/main" id="{52CC976A-9FDA-4774-A968-F62CB8477065}"/>
              </a:ext>
            </a:extLst>
          </p:cNvPr>
          <p:cNvSpPr/>
          <p:nvPr/>
        </p:nvSpPr>
        <p:spPr>
          <a:xfrm>
            <a:off x="2276165" y="337235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61" name="ZoneTexte 260">
            <a:extLst>
              <a:ext uri="{FF2B5EF4-FFF2-40B4-BE49-F238E27FC236}">
                <a16:creationId xmlns:a16="http://schemas.microsoft.com/office/drawing/2014/main" id="{35880BD9-BB83-4056-AAC3-7FBA7E491D47}"/>
              </a:ext>
            </a:extLst>
          </p:cNvPr>
          <p:cNvSpPr txBox="1"/>
          <p:nvPr/>
        </p:nvSpPr>
        <p:spPr>
          <a:xfrm>
            <a:off x="2376702" y="339857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</a:t>
            </a:r>
          </a:p>
        </p:txBody>
      </p:sp>
      <p:sp>
        <p:nvSpPr>
          <p:cNvPr id="262" name="ZoneTexte 261">
            <a:extLst>
              <a:ext uri="{FF2B5EF4-FFF2-40B4-BE49-F238E27FC236}">
                <a16:creationId xmlns:a16="http://schemas.microsoft.com/office/drawing/2014/main" id="{68CF6651-B893-4A1E-B3B3-A1E49387B291}"/>
              </a:ext>
            </a:extLst>
          </p:cNvPr>
          <p:cNvSpPr txBox="1"/>
          <p:nvPr/>
        </p:nvSpPr>
        <p:spPr>
          <a:xfrm>
            <a:off x="3030872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63" name="ZoneTexte 262">
            <a:extLst>
              <a:ext uri="{FF2B5EF4-FFF2-40B4-BE49-F238E27FC236}">
                <a16:creationId xmlns:a16="http://schemas.microsoft.com/office/drawing/2014/main" id="{6EB6F9D8-BE01-44DE-BCDB-1EA0B051E909}"/>
              </a:ext>
            </a:extLst>
          </p:cNvPr>
          <p:cNvSpPr txBox="1"/>
          <p:nvPr/>
        </p:nvSpPr>
        <p:spPr>
          <a:xfrm>
            <a:off x="4256943" y="340135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64" name="ZoneTexte 263">
            <a:extLst>
              <a:ext uri="{FF2B5EF4-FFF2-40B4-BE49-F238E27FC236}">
                <a16:creationId xmlns:a16="http://schemas.microsoft.com/office/drawing/2014/main" id="{4B8EA9C8-A698-45A0-8393-2E94DFEBE58E}"/>
              </a:ext>
            </a:extLst>
          </p:cNvPr>
          <p:cNvSpPr txBox="1"/>
          <p:nvPr/>
        </p:nvSpPr>
        <p:spPr>
          <a:xfrm>
            <a:off x="5322203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65" name="Rectangle : coins arrondis 264">
            <a:extLst>
              <a:ext uri="{FF2B5EF4-FFF2-40B4-BE49-F238E27FC236}">
                <a16:creationId xmlns:a16="http://schemas.microsoft.com/office/drawing/2014/main" id="{DF6C9024-FBE7-4044-B4F4-263C43B6FFDC}"/>
              </a:ext>
            </a:extLst>
          </p:cNvPr>
          <p:cNvSpPr/>
          <p:nvPr/>
        </p:nvSpPr>
        <p:spPr>
          <a:xfrm>
            <a:off x="2282771" y="369789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66" name="ZoneTexte 265">
            <a:extLst>
              <a:ext uri="{FF2B5EF4-FFF2-40B4-BE49-F238E27FC236}">
                <a16:creationId xmlns:a16="http://schemas.microsoft.com/office/drawing/2014/main" id="{F9519D88-E652-4A2E-8D26-F97F01918DC2}"/>
              </a:ext>
            </a:extLst>
          </p:cNvPr>
          <p:cNvSpPr txBox="1"/>
          <p:nvPr/>
        </p:nvSpPr>
        <p:spPr>
          <a:xfrm>
            <a:off x="2383308" y="3724116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6</a:t>
            </a:r>
          </a:p>
        </p:txBody>
      </p:sp>
      <p:sp>
        <p:nvSpPr>
          <p:cNvPr id="267" name="ZoneTexte 266">
            <a:extLst>
              <a:ext uri="{FF2B5EF4-FFF2-40B4-BE49-F238E27FC236}">
                <a16:creationId xmlns:a16="http://schemas.microsoft.com/office/drawing/2014/main" id="{1F03511C-1561-4E5F-BCCA-DF5996DA038F}"/>
              </a:ext>
            </a:extLst>
          </p:cNvPr>
          <p:cNvSpPr txBox="1"/>
          <p:nvPr/>
        </p:nvSpPr>
        <p:spPr>
          <a:xfrm>
            <a:off x="3037478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68" name="ZoneTexte 267">
            <a:extLst>
              <a:ext uri="{FF2B5EF4-FFF2-40B4-BE49-F238E27FC236}">
                <a16:creationId xmlns:a16="http://schemas.microsoft.com/office/drawing/2014/main" id="{36A5FC9C-AC78-4CC9-9C02-58A5F2862B9E}"/>
              </a:ext>
            </a:extLst>
          </p:cNvPr>
          <p:cNvSpPr txBox="1"/>
          <p:nvPr/>
        </p:nvSpPr>
        <p:spPr>
          <a:xfrm>
            <a:off x="4263549" y="372689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69" name="ZoneTexte 268">
            <a:extLst>
              <a:ext uri="{FF2B5EF4-FFF2-40B4-BE49-F238E27FC236}">
                <a16:creationId xmlns:a16="http://schemas.microsoft.com/office/drawing/2014/main" id="{DAEA695C-BDB1-49AC-8DF5-6A120C137372}"/>
              </a:ext>
            </a:extLst>
          </p:cNvPr>
          <p:cNvSpPr txBox="1"/>
          <p:nvPr/>
        </p:nvSpPr>
        <p:spPr>
          <a:xfrm>
            <a:off x="5328809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70" name="Rectangle : coins arrondis 269">
            <a:extLst>
              <a:ext uri="{FF2B5EF4-FFF2-40B4-BE49-F238E27FC236}">
                <a16:creationId xmlns:a16="http://schemas.microsoft.com/office/drawing/2014/main" id="{AB5745F4-8815-4A12-9C9C-B6F44133BA0A}"/>
              </a:ext>
            </a:extLst>
          </p:cNvPr>
          <p:cNvSpPr/>
          <p:nvPr/>
        </p:nvSpPr>
        <p:spPr>
          <a:xfrm>
            <a:off x="2282771" y="4025673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71" name="ZoneTexte 270">
            <a:extLst>
              <a:ext uri="{FF2B5EF4-FFF2-40B4-BE49-F238E27FC236}">
                <a16:creationId xmlns:a16="http://schemas.microsoft.com/office/drawing/2014/main" id="{43418D5F-8002-46AD-85C5-6ACC7548E979}"/>
              </a:ext>
            </a:extLst>
          </p:cNvPr>
          <p:cNvSpPr txBox="1"/>
          <p:nvPr/>
        </p:nvSpPr>
        <p:spPr>
          <a:xfrm>
            <a:off x="2383308" y="4051895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7</a:t>
            </a:r>
          </a:p>
        </p:txBody>
      </p:sp>
      <p:sp>
        <p:nvSpPr>
          <p:cNvPr id="272" name="ZoneTexte 271">
            <a:extLst>
              <a:ext uri="{FF2B5EF4-FFF2-40B4-BE49-F238E27FC236}">
                <a16:creationId xmlns:a16="http://schemas.microsoft.com/office/drawing/2014/main" id="{BC8575E7-5327-4C32-BDEE-415E88A33707}"/>
              </a:ext>
            </a:extLst>
          </p:cNvPr>
          <p:cNvSpPr txBox="1"/>
          <p:nvPr/>
        </p:nvSpPr>
        <p:spPr>
          <a:xfrm>
            <a:off x="3037478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73" name="ZoneTexte 272">
            <a:extLst>
              <a:ext uri="{FF2B5EF4-FFF2-40B4-BE49-F238E27FC236}">
                <a16:creationId xmlns:a16="http://schemas.microsoft.com/office/drawing/2014/main" id="{E7A08D73-49AD-49F6-905E-4B999BEB51F0}"/>
              </a:ext>
            </a:extLst>
          </p:cNvPr>
          <p:cNvSpPr txBox="1"/>
          <p:nvPr/>
        </p:nvSpPr>
        <p:spPr>
          <a:xfrm>
            <a:off x="4263549" y="4054676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74" name="ZoneTexte 273">
            <a:extLst>
              <a:ext uri="{FF2B5EF4-FFF2-40B4-BE49-F238E27FC236}">
                <a16:creationId xmlns:a16="http://schemas.microsoft.com/office/drawing/2014/main" id="{BBE00656-35A4-4610-9733-42F6F0DEBE3E}"/>
              </a:ext>
            </a:extLst>
          </p:cNvPr>
          <p:cNvSpPr txBox="1"/>
          <p:nvPr/>
        </p:nvSpPr>
        <p:spPr>
          <a:xfrm>
            <a:off x="5328809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75" name="Rectangle : coins arrondis 274">
            <a:extLst>
              <a:ext uri="{FF2B5EF4-FFF2-40B4-BE49-F238E27FC236}">
                <a16:creationId xmlns:a16="http://schemas.microsoft.com/office/drawing/2014/main" id="{28617A99-D29E-40EC-82C0-7A5FA3C319F4}"/>
              </a:ext>
            </a:extLst>
          </p:cNvPr>
          <p:cNvSpPr/>
          <p:nvPr/>
        </p:nvSpPr>
        <p:spPr>
          <a:xfrm>
            <a:off x="2282771" y="43608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D18625A5-AFF4-44E8-B620-DD96F10C3249}"/>
              </a:ext>
            </a:extLst>
          </p:cNvPr>
          <p:cNvSpPr txBox="1"/>
          <p:nvPr/>
        </p:nvSpPr>
        <p:spPr>
          <a:xfrm>
            <a:off x="2383308" y="43870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8</a:t>
            </a:r>
          </a:p>
        </p:txBody>
      </p:sp>
      <p:sp>
        <p:nvSpPr>
          <p:cNvPr id="277" name="ZoneTexte 276">
            <a:extLst>
              <a:ext uri="{FF2B5EF4-FFF2-40B4-BE49-F238E27FC236}">
                <a16:creationId xmlns:a16="http://schemas.microsoft.com/office/drawing/2014/main" id="{2DB5213C-982B-471C-8CF3-CD912D69C188}"/>
              </a:ext>
            </a:extLst>
          </p:cNvPr>
          <p:cNvSpPr txBox="1"/>
          <p:nvPr/>
        </p:nvSpPr>
        <p:spPr>
          <a:xfrm>
            <a:off x="3037478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78" name="ZoneTexte 277">
            <a:extLst>
              <a:ext uri="{FF2B5EF4-FFF2-40B4-BE49-F238E27FC236}">
                <a16:creationId xmlns:a16="http://schemas.microsoft.com/office/drawing/2014/main" id="{29CF04E4-D31F-4513-A650-676442ED957A}"/>
              </a:ext>
            </a:extLst>
          </p:cNvPr>
          <p:cNvSpPr txBox="1"/>
          <p:nvPr/>
        </p:nvSpPr>
        <p:spPr>
          <a:xfrm>
            <a:off x="4263549" y="43898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79" name="ZoneTexte 278">
            <a:extLst>
              <a:ext uri="{FF2B5EF4-FFF2-40B4-BE49-F238E27FC236}">
                <a16:creationId xmlns:a16="http://schemas.microsoft.com/office/drawing/2014/main" id="{A0D7CD01-BD95-497F-AF85-37C3C62E72C5}"/>
              </a:ext>
            </a:extLst>
          </p:cNvPr>
          <p:cNvSpPr txBox="1"/>
          <p:nvPr/>
        </p:nvSpPr>
        <p:spPr>
          <a:xfrm>
            <a:off x="5328809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80" name="Rectangle : coins arrondis 279">
            <a:extLst>
              <a:ext uri="{FF2B5EF4-FFF2-40B4-BE49-F238E27FC236}">
                <a16:creationId xmlns:a16="http://schemas.microsoft.com/office/drawing/2014/main" id="{CFD42205-F0A1-42DD-B9ED-29BB24B65C2B}"/>
              </a:ext>
            </a:extLst>
          </p:cNvPr>
          <p:cNvSpPr/>
          <p:nvPr/>
        </p:nvSpPr>
        <p:spPr>
          <a:xfrm>
            <a:off x="2282771" y="468739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81" name="ZoneTexte 280">
            <a:extLst>
              <a:ext uri="{FF2B5EF4-FFF2-40B4-BE49-F238E27FC236}">
                <a16:creationId xmlns:a16="http://schemas.microsoft.com/office/drawing/2014/main" id="{0AF678DB-052A-4A4B-AABF-642A82A2697C}"/>
              </a:ext>
            </a:extLst>
          </p:cNvPr>
          <p:cNvSpPr txBox="1"/>
          <p:nvPr/>
        </p:nvSpPr>
        <p:spPr>
          <a:xfrm>
            <a:off x="2383308" y="471361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9</a:t>
            </a:r>
          </a:p>
        </p:txBody>
      </p:sp>
      <p:sp>
        <p:nvSpPr>
          <p:cNvPr id="282" name="ZoneTexte 281">
            <a:extLst>
              <a:ext uri="{FF2B5EF4-FFF2-40B4-BE49-F238E27FC236}">
                <a16:creationId xmlns:a16="http://schemas.microsoft.com/office/drawing/2014/main" id="{57A9CA71-2478-422C-8656-DCEDB8741D08}"/>
              </a:ext>
            </a:extLst>
          </p:cNvPr>
          <p:cNvSpPr txBox="1"/>
          <p:nvPr/>
        </p:nvSpPr>
        <p:spPr>
          <a:xfrm>
            <a:off x="3037478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83" name="ZoneTexte 282">
            <a:extLst>
              <a:ext uri="{FF2B5EF4-FFF2-40B4-BE49-F238E27FC236}">
                <a16:creationId xmlns:a16="http://schemas.microsoft.com/office/drawing/2014/main" id="{BCDED47B-2B32-4EFE-9F6A-87FEEF4B77B8}"/>
              </a:ext>
            </a:extLst>
          </p:cNvPr>
          <p:cNvSpPr txBox="1"/>
          <p:nvPr/>
        </p:nvSpPr>
        <p:spPr>
          <a:xfrm>
            <a:off x="4263549" y="471639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84" name="ZoneTexte 283">
            <a:extLst>
              <a:ext uri="{FF2B5EF4-FFF2-40B4-BE49-F238E27FC236}">
                <a16:creationId xmlns:a16="http://schemas.microsoft.com/office/drawing/2014/main" id="{8A35FB3D-5E13-4776-83AA-0C8E3F2A69D7}"/>
              </a:ext>
            </a:extLst>
          </p:cNvPr>
          <p:cNvSpPr txBox="1"/>
          <p:nvPr/>
        </p:nvSpPr>
        <p:spPr>
          <a:xfrm>
            <a:off x="5328809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9868E785-7E58-46CA-905B-6E64B640BB46}"/>
              </a:ext>
            </a:extLst>
          </p:cNvPr>
          <p:cNvSpPr/>
          <p:nvPr/>
        </p:nvSpPr>
        <p:spPr>
          <a:xfrm>
            <a:off x="2282771" y="501891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86" name="ZoneTexte 285">
            <a:extLst>
              <a:ext uri="{FF2B5EF4-FFF2-40B4-BE49-F238E27FC236}">
                <a16:creationId xmlns:a16="http://schemas.microsoft.com/office/drawing/2014/main" id="{972784A1-C001-4C40-9F3D-726993D18EAC}"/>
              </a:ext>
            </a:extLst>
          </p:cNvPr>
          <p:cNvSpPr txBox="1"/>
          <p:nvPr/>
        </p:nvSpPr>
        <p:spPr>
          <a:xfrm>
            <a:off x="2383308" y="5045136"/>
            <a:ext cx="393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10</a:t>
            </a:r>
          </a:p>
        </p:txBody>
      </p:sp>
      <p:sp>
        <p:nvSpPr>
          <p:cNvPr id="287" name="ZoneTexte 286">
            <a:extLst>
              <a:ext uri="{FF2B5EF4-FFF2-40B4-BE49-F238E27FC236}">
                <a16:creationId xmlns:a16="http://schemas.microsoft.com/office/drawing/2014/main" id="{6F5472E7-E5FD-4DD5-8F57-1069894F33CF}"/>
              </a:ext>
            </a:extLst>
          </p:cNvPr>
          <p:cNvSpPr txBox="1"/>
          <p:nvPr/>
        </p:nvSpPr>
        <p:spPr>
          <a:xfrm>
            <a:off x="3037478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88" name="ZoneTexte 287">
            <a:extLst>
              <a:ext uri="{FF2B5EF4-FFF2-40B4-BE49-F238E27FC236}">
                <a16:creationId xmlns:a16="http://schemas.microsoft.com/office/drawing/2014/main" id="{EAD9F906-7F03-4BC7-8531-AC895D9BAAB4}"/>
              </a:ext>
            </a:extLst>
          </p:cNvPr>
          <p:cNvSpPr txBox="1"/>
          <p:nvPr/>
        </p:nvSpPr>
        <p:spPr>
          <a:xfrm>
            <a:off x="4263549" y="504791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89" name="ZoneTexte 288">
            <a:extLst>
              <a:ext uri="{FF2B5EF4-FFF2-40B4-BE49-F238E27FC236}">
                <a16:creationId xmlns:a16="http://schemas.microsoft.com/office/drawing/2014/main" id="{F3DBEC08-65FD-4D03-82B7-D1DE13762D10}"/>
              </a:ext>
            </a:extLst>
          </p:cNvPr>
          <p:cNvSpPr txBox="1"/>
          <p:nvPr/>
        </p:nvSpPr>
        <p:spPr>
          <a:xfrm>
            <a:off x="5328809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90" name="Rectangle : coins arrondis 289">
            <a:extLst>
              <a:ext uri="{FF2B5EF4-FFF2-40B4-BE49-F238E27FC236}">
                <a16:creationId xmlns:a16="http://schemas.microsoft.com/office/drawing/2014/main" id="{4CC3A603-904C-4244-B9D6-B153E6F0A526}"/>
              </a:ext>
            </a:extLst>
          </p:cNvPr>
          <p:cNvSpPr/>
          <p:nvPr/>
        </p:nvSpPr>
        <p:spPr>
          <a:xfrm>
            <a:off x="2276165" y="5347242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91" name="ZoneTexte 290">
            <a:extLst>
              <a:ext uri="{FF2B5EF4-FFF2-40B4-BE49-F238E27FC236}">
                <a16:creationId xmlns:a16="http://schemas.microsoft.com/office/drawing/2014/main" id="{CCDEC4E2-7134-445A-8C4B-F86F2448A6C6}"/>
              </a:ext>
            </a:extLst>
          </p:cNvPr>
          <p:cNvSpPr txBox="1"/>
          <p:nvPr/>
        </p:nvSpPr>
        <p:spPr>
          <a:xfrm>
            <a:off x="2376701" y="5373464"/>
            <a:ext cx="415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11</a:t>
            </a:r>
          </a:p>
        </p:txBody>
      </p:sp>
      <p:sp>
        <p:nvSpPr>
          <p:cNvPr id="292" name="ZoneTexte 291">
            <a:extLst>
              <a:ext uri="{FF2B5EF4-FFF2-40B4-BE49-F238E27FC236}">
                <a16:creationId xmlns:a16="http://schemas.microsoft.com/office/drawing/2014/main" id="{E12260F4-694D-4A5E-B0A5-231E035F00E1}"/>
              </a:ext>
            </a:extLst>
          </p:cNvPr>
          <p:cNvSpPr txBox="1"/>
          <p:nvPr/>
        </p:nvSpPr>
        <p:spPr>
          <a:xfrm>
            <a:off x="3030872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93" name="ZoneTexte 292">
            <a:extLst>
              <a:ext uri="{FF2B5EF4-FFF2-40B4-BE49-F238E27FC236}">
                <a16:creationId xmlns:a16="http://schemas.microsoft.com/office/drawing/2014/main" id="{2B50BE5B-FAB7-48DB-A67A-8B9CD508D859}"/>
              </a:ext>
            </a:extLst>
          </p:cNvPr>
          <p:cNvSpPr txBox="1"/>
          <p:nvPr/>
        </p:nvSpPr>
        <p:spPr>
          <a:xfrm>
            <a:off x="4256943" y="5376245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94" name="ZoneTexte 293">
            <a:extLst>
              <a:ext uri="{FF2B5EF4-FFF2-40B4-BE49-F238E27FC236}">
                <a16:creationId xmlns:a16="http://schemas.microsoft.com/office/drawing/2014/main" id="{1BD65197-9789-4C80-83EF-B58606151D26}"/>
              </a:ext>
            </a:extLst>
          </p:cNvPr>
          <p:cNvSpPr txBox="1"/>
          <p:nvPr/>
        </p:nvSpPr>
        <p:spPr>
          <a:xfrm>
            <a:off x="5322203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95" name="Rectangle : coins arrondis 294">
            <a:extLst>
              <a:ext uri="{FF2B5EF4-FFF2-40B4-BE49-F238E27FC236}">
                <a16:creationId xmlns:a16="http://schemas.microsoft.com/office/drawing/2014/main" id="{06C1F5EF-D489-43D7-9EB8-581E61108B7F}"/>
              </a:ext>
            </a:extLst>
          </p:cNvPr>
          <p:cNvSpPr/>
          <p:nvPr/>
        </p:nvSpPr>
        <p:spPr>
          <a:xfrm>
            <a:off x="2276165" y="567502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96" name="ZoneTexte 295">
            <a:extLst>
              <a:ext uri="{FF2B5EF4-FFF2-40B4-BE49-F238E27FC236}">
                <a16:creationId xmlns:a16="http://schemas.microsoft.com/office/drawing/2014/main" id="{BA193A42-4B22-434F-9826-7FB589D085B6}"/>
              </a:ext>
            </a:extLst>
          </p:cNvPr>
          <p:cNvSpPr txBox="1"/>
          <p:nvPr/>
        </p:nvSpPr>
        <p:spPr>
          <a:xfrm>
            <a:off x="2376701" y="5701243"/>
            <a:ext cx="503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12</a:t>
            </a:r>
          </a:p>
        </p:txBody>
      </p:sp>
      <p:sp>
        <p:nvSpPr>
          <p:cNvPr id="297" name="ZoneTexte 296">
            <a:extLst>
              <a:ext uri="{FF2B5EF4-FFF2-40B4-BE49-F238E27FC236}">
                <a16:creationId xmlns:a16="http://schemas.microsoft.com/office/drawing/2014/main" id="{8069615A-D31F-4583-B30E-8ED353BDA021}"/>
              </a:ext>
            </a:extLst>
          </p:cNvPr>
          <p:cNvSpPr txBox="1"/>
          <p:nvPr/>
        </p:nvSpPr>
        <p:spPr>
          <a:xfrm>
            <a:off x="3030872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98" name="ZoneTexte 297">
            <a:extLst>
              <a:ext uri="{FF2B5EF4-FFF2-40B4-BE49-F238E27FC236}">
                <a16:creationId xmlns:a16="http://schemas.microsoft.com/office/drawing/2014/main" id="{0629C71C-31CF-49A5-8066-740AEC01FE67}"/>
              </a:ext>
            </a:extLst>
          </p:cNvPr>
          <p:cNvSpPr txBox="1"/>
          <p:nvPr/>
        </p:nvSpPr>
        <p:spPr>
          <a:xfrm>
            <a:off x="4256943" y="570402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99" name="ZoneTexte 298">
            <a:extLst>
              <a:ext uri="{FF2B5EF4-FFF2-40B4-BE49-F238E27FC236}">
                <a16:creationId xmlns:a16="http://schemas.microsoft.com/office/drawing/2014/main" id="{6EA742A3-CC66-4FBF-8C32-58B780923E56}"/>
              </a:ext>
            </a:extLst>
          </p:cNvPr>
          <p:cNvSpPr txBox="1"/>
          <p:nvPr/>
        </p:nvSpPr>
        <p:spPr>
          <a:xfrm>
            <a:off x="5322203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300" name="Rectangle : coins arrondis 299">
            <a:extLst>
              <a:ext uri="{FF2B5EF4-FFF2-40B4-BE49-F238E27FC236}">
                <a16:creationId xmlns:a16="http://schemas.microsoft.com/office/drawing/2014/main" id="{649E63F5-6C5C-489E-A3FF-93D2CEDCB6FB}"/>
              </a:ext>
            </a:extLst>
          </p:cNvPr>
          <p:cNvSpPr/>
          <p:nvPr/>
        </p:nvSpPr>
        <p:spPr>
          <a:xfrm>
            <a:off x="2276165" y="6010176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301" name="ZoneTexte 300">
            <a:extLst>
              <a:ext uri="{FF2B5EF4-FFF2-40B4-BE49-F238E27FC236}">
                <a16:creationId xmlns:a16="http://schemas.microsoft.com/office/drawing/2014/main" id="{58120030-24A5-45AC-B12E-396C24C4AE20}"/>
              </a:ext>
            </a:extLst>
          </p:cNvPr>
          <p:cNvSpPr txBox="1"/>
          <p:nvPr/>
        </p:nvSpPr>
        <p:spPr>
          <a:xfrm>
            <a:off x="2376702" y="6036398"/>
            <a:ext cx="4005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13</a:t>
            </a:r>
          </a:p>
        </p:txBody>
      </p:sp>
      <p:sp>
        <p:nvSpPr>
          <p:cNvPr id="302" name="ZoneTexte 301">
            <a:extLst>
              <a:ext uri="{FF2B5EF4-FFF2-40B4-BE49-F238E27FC236}">
                <a16:creationId xmlns:a16="http://schemas.microsoft.com/office/drawing/2014/main" id="{08BCA6AF-F2A6-4F71-8315-ECE031C80068}"/>
              </a:ext>
            </a:extLst>
          </p:cNvPr>
          <p:cNvSpPr txBox="1"/>
          <p:nvPr/>
        </p:nvSpPr>
        <p:spPr>
          <a:xfrm>
            <a:off x="3030872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303" name="ZoneTexte 302">
            <a:extLst>
              <a:ext uri="{FF2B5EF4-FFF2-40B4-BE49-F238E27FC236}">
                <a16:creationId xmlns:a16="http://schemas.microsoft.com/office/drawing/2014/main" id="{E57ADB68-F0FB-4D02-A0FF-56184C664FEF}"/>
              </a:ext>
            </a:extLst>
          </p:cNvPr>
          <p:cNvSpPr txBox="1"/>
          <p:nvPr/>
        </p:nvSpPr>
        <p:spPr>
          <a:xfrm>
            <a:off x="4256943" y="6039179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304" name="ZoneTexte 303">
            <a:extLst>
              <a:ext uri="{FF2B5EF4-FFF2-40B4-BE49-F238E27FC236}">
                <a16:creationId xmlns:a16="http://schemas.microsoft.com/office/drawing/2014/main" id="{BAE6A007-B085-4F19-88D0-B26FA96B958D}"/>
              </a:ext>
            </a:extLst>
          </p:cNvPr>
          <p:cNvSpPr txBox="1"/>
          <p:nvPr/>
        </p:nvSpPr>
        <p:spPr>
          <a:xfrm>
            <a:off x="5322203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305" name="Rectangle : coins arrondis 304">
            <a:extLst>
              <a:ext uri="{FF2B5EF4-FFF2-40B4-BE49-F238E27FC236}">
                <a16:creationId xmlns:a16="http://schemas.microsoft.com/office/drawing/2014/main" id="{8EDCB25A-FF38-4C2D-A6FA-32437E431348}"/>
              </a:ext>
            </a:extLst>
          </p:cNvPr>
          <p:cNvSpPr/>
          <p:nvPr/>
        </p:nvSpPr>
        <p:spPr>
          <a:xfrm>
            <a:off x="2276165" y="6336739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306" name="ZoneTexte 305">
            <a:extLst>
              <a:ext uri="{FF2B5EF4-FFF2-40B4-BE49-F238E27FC236}">
                <a16:creationId xmlns:a16="http://schemas.microsoft.com/office/drawing/2014/main" id="{D963FF84-892D-4506-B1BE-49EDD86E6496}"/>
              </a:ext>
            </a:extLst>
          </p:cNvPr>
          <p:cNvSpPr txBox="1"/>
          <p:nvPr/>
        </p:nvSpPr>
        <p:spPr>
          <a:xfrm>
            <a:off x="2376702" y="6362961"/>
            <a:ext cx="415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14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11ABC942-2A8B-4969-9AE4-7999E145FEE4}"/>
              </a:ext>
            </a:extLst>
          </p:cNvPr>
          <p:cNvSpPr txBox="1"/>
          <p:nvPr/>
        </p:nvSpPr>
        <p:spPr>
          <a:xfrm>
            <a:off x="3030872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308" name="ZoneTexte 307">
            <a:extLst>
              <a:ext uri="{FF2B5EF4-FFF2-40B4-BE49-F238E27FC236}">
                <a16:creationId xmlns:a16="http://schemas.microsoft.com/office/drawing/2014/main" id="{6C1B3FBA-9FAA-42A9-9FBF-0D6F55445AC1}"/>
              </a:ext>
            </a:extLst>
          </p:cNvPr>
          <p:cNvSpPr txBox="1"/>
          <p:nvPr/>
        </p:nvSpPr>
        <p:spPr>
          <a:xfrm>
            <a:off x="4256943" y="6365742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309" name="ZoneTexte 308">
            <a:extLst>
              <a:ext uri="{FF2B5EF4-FFF2-40B4-BE49-F238E27FC236}">
                <a16:creationId xmlns:a16="http://schemas.microsoft.com/office/drawing/2014/main" id="{E2859DD9-FC8F-469C-8697-1AAAEA97FA66}"/>
              </a:ext>
            </a:extLst>
          </p:cNvPr>
          <p:cNvSpPr txBox="1"/>
          <p:nvPr/>
        </p:nvSpPr>
        <p:spPr>
          <a:xfrm>
            <a:off x="5322203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9706E5A8-B658-44CB-B1FA-D1681AF1FC43}"/>
              </a:ext>
            </a:extLst>
          </p:cNvPr>
          <p:cNvSpPr/>
          <p:nvPr/>
        </p:nvSpPr>
        <p:spPr>
          <a:xfrm>
            <a:off x="2276159" y="6582469"/>
            <a:ext cx="9661626" cy="275531"/>
          </a:xfrm>
          <a:prstGeom prst="rect">
            <a:avLst/>
          </a:prstGeom>
          <a:solidFill>
            <a:srgbClr val="F8F9FD"/>
          </a:solidFill>
          <a:ln>
            <a:noFill/>
          </a:ln>
          <a:effectLst>
            <a:outerShdw blurRad="127000" dist="508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748F7390-1148-45A8-9288-39DCE18E6334}"/>
              </a:ext>
            </a:extLst>
          </p:cNvPr>
          <p:cNvSpPr/>
          <p:nvPr/>
        </p:nvSpPr>
        <p:spPr>
          <a:xfrm>
            <a:off x="2159993" y="6593525"/>
            <a:ext cx="10032001" cy="276560"/>
          </a:xfrm>
          <a:prstGeom prst="rect">
            <a:avLst/>
          </a:prstGeom>
          <a:solidFill>
            <a:srgbClr val="F8F9F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89A87AC9-A959-4A2D-91BD-4AA9A293C870}"/>
              </a:ext>
            </a:extLst>
          </p:cNvPr>
          <p:cNvSpPr/>
          <p:nvPr/>
        </p:nvSpPr>
        <p:spPr>
          <a:xfrm>
            <a:off x="2159993" y="6577159"/>
            <a:ext cx="10032007" cy="282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spc="20" dirty="0">
                <a:solidFill>
                  <a:srgbClr val="525A60"/>
                </a:solidFill>
              </a:rPr>
              <a:t>25 sur 384</a:t>
            </a:r>
          </a:p>
        </p:txBody>
      </p:sp>
      <p:pic>
        <p:nvPicPr>
          <p:cNvPr id="313" name="Graphique 312" descr="Œil contour">
            <a:extLst>
              <a:ext uri="{FF2B5EF4-FFF2-40B4-BE49-F238E27FC236}">
                <a16:creationId xmlns:a16="http://schemas.microsoft.com/office/drawing/2014/main" id="{D24B6855-436E-41EC-AE90-A17100974B0D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661179" y="2455830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162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39C9FB3-3E91-49BC-A0BA-74033E897B78}"/>
              </a:ext>
            </a:extLst>
          </p:cNvPr>
          <p:cNvSpPr txBox="1"/>
          <p:nvPr/>
        </p:nvSpPr>
        <p:spPr>
          <a:xfrm>
            <a:off x="0" y="2901712"/>
            <a:ext cx="12191999" cy="1015663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</a:rPr>
              <a:t>Composants</a:t>
            </a:r>
          </a:p>
        </p:txBody>
      </p:sp>
    </p:spTree>
    <p:extLst>
      <p:ext uri="{BB962C8B-B14F-4D97-AF65-F5344CB8AC3E}">
        <p14:creationId xmlns:p14="http://schemas.microsoft.com/office/powerpoint/2010/main" val="182681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1AE810D-1601-4A7F-8F07-2F0BB62CE036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B6E7BF-2306-4DCE-B318-16B14EAEC167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Modèles d’équipements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6" name="Graphique 45" descr="Point d’insertion vers la gauche avec un remplissage uni">
            <a:extLst>
              <a:ext uri="{FF2B5EF4-FFF2-40B4-BE49-F238E27FC236}">
                <a16:creationId xmlns:a16="http://schemas.microsoft.com/office/drawing/2014/main" id="{7C3B461C-F331-4E15-828E-164C7447A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139506B-FFB9-42FB-9F8F-451EA985CD8B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4FA16F2-4F8A-4963-94E7-46ADBD9C6CDD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46C3680A-DA96-4EA0-8B85-3B92C806325C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76" name="Graphique 75" descr="Loupe contour">
            <a:extLst>
              <a:ext uri="{FF2B5EF4-FFF2-40B4-BE49-F238E27FC236}">
                <a16:creationId xmlns:a16="http://schemas.microsoft.com/office/drawing/2014/main" id="{EC29E28F-6EF5-4FF7-8EA9-6E42DF465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77" name="Graphique 76" descr="Jouer avec un remplissage uni">
            <a:extLst>
              <a:ext uri="{FF2B5EF4-FFF2-40B4-BE49-F238E27FC236}">
                <a16:creationId xmlns:a16="http://schemas.microsoft.com/office/drawing/2014/main" id="{6E01C65D-9549-48DC-9A7D-6E6C11438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78" name="Graphique 77" descr="Cloche contour">
            <a:extLst>
              <a:ext uri="{FF2B5EF4-FFF2-40B4-BE49-F238E27FC236}">
                <a16:creationId xmlns:a16="http://schemas.microsoft.com/office/drawing/2014/main" id="{1F3BA870-877A-4CB3-831B-D101C65C16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79" name="Graphique 78" descr="Sablier plein contour">
            <a:extLst>
              <a:ext uri="{FF2B5EF4-FFF2-40B4-BE49-F238E27FC236}">
                <a16:creationId xmlns:a16="http://schemas.microsoft.com/office/drawing/2014/main" id="{179FC197-6EC4-4C33-8EFE-3E85E23E88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110" name="ZoneTexte 109">
            <a:extLst>
              <a:ext uri="{FF2B5EF4-FFF2-40B4-BE49-F238E27FC236}">
                <a16:creationId xmlns:a16="http://schemas.microsoft.com/office/drawing/2014/main" id="{B4D87E84-BA48-4122-87A8-A090F4C1EF11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C34D18D9-A6C5-440A-BB2B-8ED113C8986B}"/>
              </a:ext>
            </a:extLst>
          </p:cNvPr>
          <p:cNvSpPr/>
          <p:nvPr/>
        </p:nvSpPr>
        <p:spPr>
          <a:xfrm>
            <a:off x="2276165" y="1742568"/>
            <a:ext cx="9798806" cy="2903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64FEBBF3-F461-47FB-B31E-4D69906F0BA0}"/>
              </a:ext>
            </a:extLst>
          </p:cNvPr>
          <p:cNvSpPr/>
          <p:nvPr/>
        </p:nvSpPr>
        <p:spPr>
          <a:xfrm>
            <a:off x="2276593" y="1425810"/>
            <a:ext cx="9798806" cy="310854"/>
          </a:xfrm>
          <a:prstGeom prst="roundRect">
            <a:avLst>
              <a:gd name="adj" fmla="val 0"/>
            </a:avLst>
          </a:prstGeom>
          <a:solidFill>
            <a:srgbClr val="353A3E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660D86BD-4066-4045-A253-4887889EFA87}"/>
              </a:ext>
            </a:extLst>
          </p:cNvPr>
          <p:cNvSpPr/>
          <p:nvPr/>
        </p:nvSpPr>
        <p:spPr>
          <a:xfrm>
            <a:off x="2374961" y="1506717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F7407803-298B-4345-8AAE-889CD96F193F}"/>
              </a:ext>
            </a:extLst>
          </p:cNvPr>
          <p:cNvSpPr txBox="1"/>
          <p:nvPr/>
        </p:nvSpPr>
        <p:spPr>
          <a:xfrm>
            <a:off x="2617329" y="1455866"/>
            <a:ext cx="3028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B0920E29-DC23-48F5-8C3C-0771AA5E62F5}"/>
              </a:ext>
            </a:extLst>
          </p:cNvPr>
          <p:cNvSpPr txBox="1"/>
          <p:nvPr/>
        </p:nvSpPr>
        <p:spPr>
          <a:xfrm>
            <a:off x="3260815" y="1455866"/>
            <a:ext cx="923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Constructeur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5EF020F9-9916-4504-BFE0-F1C076E8A8D4}"/>
              </a:ext>
            </a:extLst>
          </p:cNvPr>
          <p:cNvSpPr txBox="1"/>
          <p:nvPr/>
        </p:nvSpPr>
        <p:spPr>
          <a:xfrm>
            <a:off x="5565278" y="1452075"/>
            <a:ext cx="475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F96165B0-7327-45D6-BF32-78C8CB850DC6}"/>
              </a:ext>
            </a:extLst>
          </p:cNvPr>
          <p:cNvSpPr txBox="1"/>
          <p:nvPr/>
        </p:nvSpPr>
        <p:spPr>
          <a:xfrm>
            <a:off x="4492073" y="1458128"/>
            <a:ext cx="77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Référence</a:t>
            </a:r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E6FAA65E-521C-42EB-8D47-0A50BD4915BB}"/>
              </a:ext>
            </a:extLst>
          </p:cNvPr>
          <p:cNvSpPr/>
          <p:nvPr/>
        </p:nvSpPr>
        <p:spPr>
          <a:xfrm>
            <a:off x="2276165" y="205743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BD35C1E5-5CF0-4204-ACED-FAC9C398DDBB}"/>
              </a:ext>
            </a:extLst>
          </p:cNvPr>
          <p:cNvSpPr txBox="1"/>
          <p:nvPr/>
        </p:nvSpPr>
        <p:spPr>
          <a:xfrm>
            <a:off x="2619777" y="208365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F7524363-5889-40D7-8FC2-06F4A149C29A}"/>
              </a:ext>
            </a:extLst>
          </p:cNvPr>
          <p:cNvSpPr txBox="1"/>
          <p:nvPr/>
        </p:nvSpPr>
        <p:spPr>
          <a:xfrm>
            <a:off x="3273947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F92BA6C4-6331-4204-A0B7-DE057BD508D0}"/>
              </a:ext>
            </a:extLst>
          </p:cNvPr>
          <p:cNvSpPr txBox="1"/>
          <p:nvPr/>
        </p:nvSpPr>
        <p:spPr>
          <a:xfrm>
            <a:off x="4500018" y="208643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289524EC-B3BF-4292-8A95-F9BEFD3FB22C}"/>
              </a:ext>
            </a:extLst>
          </p:cNvPr>
          <p:cNvSpPr txBox="1"/>
          <p:nvPr/>
        </p:nvSpPr>
        <p:spPr>
          <a:xfrm>
            <a:off x="5565278" y="208173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B476C7DE-CC29-4298-A7E6-2804F142A5A3}"/>
              </a:ext>
            </a:extLst>
          </p:cNvPr>
          <p:cNvSpPr/>
          <p:nvPr/>
        </p:nvSpPr>
        <p:spPr>
          <a:xfrm>
            <a:off x="3269063" y="1793513"/>
            <a:ext cx="114037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Huawei</a:t>
            </a:r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1917A415-0465-451B-BB0E-ACD2E7456C0E}"/>
              </a:ext>
            </a:extLst>
          </p:cNvPr>
          <p:cNvSpPr/>
          <p:nvPr/>
        </p:nvSpPr>
        <p:spPr>
          <a:xfrm>
            <a:off x="12016752" y="2083648"/>
            <a:ext cx="57581" cy="44647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AF8B76DB-9F1D-4ED0-9221-CF2FD21BD646}"/>
              </a:ext>
            </a:extLst>
          </p:cNvPr>
          <p:cNvSpPr/>
          <p:nvPr/>
        </p:nvSpPr>
        <p:spPr>
          <a:xfrm>
            <a:off x="12022682" y="2082139"/>
            <a:ext cx="51651" cy="2686431"/>
          </a:xfrm>
          <a:prstGeom prst="roundRect">
            <a:avLst>
              <a:gd name="adj" fmla="val 50000"/>
            </a:avLst>
          </a:prstGeom>
          <a:solidFill>
            <a:srgbClr val="D6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6" name="Graphique 125" descr="Trier contour">
            <a:extLst>
              <a:ext uri="{FF2B5EF4-FFF2-40B4-BE49-F238E27FC236}">
                <a16:creationId xmlns:a16="http://schemas.microsoft.com/office/drawing/2014/main" id="{49656224-5DC5-4A4A-AB1F-F9EED3FF65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21432" y="1508517"/>
            <a:ext cx="144000" cy="144000"/>
          </a:xfrm>
          <a:prstGeom prst="rect">
            <a:avLst/>
          </a:prstGeom>
        </p:spPr>
      </p:pic>
      <p:pic>
        <p:nvPicPr>
          <p:cNvPr id="127" name="Graphique 126" descr="Trier contour">
            <a:extLst>
              <a:ext uri="{FF2B5EF4-FFF2-40B4-BE49-F238E27FC236}">
                <a16:creationId xmlns:a16="http://schemas.microsoft.com/office/drawing/2014/main" id="{65DB712C-C457-404A-B6F8-02576630DF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60164" y="1508978"/>
            <a:ext cx="144000" cy="144000"/>
          </a:xfrm>
          <a:prstGeom prst="rect">
            <a:avLst/>
          </a:prstGeom>
        </p:spPr>
      </p:pic>
      <p:pic>
        <p:nvPicPr>
          <p:cNvPr id="128" name="Graphique 127" descr="Trier contour">
            <a:extLst>
              <a:ext uri="{FF2B5EF4-FFF2-40B4-BE49-F238E27FC236}">
                <a16:creationId xmlns:a16="http://schemas.microsoft.com/office/drawing/2014/main" id="{1757789E-0DD3-4393-A111-3598560C8A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39682" y="1510610"/>
            <a:ext cx="144000" cy="144000"/>
          </a:xfrm>
          <a:prstGeom prst="rect">
            <a:avLst/>
          </a:prstGeom>
        </p:spPr>
      </p:pic>
      <p:pic>
        <p:nvPicPr>
          <p:cNvPr id="129" name="Graphique 128" descr="Trier contour">
            <a:extLst>
              <a:ext uri="{FF2B5EF4-FFF2-40B4-BE49-F238E27FC236}">
                <a16:creationId xmlns:a16="http://schemas.microsoft.com/office/drawing/2014/main" id="{8925FB70-1593-43A4-BDCD-86491728E0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10897" y="1506085"/>
            <a:ext cx="144000" cy="144000"/>
          </a:xfrm>
          <a:prstGeom prst="rect">
            <a:avLst/>
          </a:prstGeom>
        </p:spPr>
      </p:pic>
      <p:sp>
        <p:nvSpPr>
          <p:cNvPr id="130" name="Rectangle : coins arrondis 129">
            <a:extLst>
              <a:ext uri="{FF2B5EF4-FFF2-40B4-BE49-F238E27FC236}">
                <a16:creationId xmlns:a16="http://schemas.microsoft.com/office/drawing/2014/main" id="{5E01A21B-DF6A-4B8D-9B8E-F43B0A079042}"/>
              </a:ext>
            </a:extLst>
          </p:cNvPr>
          <p:cNvSpPr/>
          <p:nvPr/>
        </p:nvSpPr>
        <p:spPr>
          <a:xfrm>
            <a:off x="11198988" y="1003451"/>
            <a:ext cx="875345" cy="297288"/>
          </a:xfrm>
          <a:prstGeom prst="roundRect">
            <a:avLst>
              <a:gd name="adj" fmla="val 9697"/>
            </a:avLst>
          </a:prstGeom>
          <a:solidFill>
            <a:srgbClr val="4C94AC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ADFBA6B4-E314-4429-BE50-672248BBB38A}"/>
              </a:ext>
            </a:extLst>
          </p:cNvPr>
          <p:cNvSpPr txBox="1"/>
          <p:nvPr/>
        </p:nvSpPr>
        <p:spPr>
          <a:xfrm>
            <a:off x="11428024" y="1022779"/>
            <a:ext cx="646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40" dirty="0">
                <a:solidFill>
                  <a:srgbClr val="FAFAFA"/>
                </a:solidFill>
              </a:rPr>
              <a:t>Ajouter</a:t>
            </a:r>
          </a:p>
        </p:txBody>
      </p:sp>
      <p:pic>
        <p:nvPicPr>
          <p:cNvPr id="132" name="Graphique 131" descr="Ajouter avec un remplissage uni">
            <a:extLst>
              <a:ext uri="{FF2B5EF4-FFF2-40B4-BE49-F238E27FC236}">
                <a16:creationId xmlns:a16="http://schemas.microsoft.com/office/drawing/2014/main" id="{C6D23F8B-71A2-45E4-9E49-917D3932411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66024" y="1074592"/>
            <a:ext cx="162000" cy="162000"/>
          </a:xfrm>
          <a:prstGeom prst="rect">
            <a:avLst/>
          </a:prstGeom>
        </p:spPr>
      </p:pic>
      <p:sp>
        <p:nvSpPr>
          <p:cNvPr id="133" name="Rectangle : coins arrondis 132">
            <a:extLst>
              <a:ext uri="{FF2B5EF4-FFF2-40B4-BE49-F238E27FC236}">
                <a16:creationId xmlns:a16="http://schemas.microsoft.com/office/drawing/2014/main" id="{323262D4-08C1-41A9-8014-01E327BA9FF3}"/>
              </a:ext>
            </a:extLst>
          </p:cNvPr>
          <p:cNvSpPr/>
          <p:nvPr/>
        </p:nvSpPr>
        <p:spPr>
          <a:xfrm>
            <a:off x="2276165" y="1000215"/>
            <a:ext cx="829926" cy="300524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55E11F6-09DA-4AA0-AEEF-300ADDF7133B}"/>
              </a:ext>
            </a:extLst>
          </p:cNvPr>
          <p:cNvSpPr txBox="1"/>
          <p:nvPr/>
        </p:nvSpPr>
        <p:spPr>
          <a:xfrm>
            <a:off x="2505170" y="1023785"/>
            <a:ext cx="530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Filtres</a:t>
            </a:r>
          </a:p>
        </p:txBody>
      </p:sp>
      <p:pic>
        <p:nvPicPr>
          <p:cNvPr id="135" name="Graphique 134" descr="Filtrer contour">
            <a:extLst>
              <a:ext uri="{FF2B5EF4-FFF2-40B4-BE49-F238E27FC236}">
                <a16:creationId xmlns:a16="http://schemas.microsoft.com/office/drawing/2014/main" id="{C459568A-9969-40A9-B822-A9FF40E7CBD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38961" y="1062095"/>
            <a:ext cx="180000" cy="180000"/>
          </a:xfrm>
          <a:prstGeom prst="rect">
            <a:avLst/>
          </a:prstGeom>
        </p:spPr>
      </p:pic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AE82FA88-85CA-4222-AD24-466336D3C768}"/>
              </a:ext>
            </a:extLst>
          </p:cNvPr>
          <p:cNvSpPr/>
          <p:nvPr/>
        </p:nvSpPr>
        <p:spPr>
          <a:xfrm>
            <a:off x="3224395" y="998448"/>
            <a:ext cx="1002139" cy="308780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C0D49BEB-4A7A-4CB0-AC1D-78CD05F02ADF}"/>
              </a:ext>
            </a:extLst>
          </p:cNvPr>
          <p:cNvSpPr/>
          <p:nvPr/>
        </p:nvSpPr>
        <p:spPr>
          <a:xfrm>
            <a:off x="4339767" y="1007214"/>
            <a:ext cx="951163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8" name="Rectangle : coins arrondis 137">
            <a:extLst>
              <a:ext uri="{FF2B5EF4-FFF2-40B4-BE49-F238E27FC236}">
                <a16:creationId xmlns:a16="http://schemas.microsoft.com/office/drawing/2014/main" id="{550C9D29-A73F-4218-AFDE-ACCC039F8EBF}"/>
              </a:ext>
            </a:extLst>
          </p:cNvPr>
          <p:cNvSpPr/>
          <p:nvPr/>
        </p:nvSpPr>
        <p:spPr>
          <a:xfrm>
            <a:off x="5404163" y="1004749"/>
            <a:ext cx="1002139" cy="290846"/>
          </a:xfrm>
          <a:prstGeom prst="roundRect">
            <a:avLst>
              <a:gd name="adj" fmla="val 969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9" name="Graphique 138" descr="Télécharger contour">
            <a:extLst>
              <a:ext uri="{FF2B5EF4-FFF2-40B4-BE49-F238E27FC236}">
                <a16:creationId xmlns:a16="http://schemas.microsoft.com/office/drawing/2014/main" id="{F7A89D66-7F77-454E-A2C5-8672FF30178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409441" y="1054847"/>
            <a:ext cx="180000" cy="180000"/>
          </a:xfrm>
          <a:prstGeom prst="rect">
            <a:avLst/>
          </a:prstGeom>
        </p:spPr>
      </p:pic>
      <p:sp>
        <p:nvSpPr>
          <p:cNvPr id="140" name="ZoneTexte 139">
            <a:extLst>
              <a:ext uri="{FF2B5EF4-FFF2-40B4-BE49-F238E27FC236}">
                <a16:creationId xmlns:a16="http://schemas.microsoft.com/office/drawing/2014/main" id="{5580094D-769B-4748-994A-F74B1A2C50E9}"/>
              </a:ext>
            </a:extLst>
          </p:cNvPr>
          <p:cNvSpPr txBox="1"/>
          <p:nvPr/>
        </p:nvSpPr>
        <p:spPr>
          <a:xfrm>
            <a:off x="4587798" y="1026924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Exporter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C55EB07D-25EA-482C-9F69-AFFC3FF1DE58}"/>
              </a:ext>
            </a:extLst>
          </p:cNvPr>
          <p:cNvSpPr txBox="1"/>
          <p:nvPr/>
        </p:nvSpPr>
        <p:spPr>
          <a:xfrm>
            <a:off x="3470798" y="1026419"/>
            <a:ext cx="713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Colonnes</a:t>
            </a:r>
          </a:p>
        </p:txBody>
      </p:sp>
      <p:pic>
        <p:nvPicPr>
          <p:cNvPr id="142" name="Graphique 141" descr="Engrenage contour">
            <a:extLst>
              <a:ext uri="{FF2B5EF4-FFF2-40B4-BE49-F238E27FC236}">
                <a16:creationId xmlns:a16="http://schemas.microsoft.com/office/drawing/2014/main" id="{C85788DF-97FD-4233-8037-5AF9672DB3D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88856" y="1056610"/>
            <a:ext cx="180000" cy="180000"/>
          </a:xfrm>
          <a:prstGeom prst="rect">
            <a:avLst/>
          </a:prstGeom>
        </p:spPr>
      </p:pic>
      <p:pic>
        <p:nvPicPr>
          <p:cNvPr id="143" name="Graphique 142" descr="Télécharger contour">
            <a:extLst>
              <a:ext uri="{FF2B5EF4-FFF2-40B4-BE49-F238E27FC236}">
                <a16:creationId xmlns:a16="http://schemas.microsoft.com/office/drawing/2014/main" id="{639E37C1-729A-4DBA-9F9D-C3159F49DD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482169" y="1057250"/>
            <a:ext cx="180000" cy="180000"/>
          </a:xfrm>
          <a:prstGeom prst="rect">
            <a:avLst/>
          </a:prstGeom>
        </p:spPr>
      </p:pic>
      <p:sp>
        <p:nvSpPr>
          <p:cNvPr id="144" name="ZoneTexte 143">
            <a:extLst>
              <a:ext uri="{FF2B5EF4-FFF2-40B4-BE49-F238E27FC236}">
                <a16:creationId xmlns:a16="http://schemas.microsoft.com/office/drawing/2014/main" id="{BC21116A-98A7-4804-A2F9-C05B8306C68B}"/>
              </a:ext>
            </a:extLst>
          </p:cNvPr>
          <p:cNvSpPr txBox="1"/>
          <p:nvPr/>
        </p:nvSpPr>
        <p:spPr>
          <a:xfrm>
            <a:off x="5662169" y="1028737"/>
            <a:ext cx="829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pc="10" dirty="0">
                <a:solidFill>
                  <a:srgbClr val="464D53"/>
                </a:solidFill>
              </a:rPr>
              <a:t>Importer</a:t>
            </a:r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29426A26-A450-4811-956E-3609030D3C6A}"/>
              </a:ext>
            </a:extLst>
          </p:cNvPr>
          <p:cNvSpPr/>
          <p:nvPr/>
        </p:nvSpPr>
        <p:spPr>
          <a:xfrm>
            <a:off x="2611416" y="1793513"/>
            <a:ext cx="565192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rgbClr val="D6D9DC"/>
                </a:solidFill>
              </a:rPr>
              <a:t>ID</a:t>
            </a:r>
            <a:endParaRPr lang="fr-FR" sz="1050" dirty="0">
              <a:solidFill>
                <a:srgbClr val="D6D9DC"/>
              </a:solidFill>
            </a:endParaRP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848AFCE7-16D8-4220-AFFE-794107FC36B1}"/>
              </a:ext>
            </a:extLst>
          </p:cNvPr>
          <p:cNvSpPr/>
          <p:nvPr/>
        </p:nvSpPr>
        <p:spPr>
          <a:xfrm>
            <a:off x="4499441" y="1787120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ETX</a:t>
            </a:r>
          </a:p>
        </p:txBody>
      </p:sp>
      <p:sp>
        <p:nvSpPr>
          <p:cNvPr id="147" name="Rectangle : coins arrondis 146">
            <a:extLst>
              <a:ext uri="{FF2B5EF4-FFF2-40B4-BE49-F238E27FC236}">
                <a16:creationId xmlns:a16="http://schemas.microsoft.com/office/drawing/2014/main" id="{39896E99-7B74-41AF-BD65-2614016AAC1B}"/>
              </a:ext>
            </a:extLst>
          </p:cNvPr>
          <p:cNvSpPr/>
          <p:nvPr/>
        </p:nvSpPr>
        <p:spPr>
          <a:xfrm>
            <a:off x="5572169" y="1786118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367E4B8A-27E6-42EC-B217-CBE4986EC6D1}"/>
              </a:ext>
            </a:extLst>
          </p:cNvPr>
          <p:cNvSpPr/>
          <p:nvPr/>
        </p:nvSpPr>
        <p:spPr>
          <a:xfrm>
            <a:off x="2374961" y="213861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A3A2D9D0-D424-48A8-8032-49F4F896A54D}"/>
              </a:ext>
            </a:extLst>
          </p:cNvPr>
          <p:cNvSpPr/>
          <p:nvPr/>
        </p:nvSpPr>
        <p:spPr>
          <a:xfrm>
            <a:off x="2276165" y="2385210"/>
            <a:ext cx="9655014" cy="310854"/>
          </a:xfrm>
          <a:prstGeom prst="roundRect">
            <a:avLst>
              <a:gd name="adj" fmla="val 0"/>
            </a:avLst>
          </a:prstGeom>
          <a:solidFill>
            <a:srgbClr val="DCEAEF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7A12193F-87F4-4405-946B-10F24604F8FA}"/>
              </a:ext>
            </a:extLst>
          </p:cNvPr>
          <p:cNvSpPr txBox="1"/>
          <p:nvPr/>
        </p:nvSpPr>
        <p:spPr>
          <a:xfrm>
            <a:off x="2619777" y="2411432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E969036B-C150-419A-B78E-9B9ECEBDB49C}"/>
              </a:ext>
            </a:extLst>
          </p:cNvPr>
          <p:cNvSpPr txBox="1"/>
          <p:nvPr/>
        </p:nvSpPr>
        <p:spPr>
          <a:xfrm>
            <a:off x="3273947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D191D55-6281-4FCA-B95F-D3D713DA5BB6}"/>
              </a:ext>
            </a:extLst>
          </p:cNvPr>
          <p:cNvSpPr txBox="1"/>
          <p:nvPr/>
        </p:nvSpPr>
        <p:spPr>
          <a:xfrm>
            <a:off x="4500018" y="2414213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3ED6830A-6F47-4ECD-B50B-07EEFE72E343}"/>
              </a:ext>
            </a:extLst>
          </p:cNvPr>
          <p:cNvSpPr txBox="1"/>
          <p:nvPr/>
        </p:nvSpPr>
        <p:spPr>
          <a:xfrm>
            <a:off x="5565278" y="2409511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D636B8DB-83D1-4C40-87FF-53824305E19A}"/>
              </a:ext>
            </a:extLst>
          </p:cNvPr>
          <p:cNvSpPr/>
          <p:nvPr/>
        </p:nvSpPr>
        <p:spPr>
          <a:xfrm>
            <a:off x="2374961" y="2466390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 : coins arrondis 154">
            <a:extLst>
              <a:ext uri="{FF2B5EF4-FFF2-40B4-BE49-F238E27FC236}">
                <a16:creationId xmlns:a16="http://schemas.microsoft.com/office/drawing/2014/main" id="{D27F94B1-722C-4236-88B5-1E0C61775847}"/>
              </a:ext>
            </a:extLst>
          </p:cNvPr>
          <p:cNvSpPr/>
          <p:nvPr/>
        </p:nvSpPr>
        <p:spPr>
          <a:xfrm>
            <a:off x="2276165" y="272036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6AA0DE5B-C187-4A4A-A935-A0DF44C76E96}"/>
              </a:ext>
            </a:extLst>
          </p:cNvPr>
          <p:cNvSpPr txBox="1"/>
          <p:nvPr/>
        </p:nvSpPr>
        <p:spPr>
          <a:xfrm>
            <a:off x="2619777" y="274658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3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DC803E1-1819-4868-9F06-A64096BF08FA}"/>
              </a:ext>
            </a:extLst>
          </p:cNvPr>
          <p:cNvSpPr txBox="1"/>
          <p:nvPr/>
        </p:nvSpPr>
        <p:spPr>
          <a:xfrm>
            <a:off x="3273947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6261FF50-7576-4B2D-84C1-5D813FD03179}"/>
              </a:ext>
            </a:extLst>
          </p:cNvPr>
          <p:cNvSpPr txBox="1"/>
          <p:nvPr/>
        </p:nvSpPr>
        <p:spPr>
          <a:xfrm>
            <a:off x="4500018" y="274936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456CA808-5A46-4539-B26C-87A9E1F43223}"/>
              </a:ext>
            </a:extLst>
          </p:cNvPr>
          <p:cNvSpPr txBox="1"/>
          <p:nvPr/>
        </p:nvSpPr>
        <p:spPr>
          <a:xfrm>
            <a:off x="5565278" y="274466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60" name="Rectangle : coins arrondis 159">
            <a:extLst>
              <a:ext uri="{FF2B5EF4-FFF2-40B4-BE49-F238E27FC236}">
                <a16:creationId xmlns:a16="http://schemas.microsoft.com/office/drawing/2014/main" id="{3B0CB070-6903-477B-AFDC-457F1DF30190}"/>
              </a:ext>
            </a:extLst>
          </p:cNvPr>
          <p:cNvSpPr/>
          <p:nvPr/>
        </p:nvSpPr>
        <p:spPr>
          <a:xfrm>
            <a:off x="2374961" y="2801545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Rectangle : coins arrondis 160">
            <a:extLst>
              <a:ext uri="{FF2B5EF4-FFF2-40B4-BE49-F238E27FC236}">
                <a16:creationId xmlns:a16="http://schemas.microsoft.com/office/drawing/2014/main" id="{F30C43AD-73B3-4606-BD45-AD6E2876AECA}"/>
              </a:ext>
            </a:extLst>
          </p:cNvPr>
          <p:cNvSpPr/>
          <p:nvPr/>
        </p:nvSpPr>
        <p:spPr>
          <a:xfrm>
            <a:off x="2276165" y="30469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72CF1AE3-827A-485E-850D-ED37E02362A6}"/>
              </a:ext>
            </a:extLst>
          </p:cNvPr>
          <p:cNvSpPr txBox="1"/>
          <p:nvPr/>
        </p:nvSpPr>
        <p:spPr>
          <a:xfrm>
            <a:off x="2619777" y="30731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4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CE2F08F2-33F2-4A37-808D-D06C96D829E9}"/>
              </a:ext>
            </a:extLst>
          </p:cNvPr>
          <p:cNvSpPr txBox="1"/>
          <p:nvPr/>
        </p:nvSpPr>
        <p:spPr>
          <a:xfrm>
            <a:off x="3273947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9EBD456E-0913-4EAF-9CFE-DDE4CDD3540B}"/>
              </a:ext>
            </a:extLst>
          </p:cNvPr>
          <p:cNvSpPr txBox="1"/>
          <p:nvPr/>
        </p:nvSpPr>
        <p:spPr>
          <a:xfrm>
            <a:off x="4500018" y="30759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2DF17BED-F742-48E8-9BFD-7B6917CFC219}"/>
              </a:ext>
            </a:extLst>
          </p:cNvPr>
          <p:cNvSpPr txBox="1"/>
          <p:nvPr/>
        </p:nvSpPr>
        <p:spPr>
          <a:xfrm>
            <a:off x="5565278" y="30712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A962F9E6-E3B4-4C30-91A1-B851935BAB5B}"/>
              </a:ext>
            </a:extLst>
          </p:cNvPr>
          <p:cNvSpPr/>
          <p:nvPr/>
        </p:nvSpPr>
        <p:spPr>
          <a:xfrm>
            <a:off x="2374961" y="3128108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Rectangle : coins arrondis 166">
            <a:extLst>
              <a:ext uri="{FF2B5EF4-FFF2-40B4-BE49-F238E27FC236}">
                <a16:creationId xmlns:a16="http://schemas.microsoft.com/office/drawing/2014/main" id="{BC0BB200-BEDB-4A42-A370-18A1C336F410}"/>
              </a:ext>
            </a:extLst>
          </p:cNvPr>
          <p:cNvSpPr/>
          <p:nvPr/>
        </p:nvSpPr>
        <p:spPr>
          <a:xfrm>
            <a:off x="2276165" y="3372355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EDD3F982-6235-4490-8EE5-19F193D19AE9}"/>
              </a:ext>
            </a:extLst>
          </p:cNvPr>
          <p:cNvSpPr txBox="1"/>
          <p:nvPr/>
        </p:nvSpPr>
        <p:spPr>
          <a:xfrm>
            <a:off x="2619777" y="3398577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5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FD428B35-AB90-49B1-8DF9-44A02FA73DC6}"/>
              </a:ext>
            </a:extLst>
          </p:cNvPr>
          <p:cNvSpPr txBox="1"/>
          <p:nvPr/>
        </p:nvSpPr>
        <p:spPr>
          <a:xfrm>
            <a:off x="3273947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5AE9349F-40EE-438B-9FE9-C775E354B7D8}"/>
              </a:ext>
            </a:extLst>
          </p:cNvPr>
          <p:cNvSpPr txBox="1"/>
          <p:nvPr/>
        </p:nvSpPr>
        <p:spPr>
          <a:xfrm>
            <a:off x="4500018" y="3401358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0C7B5B2A-5D96-4642-B0A2-1ABC133EC033}"/>
              </a:ext>
            </a:extLst>
          </p:cNvPr>
          <p:cNvSpPr txBox="1"/>
          <p:nvPr/>
        </p:nvSpPr>
        <p:spPr>
          <a:xfrm>
            <a:off x="5565278" y="3396656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A2BBDB20-FA71-4E43-99ED-7BE9500B29F2}"/>
              </a:ext>
            </a:extLst>
          </p:cNvPr>
          <p:cNvSpPr/>
          <p:nvPr/>
        </p:nvSpPr>
        <p:spPr>
          <a:xfrm>
            <a:off x="2374961" y="3453535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Rectangle : coins arrondis 172">
            <a:extLst>
              <a:ext uri="{FF2B5EF4-FFF2-40B4-BE49-F238E27FC236}">
                <a16:creationId xmlns:a16="http://schemas.microsoft.com/office/drawing/2014/main" id="{FDDC1848-1376-4BBB-9EB4-114D940479A1}"/>
              </a:ext>
            </a:extLst>
          </p:cNvPr>
          <p:cNvSpPr/>
          <p:nvPr/>
        </p:nvSpPr>
        <p:spPr>
          <a:xfrm>
            <a:off x="2282771" y="369789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4FA498DF-15B8-4272-A985-05F81D8CA09D}"/>
              </a:ext>
            </a:extLst>
          </p:cNvPr>
          <p:cNvSpPr txBox="1"/>
          <p:nvPr/>
        </p:nvSpPr>
        <p:spPr>
          <a:xfrm>
            <a:off x="2626383" y="3724116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6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E560C998-56E5-4EBF-8ACD-E17481009669}"/>
              </a:ext>
            </a:extLst>
          </p:cNvPr>
          <p:cNvSpPr txBox="1"/>
          <p:nvPr/>
        </p:nvSpPr>
        <p:spPr>
          <a:xfrm>
            <a:off x="3280553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3476D596-0E88-457C-A453-9B298AE43CB1}"/>
              </a:ext>
            </a:extLst>
          </p:cNvPr>
          <p:cNvSpPr txBox="1"/>
          <p:nvPr/>
        </p:nvSpPr>
        <p:spPr>
          <a:xfrm>
            <a:off x="4506624" y="372689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66975463-A4F3-4AAC-A9A1-1087DEBF92F4}"/>
              </a:ext>
            </a:extLst>
          </p:cNvPr>
          <p:cNvSpPr txBox="1"/>
          <p:nvPr/>
        </p:nvSpPr>
        <p:spPr>
          <a:xfrm>
            <a:off x="5571884" y="372219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78" name="Rectangle : coins arrondis 177">
            <a:extLst>
              <a:ext uri="{FF2B5EF4-FFF2-40B4-BE49-F238E27FC236}">
                <a16:creationId xmlns:a16="http://schemas.microsoft.com/office/drawing/2014/main" id="{8424E07A-AF1F-4764-AF6A-DE39D554EF22}"/>
              </a:ext>
            </a:extLst>
          </p:cNvPr>
          <p:cNvSpPr/>
          <p:nvPr/>
        </p:nvSpPr>
        <p:spPr>
          <a:xfrm>
            <a:off x="2381567" y="3779074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Rectangle : coins arrondis 178">
            <a:extLst>
              <a:ext uri="{FF2B5EF4-FFF2-40B4-BE49-F238E27FC236}">
                <a16:creationId xmlns:a16="http://schemas.microsoft.com/office/drawing/2014/main" id="{1410808A-03AB-4C87-A404-C622773A4EF2}"/>
              </a:ext>
            </a:extLst>
          </p:cNvPr>
          <p:cNvSpPr/>
          <p:nvPr/>
        </p:nvSpPr>
        <p:spPr>
          <a:xfrm>
            <a:off x="2282771" y="4025673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DDCEC4EA-6BAB-40F9-BF43-8D7AC03DA5C3}"/>
              </a:ext>
            </a:extLst>
          </p:cNvPr>
          <p:cNvSpPr txBox="1"/>
          <p:nvPr/>
        </p:nvSpPr>
        <p:spPr>
          <a:xfrm>
            <a:off x="2626383" y="4051895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7</a:t>
            </a: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ABFECEA2-E445-4644-AE20-79C445E06280}"/>
              </a:ext>
            </a:extLst>
          </p:cNvPr>
          <p:cNvSpPr txBox="1"/>
          <p:nvPr/>
        </p:nvSpPr>
        <p:spPr>
          <a:xfrm>
            <a:off x="3280553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D21BE036-E31E-4A37-B2A8-FCE84C8C8E1C}"/>
              </a:ext>
            </a:extLst>
          </p:cNvPr>
          <p:cNvSpPr txBox="1"/>
          <p:nvPr/>
        </p:nvSpPr>
        <p:spPr>
          <a:xfrm>
            <a:off x="4506624" y="4054676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A0424A35-29C9-4B6C-8A28-4F31885E3896}"/>
              </a:ext>
            </a:extLst>
          </p:cNvPr>
          <p:cNvSpPr txBox="1"/>
          <p:nvPr/>
        </p:nvSpPr>
        <p:spPr>
          <a:xfrm>
            <a:off x="5571884" y="404997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84" name="Rectangle : coins arrondis 183">
            <a:extLst>
              <a:ext uri="{FF2B5EF4-FFF2-40B4-BE49-F238E27FC236}">
                <a16:creationId xmlns:a16="http://schemas.microsoft.com/office/drawing/2014/main" id="{E0EA5D12-D0B3-4917-AF62-FEEBA4A15731}"/>
              </a:ext>
            </a:extLst>
          </p:cNvPr>
          <p:cNvSpPr/>
          <p:nvPr/>
        </p:nvSpPr>
        <p:spPr>
          <a:xfrm>
            <a:off x="2381567" y="4106853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Rectangle : coins arrondis 184">
            <a:extLst>
              <a:ext uri="{FF2B5EF4-FFF2-40B4-BE49-F238E27FC236}">
                <a16:creationId xmlns:a16="http://schemas.microsoft.com/office/drawing/2014/main" id="{844269F5-5F5E-4CBC-8C9C-EE0F3F5C61F5}"/>
              </a:ext>
            </a:extLst>
          </p:cNvPr>
          <p:cNvSpPr/>
          <p:nvPr/>
        </p:nvSpPr>
        <p:spPr>
          <a:xfrm>
            <a:off x="2282771" y="4360828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B4695549-3252-442C-99B2-6426DE606940}"/>
              </a:ext>
            </a:extLst>
          </p:cNvPr>
          <p:cNvSpPr txBox="1"/>
          <p:nvPr/>
        </p:nvSpPr>
        <p:spPr>
          <a:xfrm>
            <a:off x="2626383" y="4387050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EBC309D9-2EB7-43F7-8B1E-2CCD78999FE8}"/>
              </a:ext>
            </a:extLst>
          </p:cNvPr>
          <p:cNvSpPr txBox="1"/>
          <p:nvPr/>
        </p:nvSpPr>
        <p:spPr>
          <a:xfrm>
            <a:off x="3280553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105168D7-6839-42B9-9A81-4814159C4D11}"/>
              </a:ext>
            </a:extLst>
          </p:cNvPr>
          <p:cNvSpPr txBox="1"/>
          <p:nvPr/>
        </p:nvSpPr>
        <p:spPr>
          <a:xfrm>
            <a:off x="4506624" y="438983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99896EAD-1992-4F0C-87F8-99A92E9A50FD}"/>
              </a:ext>
            </a:extLst>
          </p:cNvPr>
          <p:cNvSpPr txBox="1"/>
          <p:nvPr/>
        </p:nvSpPr>
        <p:spPr>
          <a:xfrm>
            <a:off x="5571884" y="438512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90" name="Rectangle : coins arrondis 189">
            <a:extLst>
              <a:ext uri="{FF2B5EF4-FFF2-40B4-BE49-F238E27FC236}">
                <a16:creationId xmlns:a16="http://schemas.microsoft.com/office/drawing/2014/main" id="{6F732AC2-5231-4EBD-AC24-4A2541AB2AE4}"/>
              </a:ext>
            </a:extLst>
          </p:cNvPr>
          <p:cNvSpPr/>
          <p:nvPr/>
        </p:nvSpPr>
        <p:spPr>
          <a:xfrm>
            <a:off x="2381567" y="4442008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Rectangle : coins arrondis 190">
            <a:extLst>
              <a:ext uri="{FF2B5EF4-FFF2-40B4-BE49-F238E27FC236}">
                <a16:creationId xmlns:a16="http://schemas.microsoft.com/office/drawing/2014/main" id="{D06177F7-8783-487D-BF81-70ABCE4692FB}"/>
              </a:ext>
            </a:extLst>
          </p:cNvPr>
          <p:cNvSpPr/>
          <p:nvPr/>
        </p:nvSpPr>
        <p:spPr>
          <a:xfrm>
            <a:off x="2282771" y="468739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8CF92B1E-14AA-43A6-922F-BD2109BC93CF}"/>
              </a:ext>
            </a:extLst>
          </p:cNvPr>
          <p:cNvSpPr txBox="1"/>
          <p:nvPr/>
        </p:nvSpPr>
        <p:spPr>
          <a:xfrm>
            <a:off x="2626383" y="4713613"/>
            <a:ext cx="2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9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36DD68E4-467D-4A5C-83F5-C924A071B72C}"/>
              </a:ext>
            </a:extLst>
          </p:cNvPr>
          <p:cNvSpPr txBox="1"/>
          <p:nvPr/>
        </p:nvSpPr>
        <p:spPr>
          <a:xfrm>
            <a:off x="3280553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9F6AB9CC-A58B-415C-9C38-85CFCED985D9}"/>
              </a:ext>
            </a:extLst>
          </p:cNvPr>
          <p:cNvSpPr txBox="1"/>
          <p:nvPr/>
        </p:nvSpPr>
        <p:spPr>
          <a:xfrm>
            <a:off x="4506624" y="471639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8BB8BEEE-3952-4DAC-81D8-1CABD0D65641}"/>
              </a:ext>
            </a:extLst>
          </p:cNvPr>
          <p:cNvSpPr txBox="1"/>
          <p:nvPr/>
        </p:nvSpPr>
        <p:spPr>
          <a:xfrm>
            <a:off x="5571884" y="471169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196" name="Rectangle : coins arrondis 195">
            <a:extLst>
              <a:ext uri="{FF2B5EF4-FFF2-40B4-BE49-F238E27FC236}">
                <a16:creationId xmlns:a16="http://schemas.microsoft.com/office/drawing/2014/main" id="{5DC585A0-6DDB-4DDC-BFF6-48A808BF0D3A}"/>
              </a:ext>
            </a:extLst>
          </p:cNvPr>
          <p:cNvSpPr/>
          <p:nvPr/>
        </p:nvSpPr>
        <p:spPr>
          <a:xfrm>
            <a:off x="2381567" y="476857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Rectangle : coins arrondis 196">
            <a:extLst>
              <a:ext uri="{FF2B5EF4-FFF2-40B4-BE49-F238E27FC236}">
                <a16:creationId xmlns:a16="http://schemas.microsoft.com/office/drawing/2014/main" id="{0787BA69-9BF6-45EF-B969-D65396F5E507}"/>
              </a:ext>
            </a:extLst>
          </p:cNvPr>
          <p:cNvSpPr/>
          <p:nvPr/>
        </p:nvSpPr>
        <p:spPr>
          <a:xfrm>
            <a:off x="2282771" y="5018914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3F179E9E-0318-424D-9F74-B60A6AC15736}"/>
              </a:ext>
            </a:extLst>
          </p:cNvPr>
          <p:cNvSpPr txBox="1"/>
          <p:nvPr/>
        </p:nvSpPr>
        <p:spPr>
          <a:xfrm>
            <a:off x="2626383" y="5045136"/>
            <a:ext cx="393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10</a:t>
            </a: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69E17632-82BF-4A0E-9A93-05833FA7224D}"/>
              </a:ext>
            </a:extLst>
          </p:cNvPr>
          <p:cNvSpPr txBox="1"/>
          <p:nvPr/>
        </p:nvSpPr>
        <p:spPr>
          <a:xfrm>
            <a:off x="3280553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CBB5C18D-F702-4E73-8370-F571C09BBC62}"/>
              </a:ext>
            </a:extLst>
          </p:cNvPr>
          <p:cNvSpPr txBox="1"/>
          <p:nvPr/>
        </p:nvSpPr>
        <p:spPr>
          <a:xfrm>
            <a:off x="4506624" y="504791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01" name="ZoneTexte 200">
            <a:extLst>
              <a:ext uri="{FF2B5EF4-FFF2-40B4-BE49-F238E27FC236}">
                <a16:creationId xmlns:a16="http://schemas.microsoft.com/office/drawing/2014/main" id="{BC295804-5310-4954-AAA9-C13C30B7B57E}"/>
              </a:ext>
            </a:extLst>
          </p:cNvPr>
          <p:cNvSpPr txBox="1"/>
          <p:nvPr/>
        </p:nvSpPr>
        <p:spPr>
          <a:xfrm>
            <a:off x="5571884" y="504321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02" name="Rectangle : coins arrondis 201">
            <a:extLst>
              <a:ext uri="{FF2B5EF4-FFF2-40B4-BE49-F238E27FC236}">
                <a16:creationId xmlns:a16="http://schemas.microsoft.com/office/drawing/2014/main" id="{7473B521-182B-49BD-AFDC-23553E86B2EB}"/>
              </a:ext>
            </a:extLst>
          </p:cNvPr>
          <p:cNvSpPr/>
          <p:nvPr/>
        </p:nvSpPr>
        <p:spPr>
          <a:xfrm>
            <a:off x="2381567" y="5100094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Rectangle : coins arrondis 202">
            <a:extLst>
              <a:ext uri="{FF2B5EF4-FFF2-40B4-BE49-F238E27FC236}">
                <a16:creationId xmlns:a16="http://schemas.microsoft.com/office/drawing/2014/main" id="{21994F58-3546-474E-9367-92AE3B544660}"/>
              </a:ext>
            </a:extLst>
          </p:cNvPr>
          <p:cNvSpPr/>
          <p:nvPr/>
        </p:nvSpPr>
        <p:spPr>
          <a:xfrm>
            <a:off x="2276165" y="5347242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2B8CAD69-8335-49E1-9EDC-D3BC1801E041}"/>
              </a:ext>
            </a:extLst>
          </p:cNvPr>
          <p:cNvSpPr txBox="1"/>
          <p:nvPr/>
        </p:nvSpPr>
        <p:spPr>
          <a:xfrm>
            <a:off x="2619776" y="5373464"/>
            <a:ext cx="415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11</a:t>
            </a:r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24AE3BD0-42F1-4162-996A-E3E4603D9A05}"/>
              </a:ext>
            </a:extLst>
          </p:cNvPr>
          <p:cNvSpPr txBox="1"/>
          <p:nvPr/>
        </p:nvSpPr>
        <p:spPr>
          <a:xfrm>
            <a:off x="3273947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28B4991B-1DCB-4FC1-8D28-17E88C14389A}"/>
              </a:ext>
            </a:extLst>
          </p:cNvPr>
          <p:cNvSpPr txBox="1"/>
          <p:nvPr/>
        </p:nvSpPr>
        <p:spPr>
          <a:xfrm>
            <a:off x="4500018" y="5376245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2D25BD99-479E-4E96-9FF6-456DEA0C6311}"/>
              </a:ext>
            </a:extLst>
          </p:cNvPr>
          <p:cNvSpPr txBox="1"/>
          <p:nvPr/>
        </p:nvSpPr>
        <p:spPr>
          <a:xfrm>
            <a:off x="5565278" y="537154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08" name="Rectangle : coins arrondis 207">
            <a:extLst>
              <a:ext uri="{FF2B5EF4-FFF2-40B4-BE49-F238E27FC236}">
                <a16:creationId xmlns:a16="http://schemas.microsoft.com/office/drawing/2014/main" id="{63BCD908-AECD-4263-B6D9-24AEBC003794}"/>
              </a:ext>
            </a:extLst>
          </p:cNvPr>
          <p:cNvSpPr/>
          <p:nvPr/>
        </p:nvSpPr>
        <p:spPr>
          <a:xfrm>
            <a:off x="2374961" y="5428422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Rectangle : coins arrondis 208">
            <a:extLst>
              <a:ext uri="{FF2B5EF4-FFF2-40B4-BE49-F238E27FC236}">
                <a16:creationId xmlns:a16="http://schemas.microsoft.com/office/drawing/2014/main" id="{D794CE88-67EF-4C67-A170-3CEDC3FCDF6E}"/>
              </a:ext>
            </a:extLst>
          </p:cNvPr>
          <p:cNvSpPr/>
          <p:nvPr/>
        </p:nvSpPr>
        <p:spPr>
          <a:xfrm>
            <a:off x="2276165" y="5675021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82F3744E-6036-4F73-A7E2-2C1C622B43C0}"/>
              </a:ext>
            </a:extLst>
          </p:cNvPr>
          <p:cNvSpPr txBox="1"/>
          <p:nvPr/>
        </p:nvSpPr>
        <p:spPr>
          <a:xfrm>
            <a:off x="2619776" y="5701243"/>
            <a:ext cx="503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12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81B74E9F-7B5A-442E-8811-BB7FF36AF698}"/>
              </a:ext>
            </a:extLst>
          </p:cNvPr>
          <p:cNvSpPr txBox="1"/>
          <p:nvPr/>
        </p:nvSpPr>
        <p:spPr>
          <a:xfrm>
            <a:off x="3273947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FA47F902-E8A1-4A65-B2EA-6C74CC5C8C98}"/>
              </a:ext>
            </a:extLst>
          </p:cNvPr>
          <p:cNvSpPr txBox="1"/>
          <p:nvPr/>
        </p:nvSpPr>
        <p:spPr>
          <a:xfrm>
            <a:off x="4500018" y="5704024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13" name="ZoneTexte 212">
            <a:extLst>
              <a:ext uri="{FF2B5EF4-FFF2-40B4-BE49-F238E27FC236}">
                <a16:creationId xmlns:a16="http://schemas.microsoft.com/office/drawing/2014/main" id="{7ABAB5E7-1FC3-48B4-BCCC-D811F2E24D4E}"/>
              </a:ext>
            </a:extLst>
          </p:cNvPr>
          <p:cNvSpPr txBox="1"/>
          <p:nvPr/>
        </p:nvSpPr>
        <p:spPr>
          <a:xfrm>
            <a:off x="5565278" y="5699322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14" name="Rectangle : coins arrondis 213">
            <a:extLst>
              <a:ext uri="{FF2B5EF4-FFF2-40B4-BE49-F238E27FC236}">
                <a16:creationId xmlns:a16="http://schemas.microsoft.com/office/drawing/2014/main" id="{11FD0856-B7B5-41E5-B8EB-5CCB6972E06F}"/>
              </a:ext>
            </a:extLst>
          </p:cNvPr>
          <p:cNvSpPr/>
          <p:nvPr/>
        </p:nvSpPr>
        <p:spPr>
          <a:xfrm>
            <a:off x="2374961" y="5756201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Rectangle : coins arrondis 214">
            <a:extLst>
              <a:ext uri="{FF2B5EF4-FFF2-40B4-BE49-F238E27FC236}">
                <a16:creationId xmlns:a16="http://schemas.microsoft.com/office/drawing/2014/main" id="{C9CA25C1-77B1-4EA6-A343-1CEB2CF4EC77}"/>
              </a:ext>
            </a:extLst>
          </p:cNvPr>
          <p:cNvSpPr/>
          <p:nvPr/>
        </p:nvSpPr>
        <p:spPr>
          <a:xfrm>
            <a:off x="2276165" y="6010176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0A80ED87-E8C0-47FD-AEED-9296520BFACD}"/>
              </a:ext>
            </a:extLst>
          </p:cNvPr>
          <p:cNvSpPr txBox="1"/>
          <p:nvPr/>
        </p:nvSpPr>
        <p:spPr>
          <a:xfrm>
            <a:off x="2619777" y="6036398"/>
            <a:ext cx="4005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13</a:t>
            </a:r>
          </a:p>
        </p:txBody>
      </p:sp>
      <p:sp>
        <p:nvSpPr>
          <p:cNvPr id="217" name="ZoneTexte 216">
            <a:extLst>
              <a:ext uri="{FF2B5EF4-FFF2-40B4-BE49-F238E27FC236}">
                <a16:creationId xmlns:a16="http://schemas.microsoft.com/office/drawing/2014/main" id="{5D56BBFE-DF91-41ED-A8E4-E2A4CC267435}"/>
              </a:ext>
            </a:extLst>
          </p:cNvPr>
          <p:cNvSpPr txBox="1"/>
          <p:nvPr/>
        </p:nvSpPr>
        <p:spPr>
          <a:xfrm>
            <a:off x="3273947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F45789FA-B91D-4E74-A588-C34854F654D4}"/>
              </a:ext>
            </a:extLst>
          </p:cNvPr>
          <p:cNvSpPr txBox="1"/>
          <p:nvPr/>
        </p:nvSpPr>
        <p:spPr>
          <a:xfrm>
            <a:off x="4500018" y="6039179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19" name="ZoneTexte 218">
            <a:extLst>
              <a:ext uri="{FF2B5EF4-FFF2-40B4-BE49-F238E27FC236}">
                <a16:creationId xmlns:a16="http://schemas.microsoft.com/office/drawing/2014/main" id="{693F01A4-C039-4A22-933A-65937222EF4D}"/>
              </a:ext>
            </a:extLst>
          </p:cNvPr>
          <p:cNvSpPr txBox="1"/>
          <p:nvPr/>
        </p:nvSpPr>
        <p:spPr>
          <a:xfrm>
            <a:off x="5565278" y="6034477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20" name="Rectangle : coins arrondis 219">
            <a:extLst>
              <a:ext uri="{FF2B5EF4-FFF2-40B4-BE49-F238E27FC236}">
                <a16:creationId xmlns:a16="http://schemas.microsoft.com/office/drawing/2014/main" id="{7CE9FE06-0366-4B07-8C26-D2F1456E9C74}"/>
              </a:ext>
            </a:extLst>
          </p:cNvPr>
          <p:cNvSpPr/>
          <p:nvPr/>
        </p:nvSpPr>
        <p:spPr>
          <a:xfrm>
            <a:off x="2374961" y="6091356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Rectangle : coins arrondis 220">
            <a:extLst>
              <a:ext uri="{FF2B5EF4-FFF2-40B4-BE49-F238E27FC236}">
                <a16:creationId xmlns:a16="http://schemas.microsoft.com/office/drawing/2014/main" id="{3E830BC6-9417-4A5C-BEFA-2F7EBF7EB053}"/>
              </a:ext>
            </a:extLst>
          </p:cNvPr>
          <p:cNvSpPr/>
          <p:nvPr/>
        </p:nvSpPr>
        <p:spPr>
          <a:xfrm>
            <a:off x="2276165" y="6336739"/>
            <a:ext cx="9655014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2ECBDBFE-DFE3-4E38-82ED-4C7F1F2D86ED}"/>
              </a:ext>
            </a:extLst>
          </p:cNvPr>
          <p:cNvSpPr txBox="1"/>
          <p:nvPr/>
        </p:nvSpPr>
        <p:spPr>
          <a:xfrm>
            <a:off x="2619777" y="6362961"/>
            <a:ext cx="415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14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4F02FE59-868D-4B5A-9482-1A596552B13C}"/>
              </a:ext>
            </a:extLst>
          </p:cNvPr>
          <p:cNvSpPr txBox="1"/>
          <p:nvPr/>
        </p:nvSpPr>
        <p:spPr>
          <a:xfrm>
            <a:off x="3273947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Huawei</a:t>
            </a:r>
          </a:p>
        </p:txBody>
      </p:sp>
      <p:sp>
        <p:nvSpPr>
          <p:cNvPr id="224" name="ZoneTexte 223">
            <a:extLst>
              <a:ext uri="{FF2B5EF4-FFF2-40B4-BE49-F238E27FC236}">
                <a16:creationId xmlns:a16="http://schemas.microsoft.com/office/drawing/2014/main" id="{5A7AD493-8509-4C4F-9E8D-3AE2838A424E}"/>
              </a:ext>
            </a:extLst>
          </p:cNvPr>
          <p:cNvSpPr txBox="1"/>
          <p:nvPr/>
        </p:nvSpPr>
        <p:spPr>
          <a:xfrm>
            <a:off x="4500018" y="6365742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ETX</a:t>
            </a:r>
            <a:r>
              <a:rPr lang="fr-FR" sz="1050" dirty="0">
                <a:solidFill>
                  <a:srgbClr val="353A3E"/>
                </a:solidFill>
              </a:rPr>
              <a:t>-203AX</a:t>
            </a:r>
          </a:p>
        </p:txBody>
      </p:sp>
      <p:sp>
        <p:nvSpPr>
          <p:cNvPr id="225" name="ZoneTexte 224">
            <a:extLst>
              <a:ext uri="{FF2B5EF4-FFF2-40B4-BE49-F238E27FC236}">
                <a16:creationId xmlns:a16="http://schemas.microsoft.com/office/drawing/2014/main" id="{2F8EC255-B3E0-43EB-96E2-C288954A8A5E}"/>
              </a:ext>
            </a:extLst>
          </p:cNvPr>
          <p:cNvSpPr txBox="1"/>
          <p:nvPr/>
        </p:nvSpPr>
        <p:spPr>
          <a:xfrm>
            <a:off x="5565278" y="636104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20</a:t>
            </a:r>
            <a:r>
              <a:rPr lang="fr-FR" sz="1050" dirty="0">
                <a:solidFill>
                  <a:srgbClr val="63B59A"/>
                </a:solidFill>
              </a:rPr>
              <a:t>3</a:t>
            </a:r>
            <a:r>
              <a:rPr lang="fr-FR" sz="1050" dirty="0">
                <a:solidFill>
                  <a:srgbClr val="353A3E"/>
                </a:solidFill>
              </a:rPr>
              <a:t>-AX</a:t>
            </a:r>
          </a:p>
        </p:txBody>
      </p:sp>
      <p:sp>
        <p:nvSpPr>
          <p:cNvPr id="226" name="Rectangle : coins arrondis 225">
            <a:extLst>
              <a:ext uri="{FF2B5EF4-FFF2-40B4-BE49-F238E27FC236}">
                <a16:creationId xmlns:a16="http://schemas.microsoft.com/office/drawing/2014/main" id="{1F1298DF-A090-40DB-8505-622B137589D0}"/>
              </a:ext>
            </a:extLst>
          </p:cNvPr>
          <p:cNvSpPr/>
          <p:nvPr/>
        </p:nvSpPr>
        <p:spPr>
          <a:xfrm>
            <a:off x="2374961" y="6417919"/>
            <a:ext cx="144000" cy="144000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innerShdw blurRad="381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4E17E035-B904-4D7C-A959-32370D6B3BBF}"/>
              </a:ext>
            </a:extLst>
          </p:cNvPr>
          <p:cNvSpPr/>
          <p:nvPr/>
        </p:nvSpPr>
        <p:spPr>
          <a:xfrm>
            <a:off x="2276159" y="6582469"/>
            <a:ext cx="9661626" cy="275531"/>
          </a:xfrm>
          <a:prstGeom prst="rect">
            <a:avLst/>
          </a:prstGeom>
          <a:solidFill>
            <a:srgbClr val="F8F9FD"/>
          </a:solidFill>
          <a:ln>
            <a:noFill/>
          </a:ln>
          <a:effectLst>
            <a:outerShdw blurRad="127000" dist="508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AE2A340-3D41-4285-9988-2E83CE634EF3}"/>
              </a:ext>
            </a:extLst>
          </p:cNvPr>
          <p:cNvSpPr/>
          <p:nvPr/>
        </p:nvSpPr>
        <p:spPr>
          <a:xfrm>
            <a:off x="2159993" y="6593525"/>
            <a:ext cx="10032001" cy="276560"/>
          </a:xfrm>
          <a:prstGeom prst="rect">
            <a:avLst/>
          </a:prstGeom>
          <a:solidFill>
            <a:srgbClr val="F8F9F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62E4B66C-4C3D-4D7D-A596-41B09D7B9CE0}"/>
              </a:ext>
            </a:extLst>
          </p:cNvPr>
          <p:cNvSpPr/>
          <p:nvPr/>
        </p:nvSpPr>
        <p:spPr>
          <a:xfrm>
            <a:off x="2159993" y="6577159"/>
            <a:ext cx="10032007" cy="282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spc="20" dirty="0">
                <a:solidFill>
                  <a:srgbClr val="525A60"/>
                </a:solidFill>
              </a:rPr>
              <a:t>25 sur 384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1CCA45-81EB-48C2-A353-2E898139A3E9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64754B-740F-481B-8C1F-826CFF93B9DB}"/>
              </a:ext>
            </a:extLst>
          </p:cNvPr>
          <p:cNvSpPr/>
          <p:nvPr/>
        </p:nvSpPr>
        <p:spPr>
          <a:xfrm>
            <a:off x="403262" y="1288296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0" name="ZoneTexte 79">
            <a:hlinkClick r:id="rId2" action="ppaction://hlinksldjump"/>
            <a:extLst>
              <a:ext uri="{FF2B5EF4-FFF2-40B4-BE49-F238E27FC236}">
                <a16:creationId xmlns:a16="http://schemas.microsoft.com/office/drawing/2014/main" id="{4F7B794D-1F3F-4605-932B-985D7C82C0AB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81" name="Graphique 80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D3D22C15-DBB1-4705-BF67-721E361282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82" name="ZoneTexte 81">
            <a:extLst>
              <a:ext uri="{FF2B5EF4-FFF2-40B4-BE49-F238E27FC236}">
                <a16:creationId xmlns:a16="http://schemas.microsoft.com/office/drawing/2014/main" id="{3BF53523-9EDF-4CA2-A6CF-3DBDFC3606AC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B3227B2-7DA3-4E53-B915-C1AE33DDE6B4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FDA6AA5F-860C-446C-88AA-05C42E9B8DBF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86" name="Graphique 85" descr="Point d’insertion vers la gauche avec un remplissage uni">
            <a:extLst>
              <a:ext uri="{FF2B5EF4-FFF2-40B4-BE49-F238E27FC236}">
                <a16:creationId xmlns:a16="http://schemas.microsoft.com/office/drawing/2014/main" id="{362A04C9-9638-44C4-87C2-E8CA5B871D9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87" name="Image 86">
            <a:hlinkClick r:id="rId2" action="ppaction://hlinksldjump"/>
            <a:extLst>
              <a:ext uri="{FF2B5EF4-FFF2-40B4-BE49-F238E27FC236}">
                <a16:creationId xmlns:a16="http://schemas.microsoft.com/office/drawing/2014/main" id="{A94F163A-78F5-4FB2-ABE5-D0C434D9B66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ACCA907A-8823-409B-8FCA-673C9D00892B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89" name="Graphique 88" descr="Point d’insertion vers la gauche avec un remplissage uni">
            <a:extLst>
              <a:ext uri="{FF2B5EF4-FFF2-40B4-BE49-F238E27FC236}">
                <a16:creationId xmlns:a16="http://schemas.microsoft.com/office/drawing/2014/main" id="{BBD3359A-F256-42F8-981D-82FB950AB04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90" name="ZoneTexte 89">
            <a:extLst>
              <a:ext uri="{FF2B5EF4-FFF2-40B4-BE49-F238E27FC236}">
                <a16:creationId xmlns:a16="http://schemas.microsoft.com/office/drawing/2014/main" id="{18CFDC44-FB14-45E9-9F72-342B43CBD861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91" name="Graphique 90" descr="Engrenage contour">
            <a:extLst>
              <a:ext uri="{FF2B5EF4-FFF2-40B4-BE49-F238E27FC236}">
                <a16:creationId xmlns:a16="http://schemas.microsoft.com/office/drawing/2014/main" id="{55371018-2E55-43E0-AC99-BEA82225AA7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92" name="Graphique 91" descr="Livre ouvert contour">
            <a:extLst>
              <a:ext uri="{FF2B5EF4-FFF2-40B4-BE49-F238E27FC236}">
                <a16:creationId xmlns:a16="http://schemas.microsoft.com/office/drawing/2014/main" id="{A55780C5-FB28-415F-93CF-E627E8F7BBB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93" name="Graphique 92" descr="Boîte contour">
            <a:extLst>
              <a:ext uri="{FF2B5EF4-FFF2-40B4-BE49-F238E27FC236}">
                <a16:creationId xmlns:a16="http://schemas.microsoft.com/office/drawing/2014/main" id="{4541931D-9E5B-409B-B435-9F2FBA12D5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94" name="Graphique 93" descr="Point d’insertion vers la gauche avec un remplissage uni">
            <a:extLst>
              <a:ext uri="{FF2B5EF4-FFF2-40B4-BE49-F238E27FC236}">
                <a16:creationId xmlns:a16="http://schemas.microsoft.com/office/drawing/2014/main" id="{C567D2BB-040F-4347-AAC8-EC94C163C87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95" name="ZoneTexte 94">
            <a:extLst>
              <a:ext uri="{FF2B5EF4-FFF2-40B4-BE49-F238E27FC236}">
                <a16:creationId xmlns:a16="http://schemas.microsoft.com/office/drawing/2014/main" id="{66F7BCB7-088E-4829-9E53-F32857FE8DBB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3771C9FB-6E26-4829-899A-1EE6D8A77DA8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59EF9A89-994F-4832-BFBA-A1B27A9D8713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A7C5527-C0F8-419D-B33D-77AD1CD90DE0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2803EA49-A5E7-4EA3-8B66-BABE7D033D89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4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EEEDF6ED-E44D-4C95-AA27-FAB1A6D48D9A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hlinkClick r:id="rId50" action="ppaction://hlinksldjump"/>
            <a:extLst>
              <a:ext uri="{FF2B5EF4-FFF2-40B4-BE49-F238E27FC236}">
                <a16:creationId xmlns:a16="http://schemas.microsoft.com/office/drawing/2014/main" id="{ECF8B507-933A-4D5B-835D-19BB2E6CD3E3}"/>
              </a:ext>
            </a:extLst>
          </p:cNvPr>
          <p:cNvSpPr/>
          <p:nvPr/>
        </p:nvSpPr>
        <p:spPr>
          <a:xfrm>
            <a:off x="11198988" y="1000215"/>
            <a:ext cx="875345" cy="30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Rectangle : coins arrondis 231">
            <a:extLst>
              <a:ext uri="{FF2B5EF4-FFF2-40B4-BE49-F238E27FC236}">
                <a16:creationId xmlns:a16="http://schemas.microsoft.com/office/drawing/2014/main" id="{6A85884B-6BED-4EA9-860D-7DA5489DF441}"/>
              </a:ext>
            </a:extLst>
          </p:cNvPr>
          <p:cNvSpPr/>
          <p:nvPr/>
        </p:nvSpPr>
        <p:spPr>
          <a:xfrm>
            <a:off x="11631930" y="2431721"/>
            <a:ext cx="242289" cy="219700"/>
          </a:xfrm>
          <a:prstGeom prst="roundRect">
            <a:avLst>
              <a:gd name="adj" fmla="val 9697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3" name="Graphique 232" descr="Fermer avec un remplissage uni">
            <a:extLst>
              <a:ext uri="{FF2B5EF4-FFF2-40B4-BE49-F238E27FC236}">
                <a16:creationId xmlns:a16="http://schemas.microsoft.com/office/drawing/2014/main" id="{AF41D1A5-A9FE-428F-9846-86591275B81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686699" y="2469571"/>
            <a:ext cx="144000" cy="144000"/>
          </a:xfrm>
          <a:prstGeom prst="rect">
            <a:avLst/>
          </a:prstGeom>
        </p:spPr>
      </p:pic>
      <p:pic>
        <p:nvPicPr>
          <p:cNvPr id="234" name="Graphique 233" descr="Œil contour">
            <a:extLst>
              <a:ext uri="{FF2B5EF4-FFF2-40B4-BE49-F238E27FC236}">
                <a16:creationId xmlns:a16="http://schemas.microsoft.com/office/drawing/2014/main" id="{BEE40EA2-E495-4F68-9B06-B9DC64481BCF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89315" y="2454604"/>
            <a:ext cx="180000" cy="180000"/>
          </a:xfrm>
          <a:prstGeom prst="rect">
            <a:avLst/>
          </a:prstGeom>
        </p:spPr>
      </p:pic>
      <p:sp>
        <p:nvSpPr>
          <p:cNvPr id="235" name="Rectangle 234">
            <a:hlinkClick r:id="rId55" action="ppaction://hlinksldjump"/>
            <a:extLst>
              <a:ext uri="{FF2B5EF4-FFF2-40B4-BE49-F238E27FC236}">
                <a16:creationId xmlns:a16="http://schemas.microsoft.com/office/drawing/2014/main" id="{09043828-772A-4514-A14E-D8C070BAF1B4}"/>
              </a:ext>
            </a:extLst>
          </p:cNvPr>
          <p:cNvSpPr/>
          <p:nvPr/>
        </p:nvSpPr>
        <p:spPr>
          <a:xfrm>
            <a:off x="2626383" y="2387305"/>
            <a:ext cx="8962027" cy="288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6" name="Graphique 235" descr="Icône de menu d'hamburger contour">
            <a:hlinkClick r:id="rId56" action="ppaction://hlinksldjump"/>
            <a:extLst>
              <a:ext uri="{FF2B5EF4-FFF2-40B4-BE49-F238E27FC236}">
                <a16:creationId xmlns:a16="http://schemas.microsoft.com/office/drawing/2014/main" id="{89C56465-4E42-46BC-AD15-34E44E776AF9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26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8735815A-8CBA-41EC-8B4B-F3C49813FE0C}"/>
              </a:ext>
            </a:extLst>
          </p:cNvPr>
          <p:cNvSpPr/>
          <p:nvPr/>
        </p:nvSpPr>
        <p:spPr>
          <a:xfrm>
            <a:off x="508979" y="518160"/>
            <a:ext cx="11683015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96F9C09-C894-4937-851C-29E07D2588CB}"/>
              </a:ext>
            </a:extLst>
          </p:cNvPr>
          <p:cNvSpPr/>
          <p:nvPr/>
        </p:nvSpPr>
        <p:spPr>
          <a:xfrm>
            <a:off x="-1" y="0"/>
            <a:ext cx="508985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8F5B7CF-25B9-4994-B815-60D3C3CADD9B}"/>
              </a:ext>
            </a:extLst>
          </p:cNvPr>
          <p:cNvSpPr/>
          <p:nvPr/>
        </p:nvSpPr>
        <p:spPr>
          <a:xfrm>
            <a:off x="-6" y="518160"/>
            <a:ext cx="508985" cy="365854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8A6C3DA-6087-4F07-B0F7-7EA8A1A00481}"/>
              </a:ext>
            </a:extLst>
          </p:cNvPr>
          <p:cNvSpPr/>
          <p:nvPr/>
        </p:nvSpPr>
        <p:spPr>
          <a:xfrm>
            <a:off x="833843" y="616245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9199A1"/>
                </a:solidFill>
              </a:rPr>
              <a:t>Accueil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234" name="Graphique 233" descr="Point d’insertion vers la gauche avec un remplissage uni">
            <a:extLst>
              <a:ext uri="{FF2B5EF4-FFF2-40B4-BE49-F238E27FC236}">
                <a16:creationId xmlns:a16="http://schemas.microsoft.com/office/drawing/2014/main" id="{907644AB-548B-4452-873C-58A08CCEA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43" y="598363"/>
            <a:ext cx="216000" cy="216000"/>
          </a:xfrm>
          <a:prstGeom prst="rect">
            <a:avLst/>
          </a:prstGeom>
        </p:spPr>
      </p:pic>
      <p:sp>
        <p:nvSpPr>
          <p:cNvPr id="235" name="Rectangle 234">
            <a:extLst>
              <a:ext uri="{FF2B5EF4-FFF2-40B4-BE49-F238E27FC236}">
                <a16:creationId xmlns:a16="http://schemas.microsoft.com/office/drawing/2014/main" id="{22FAA922-2EAA-462D-BFDF-52607AC9A5BF}"/>
              </a:ext>
            </a:extLst>
          </p:cNvPr>
          <p:cNvSpPr/>
          <p:nvPr/>
        </p:nvSpPr>
        <p:spPr>
          <a:xfrm>
            <a:off x="508984" y="-11287"/>
            <a:ext cx="11683016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Ellipse 235">
            <a:extLst>
              <a:ext uri="{FF2B5EF4-FFF2-40B4-BE49-F238E27FC236}">
                <a16:creationId xmlns:a16="http://schemas.microsoft.com/office/drawing/2014/main" id="{2CCEB0EF-557F-4B8F-9C11-600BCBFBBF27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237" name="Rectangle : coins arrondis 236">
            <a:extLst>
              <a:ext uri="{FF2B5EF4-FFF2-40B4-BE49-F238E27FC236}">
                <a16:creationId xmlns:a16="http://schemas.microsoft.com/office/drawing/2014/main" id="{92ECB29F-C61C-4300-BC98-8F79B1E35B8E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238" name="Graphique 237" descr="Loupe contour">
            <a:extLst>
              <a:ext uri="{FF2B5EF4-FFF2-40B4-BE49-F238E27FC236}">
                <a16:creationId xmlns:a16="http://schemas.microsoft.com/office/drawing/2014/main" id="{52E4A0C1-691F-42DA-B1CB-4CBCDC557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239" name="Graphique 238" descr="Jouer avec un remplissage uni">
            <a:extLst>
              <a:ext uri="{FF2B5EF4-FFF2-40B4-BE49-F238E27FC236}">
                <a16:creationId xmlns:a16="http://schemas.microsoft.com/office/drawing/2014/main" id="{95099687-A329-47B4-89D0-5ED42E70BA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240" name="Graphique 239" descr="Cloche contour">
            <a:extLst>
              <a:ext uri="{FF2B5EF4-FFF2-40B4-BE49-F238E27FC236}">
                <a16:creationId xmlns:a16="http://schemas.microsoft.com/office/drawing/2014/main" id="{F191A536-22E7-4691-92E1-7CA016AFA8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241" name="Graphique 240" descr="Sablier plein contour">
            <a:extLst>
              <a:ext uri="{FF2B5EF4-FFF2-40B4-BE49-F238E27FC236}">
                <a16:creationId xmlns:a16="http://schemas.microsoft.com/office/drawing/2014/main" id="{F3E40310-C2F5-402D-B9B5-D1E45F3980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242" name="Rectangle : coins arrondis 241">
            <a:extLst>
              <a:ext uri="{FF2B5EF4-FFF2-40B4-BE49-F238E27FC236}">
                <a16:creationId xmlns:a16="http://schemas.microsoft.com/office/drawing/2014/main" id="{7A133653-7D16-45D4-9094-E6F2C089DB8B}"/>
              </a:ext>
            </a:extLst>
          </p:cNvPr>
          <p:cNvSpPr/>
          <p:nvPr/>
        </p:nvSpPr>
        <p:spPr>
          <a:xfrm>
            <a:off x="649315" y="1004560"/>
            <a:ext cx="1403083" cy="765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243" name="ZoneTexte 242">
            <a:extLst>
              <a:ext uri="{FF2B5EF4-FFF2-40B4-BE49-F238E27FC236}">
                <a16:creationId xmlns:a16="http://schemas.microsoft.com/office/drawing/2014/main" id="{88FD039F-5696-4E3B-87A2-56E9D827B5FE}"/>
              </a:ext>
            </a:extLst>
          </p:cNvPr>
          <p:cNvSpPr txBox="1"/>
          <p:nvPr/>
        </p:nvSpPr>
        <p:spPr>
          <a:xfrm>
            <a:off x="649315" y="1004560"/>
            <a:ext cx="1053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spc="30" dirty="0">
                <a:solidFill>
                  <a:srgbClr val="353A3E"/>
                </a:solidFill>
              </a:rPr>
              <a:t>Services</a:t>
            </a:r>
          </a:p>
        </p:txBody>
      </p:sp>
      <p:sp>
        <p:nvSpPr>
          <p:cNvPr id="244" name="Arc partiel 243">
            <a:extLst>
              <a:ext uri="{FF2B5EF4-FFF2-40B4-BE49-F238E27FC236}">
                <a16:creationId xmlns:a16="http://schemas.microsoft.com/office/drawing/2014/main" id="{42C5D9BE-322C-4E67-B00D-5910D838364C}"/>
              </a:ext>
            </a:extLst>
          </p:cNvPr>
          <p:cNvSpPr/>
          <p:nvPr/>
        </p:nvSpPr>
        <p:spPr>
          <a:xfrm>
            <a:off x="777236" y="1173404"/>
            <a:ext cx="1188000" cy="1188000"/>
          </a:xfrm>
          <a:prstGeom prst="pie">
            <a:avLst>
              <a:gd name="adj1" fmla="val 10825919"/>
              <a:gd name="adj2" fmla="val 14100067"/>
            </a:avLst>
          </a:prstGeom>
          <a:solidFill>
            <a:srgbClr val="63B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63B59A"/>
              </a:solidFill>
            </a:endParaRPr>
          </a:p>
        </p:txBody>
      </p:sp>
      <p:sp>
        <p:nvSpPr>
          <p:cNvPr id="245" name="Arc partiel 244">
            <a:extLst>
              <a:ext uri="{FF2B5EF4-FFF2-40B4-BE49-F238E27FC236}">
                <a16:creationId xmlns:a16="http://schemas.microsoft.com/office/drawing/2014/main" id="{873FB799-D8C2-4826-A5DA-893A9EC109D8}"/>
              </a:ext>
            </a:extLst>
          </p:cNvPr>
          <p:cNvSpPr/>
          <p:nvPr/>
        </p:nvSpPr>
        <p:spPr>
          <a:xfrm>
            <a:off x="822956" y="1226744"/>
            <a:ext cx="1080000" cy="1080000"/>
          </a:xfrm>
          <a:prstGeom prst="pie">
            <a:avLst>
              <a:gd name="adj1" fmla="val 14155422"/>
              <a:gd name="adj2" fmla="val 15366252"/>
            </a:avLst>
          </a:prstGeom>
          <a:solidFill>
            <a:srgbClr val="9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6" name="Arc partiel 245">
            <a:extLst>
              <a:ext uri="{FF2B5EF4-FFF2-40B4-BE49-F238E27FC236}">
                <a16:creationId xmlns:a16="http://schemas.microsoft.com/office/drawing/2014/main" id="{B7753B46-DBD8-4AF0-8C78-D986646FB88C}"/>
              </a:ext>
            </a:extLst>
          </p:cNvPr>
          <p:cNvSpPr/>
          <p:nvPr/>
        </p:nvSpPr>
        <p:spPr>
          <a:xfrm>
            <a:off x="822956" y="1222618"/>
            <a:ext cx="1080000" cy="1080000"/>
          </a:xfrm>
          <a:prstGeom prst="pie">
            <a:avLst>
              <a:gd name="adj1" fmla="val 15273730"/>
              <a:gd name="adj2" fmla="val 19272910"/>
            </a:avLst>
          </a:prstGeom>
          <a:solidFill>
            <a:srgbClr val="CBF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7" name="Arc partiel 246">
            <a:extLst>
              <a:ext uri="{FF2B5EF4-FFF2-40B4-BE49-F238E27FC236}">
                <a16:creationId xmlns:a16="http://schemas.microsoft.com/office/drawing/2014/main" id="{95DEA2DC-48F4-4B5A-9C4B-8EAA5856A2F9}"/>
              </a:ext>
            </a:extLst>
          </p:cNvPr>
          <p:cNvSpPr/>
          <p:nvPr/>
        </p:nvSpPr>
        <p:spPr>
          <a:xfrm>
            <a:off x="822956" y="1221738"/>
            <a:ext cx="1080000" cy="1080000"/>
          </a:xfrm>
          <a:prstGeom prst="pie">
            <a:avLst>
              <a:gd name="adj1" fmla="val 19287486"/>
              <a:gd name="adj2" fmla="val 22954"/>
            </a:avLst>
          </a:prstGeom>
          <a:solidFill>
            <a:srgbClr val="F6C59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Arc partiel 247">
            <a:extLst>
              <a:ext uri="{FF2B5EF4-FFF2-40B4-BE49-F238E27FC236}">
                <a16:creationId xmlns:a16="http://schemas.microsoft.com/office/drawing/2014/main" id="{34CC1E4D-0E7C-4358-AA81-72AF07D8F6C4}"/>
              </a:ext>
            </a:extLst>
          </p:cNvPr>
          <p:cNvSpPr/>
          <p:nvPr/>
        </p:nvSpPr>
        <p:spPr>
          <a:xfrm>
            <a:off x="948956" y="1356238"/>
            <a:ext cx="828000" cy="828000"/>
          </a:xfrm>
          <a:prstGeom prst="pie">
            <a:avLst>
              <a:gd name="adj1" fmla="val 10732238"/>
              <a:gd name="adj2" fmla="val 147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9" name="ZoneTexte 248">
            <a:extLst>
              <a:ext uri="{FF2B5EF4-FFF2-40B4-BE49-F238E27FC236}">
                <a16:creationId xmlns:a16="http://schemas.microsoft.com/office/drawing/2014/main" id="{830B5785-7B02-4927-9FB5-AD800FF93A44}"/>
              </a:ext>
            </a:extLst>
          </p:cNvPr>
          <p:cNvSpPr txBox="1"/>
          <p:nvPr/>
        </p:nvSpPr>
        <p:spPr>
          <a:xfrm>
            <a:off x="956576" y="1405181"/>
            <a:ext cx="828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spc="40" dirty="0">
                <a:solidFill>
                  <a:srgbClr val="353A3E"/>
                </a:solidFill>
              </a:rPr>
              <a:t>862</a:t>
            </a:r>
          </a:p>
          <a:p>
            <a:pPr algn="ctr"/>
            <a:r>
              <a:rPr lang="fr-FR" sz="700" spc="10" dirty="0">
                <a:solidFill>
                  <a:srgbClr val="353A3E"/>
                </a:solidFill>
              </a:rPr>
              <a:t>En réservation</a:t>
            </a:r>
          </a:p>
        </p:txBody>
      </p:sp>
      <p:sp>
        <p:nvSpPr>
          <p:cNvPr id="250" name="ZoneTexte 249">
            <a:hlinkClick r:id="rId12" action="ppaction://hlinksldjump"/>
            <a:extLst>
              <a:ext uri="{FF2B5EF4-FFF2-40B4-BE49-F238E27FC236}">
                <a16:creationId xmlns:a16="http://schemas.microsoft.com/office/drawing/2014/main" id="{1EEDD200-7E2F-41EF-B26A-DE19FF9FEA02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251" name="Graphique 250" descr="Logement contour">
            <a:hlinkClick r:id="rId12" action="ppaction://hlinksldjump"/>
            <a:extLst>
              <a:ext uri="{FF2B5EF4-FFF2-40B4-BE49-F238E27FC236}">
                <a16:creationId xmlns:a16="http://schemas.microsoft.com/office/drawing/2014/main" id="{A352F314-EB86-47EA-9078-885A9A6B59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pic>
        <p:nvPicPr>
          <p:cNvPr id="252" name="Graphique 251" descr="Icône de menu d'hamburger contour">
            <a:hlinkClick r:id="rId12" action="ppaction://hlinksldjump"/>
            <a:extLst>
              <a:ext uri="{FF2B5EF4-FFF2-40B4-BE49-F238E27FC236}">
                <a16:creationId xmlns:a16="http://schemas.microsoft.com/office/drawing/2014/main" id="{72AFAAC7-B612-4BA9-A109-F3B04D1442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  <p:pic>
        <p:nvPicPr>
          <p:cNvPr id="253" name="Image 252">
            <a:hlinkClick r:id="rId12" action="ppaction://hlinksldjump"/>
            <a:extLst>
              <a:ext uri="{FF2B5EF4-FFF2-40B4-BE49-F238E27FC236}">
                <a16:creationId xmlns:a16="http://schemas.microsoft.com/office/drawing/2014/main" id="{544290AF-2A3B-4CD0-810D-40BB5C6E554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54" name="Graphique 253" descr="Engrenage contour">
            <a:extLst>
              <a:ext uri="{FF2B5EF4-FFF2-40B4-BE49-F238E27FC236}">
                <a16:creationId xmlns:a16="http://schemas.microsoft.com/office/drawing/2014/main" id="{DF8A3F16-788D-4520-B18E-47F5A0C5F31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120" y="1896238"/>
            <a:ext cx="288000" cy="288000"/>
          </a:xfrm>
          <a:prstGeom prst="rect">
            <a:avLst/>
          </a:prstGeom>
        </p:spPr>
      </p:pic>
      <p:pic>
        <p:nvPicPr>
          <p:cNvPr id="255" name="Graphique 254" descr="Livre ouvert contour">
            <a:extLst>
              <a:ext uri="{FF2B5EF4-FFF2-40B4-BE49-F238E27FC236}">
                <a16:creationId xmlns:a16="http://schemas.microsoft.com/office/drawing/2014/main" id="{0021CDB6-D6FF-4D7C-9C9B-6762BB9AC66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sp>
        <p:nvSpPr>
          <p:cNvPr id="256" name="ZoneTexte 255">
            <a:extLst>
              <a:ext uri="{FF2B5EF4-FFF2-40B4-BE49-F238E27FC236}">
                <a16:creationId xmlns:a16="http://schemas.microsoft.com/office/drawing/2014/main" id="{398DACD4-6548-4CE0-8EE1-E602DE4BE4CF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pic>
        <p:nvPicPr>
          <p:cNvPr id="257" name="Graphique 256" descr="Boîte contour">
            <a:extLst>
              <a:ext uri="{FF2B5EF4-FFF2-40B4-BE49-F238E27FC236}">
                <a16:creationId xmlns:a16="http://schemas.microsoft.com/office/drawing/2014/main" id="{C04B4407-A0D9-423B-AED6-F719AAED52B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2120" y="144489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590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E8417-37DF-4E2B-A859-75A1EF77767D}"/>
              </a:ext>
            </a:extLst>
          </p:cNvPr>
          <p:cNvSpPr/>
          <p:nvPr/>
        </p:nvSpPr>
        <p:spPr>
          <a:xfrm>
            <a:off x="2373301" y="1544798"/>
            <a:ext cx="7130379" cy="43404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48A783-B83D-4D4D-AF54-EA69CC8985EF}"/>
              </a:ext>
            </a:extLst>
          </p:cNvPr>
          <p:cNvSpPr/>
          <p:nvPr/>
        </p:nvSpPr>
        <p:spPr>
          <a:xfrm>
            <a:off x="3592905" y="2136135"/>
            <a:ext cx="5910775" cy="3749099"/>
          </a:xfrm>
          <a:prstGeom prst="rect">
            <a:avLst/>
          </a:prstGeom>
          <a:solidFill>
            <a:srgbClr val="F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D1DE610-EE00-4E7E-9B70-1206BF36CE91}"/>
              </a:ext>
            </a:extLst>
          </p:cNvPr>
          <p:cNvSpPr/>
          <p:nvPr/>
        </p:nvSpPr>
        <p:spPr>
          <a:xfrm>
            <a:off x="2821275" y="1910403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700" spc="30" dirty="0">
                <a:solidFill>
                  <a:srgbClr val="9199A1"/>
                </a:solidFill>
              </a:rPr>
              <a:t>Accueil</a:t>
            </a:r>
          </a:p>
        </p:txBody>
      </p:sp>
      <p:pic>
        <p:nvPicPr>
          <p:cNvPr id="72" name="Graphique 71" descr="Point d’insertion vers la gauche avec un remplissage uni">
            <a:extLst>
              <a:ext uri="{FF2B5EF4-FFF2-40B4-BE49-F238E27FC236}">
                <a16:creationId xmlns:a16="http://schemas.microsoft.com/office/drawing/2014/main" id="{4C9B77BE-DD71-4880-BDD3-CE5966E23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3729" y="1957565"/>
            <a:ext cx="108000" cy="108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863327D-9B05-403A-ACED-4BB14A1B8A3D}"/>
              </a:ext>
            </a:extLst>
          </p:cNvPr>
          <p:cNvSpPr/>
          <p:nvPr/>
        </p:nvSpPr>
        <p:spPr>
          <a:xfrm>
            <a:off x="2687906" y="1544798"/>
            <a:ext cx="6815773" cy="3356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9E93E28-8112-4801-BDAF-1936B97F25FC}"/>
              </a:ext>
            </a:extLst>
          </p:cNvPr>
          <p:cNvSpPr/>
          <p:nvPr/>
        </p:nvSpPr>
        <p:spPr>
          <a:xfrm>
            <a:off x="8987170" y="1609246"/>
            <a:ext cx="216000" cy="216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1DE89C00-7D13-4C48-A27D-C5D99F84914C}"/>
              </a:ext>
            </a:extLst>
          </p:cNvPr>
          <p:cNvSpPr/>
          <p:nvPr/>
        </p:nvSpPr>
        <p:spPr>
          <a:xfrm>
            <a:off x="3672840" y="1619157"/>
            <a:ext cx="1912620" cy="192133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rgbClr val="9199A1"/>
                </a:solidFill>
              </a:rPr>
              <a:t>Rechercher</a:t>
            </a:r>
          </a:p>
        </p:txBody>
      </p:sp>
      <p:pic>
        <p:nvPicPr>
          <p:cNvPr id="77" name="Graphique 76" descr="Loupe contour">
            <a:extLst>
              <a:ext uri="{FF2B5EF4-FFF2-40B4-BE49-F238E27FC236}">
                <a16:creationId xmlns:a16="http://schemas.microsoft.com/office/drawing/2014/main" id="{E65687FA-4F6E-4252-9E4A-3A44E0A61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370271" y="1636062"/>
            <a:ext cx="147200" cy="147200"/>
          </a:xfrm>
          <a:prstGeom prst="rect">
            <a:avLst/>
          </a:prstGeom>
        </p:spPr>
      </p:pic>
      <p:pic>
        <p:nvPicPr>
          <p:cNvPr id="78" name="Graphique 77" descr="Jouer avec un remplissage uni">
            <a:extLst>
              <a:ext uri="{FF2B5EF4-FFF2-40B4-BE49-F238E27FC236}">
                <a16:creationId xmlns:a16="http://schemas.microsoft.com/office/drawing/2014/main" id="{AE533748-7936-4742-B727-66D961C054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9280996" y="1663644"/>
            <a:ext cx="70656" cy="107204"/>
          </a:xfrm>
          <a:prstGeom prst="rect">
            <a:avLst/>
          </a:prstGeom>
        </p:spPr>
      </p:pic>
      <p:sp>
        <p:nvSpPr>
          <p:cNvPr id="79" name="ZoneTexte 78">
            <a:extLst>
              <a:ext uri="{FF2B5EF4-FFF2-40B4-BE49-F238E27FC236}">
                <a16:creationId xmlns:a16="http://schemas.microsoft.com/office/drawing/2014/main" id="{D03C71FE-843D-490D-AA1B-113FEF55CC3E}"/>
              </a:ext>
            </a:extLst>
          </p:cNvPr>
          <p:cNvSpPr txBox="1"/>
          <p:nvPr/>
        </p:nvSpPr>
        <p:spPr>
          <a:xfrm>
            <a:off x="8935784" y="1588568"/>
            <a:ext cx="5124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4C94AC"/>
                </a:solidFill>
              </a:rPr>
              <a:t>BK</a:t>
            </a:r>
          </a:p>
        </p:txBody>
      </p:sp>
      <p:pic>
        <p:nvPicPr>
          <p:cNvPr id="80" name="Graphique 79" descr="Cloche contour">
            <a:extLst>
              <a:ext uri="{FF2B5EF4-FFF2-40B4-BE49-F238E27FC236}">
                <a16:creationId xmlns:a16="http://schemas.microsoft.com/office/drawing/2014/main" id="{51B66539-9D6D-41A1-9FD3-82338D58C3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7756" y="1641124"/>
            <a:ext cx="180000" cy="180000"/>
          </a:xfrm>
          <a:prstGeom prst="rect">
            <a:avLst/>
          </a:prstGeom>
        </p:spPr>
      </p:pic>
      <p:pic>
        <p:nvPicPr>
          <p:cNvPr id="81" name="Graphique 80" descr="Sablier plein contour">
            <a:extLst>
              <a:ext uri="{FF2B5EF4-FFF2-40B4-BE49-F238E27FC236}">
                <a16:creationId xmlns:a16="http://schemas.microsoft.com/office/drawing/2014/main" id="{5E803653-639B-4195-93B0-055020A870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73722" y="1631290"/>
            <a:ext cx="180000" cy="180000"/>
          </a:xfrm>
          <a:prstGeom prst="rect">
            <a:avLst/>
          </a:prstGeom>
        </p:spPr>
      </p:pic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5801F92A-B89A-41F3-9F61-72517B767E98}"/>
              </a:ext>
            </a:extLst>
          </p:cNvPr>
          <p:cNvSpPr/>
          <p:nvPr/>
        </p:nvSpPr>
        <p:spPr>
          <a:xfrm>
            <a:off x="2781300" y="2218959"/>
            <a:ext cx="1403083" cy="765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4BDD998F-198F-4E9D-8AED-1E23AE05A16F}"/>
              </a:ext>
            </a:extLst>
          </p:cNvPr>
          <p:cNvSpPr txBox="1"/>
          <p:nvPr/>
        </p:nvSpPr>
        <p:spPr>
          <a:xfrm>
            <a:off x="2781300" y="2218959"/>
            <a:ext cx="1053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spc="30" dirty="0">
                <a:solidFill>
                  <a:srgbClr val="353A3E"/>
                </a:solidFill>
              </a:rPr>
              <a:t>Services</a:t>
            </a:r>
          </a:p>
        </p:txBody>
      </p:sp>
      <p:sp>
        <p:nvSpPr>
          <p:cNvPr id="84" name="Arc partiel 83">
            <a:extLst>
              <a:ext uri="{FF2B5EF4-FFF2-40B4-BE49-F238E27FC236}">
                <a16:creationId xmlns:a16="http://schemas.microsoft.com/office/drawing/2014/main" id="{3378167C-61C2-4B69-B4DF-4859293813A8}"/>
              </a:ext>
            </a:extLst>
          </p:cNvPr>
          <p:cNvSpPr/>
          <p:nvPr/>
        </p:nvSpPr>
        <p:spPr>
          <a:xfrm>
            <a:off x="2909221" y="2387803"/>
            <a:ext cx="1188000" cy="1188000"/>
          </a:xfrm>
          <a:prstGeom prst="pie">
            <a:avLst>
              <a:gd name="adj1" fmla="val 10825919"/>
              <a:gd name="adj2" fmla="val 14100067"/>
            </a:avLst>
          </a:prstGeom>
          <a:solidFill>
            <a:srgbClr val="63B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5" name="Arc partiel 84">
            <a:extLst>
              <a:ext uri="{FF2B5EF4-FFF2-40B4-BE49-F238E27FC236}">
                <a16:creationId xmlns:a16="http://schemas.microsoft.com/office/drawing/2014/main" id="{C10115D4-FEBA-47B5-8290-49DD3A8025D1}"/>
              </a:ext>
            </a:extLst>
          </p:cNvPr>
          <p:cNvSpPr/>
          <p:nvPr/>
        </p:nvSpPr>
        <p:spPr>
          <a:xfrm>
            <a:off x="2954941" y="2441143"/>
            <a:ext cx="1080000" cy="1080000"/>
          </a:xfrm>
          <a:prstGeom prst="pie">
            <a:avLst>
              <a:gd name="adj1" fmla="val 14155422"/>
              <a:gd name="adj2" fmla="val 15366252"/>
            </a:avLst>
          </a:prstGeom>
          <a:solidFill>
            <a:srgbClr val="6EC89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Arc partiel 85">
            <a:extLst>
              <a:ext uri="{FF2B5EF4-FFF2-40B4-BE49-F238E27FC236}">
                <a16:creationId xmlns:a16="http://schemas.microsoft.com/office/drawing/2014/main" id="{5F9A406B-EAB6-485D-99E4-DCDE2E5A5C0A}"/>
              </a:ext>
            </a:extLst>
          </p:cNvPr>
          <p:cNvSpPr/>
          <p:nvPr/>
        </p:nvSpPr>
        <p:spPr>
          <a:xfrm>
            <a:off x="2954941" y="2437017"/>
            <a:ext cx="1080000" cy="1080000"/>
          </a:xfrm>
          <a:prstGeom prst="pie">
            <a:avLst>
              <a:gd name="adj1" fmla="val 15273730"/>
              <a:gd name="adj2" fmla="val 19272910"/>
            </a:avLst>
          </a:prstGeom>
          <a:solidFill>
            <a:srgbClr val="B5E99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7" name="Arc partiel 86">
            <a:extLst>
              <a:ext uri="{FF2B5EF4-FFF2-40B4-BE49-F238E27FC236}">
                <a16:creationId xmlns:a16="http://schemas.microsoft.com/office/drawing/2014/main" id="{EA45E17F-67AC-4E60-BCEE-5F0F21C4F6A7}"/>
              </a:ext>
            </a:extLst>
          </p:cNvPr>
          <p:cNvSpPr/>
          <p:nvPr/>
        </p:nvSpPr>
        <p:spPr>
          <a:xfrm>
            <a:off x="2954941" y="2436137"/>
            <a:ext cx="1080000" cy="1080000"/>
          </a:xfrm>
          <a:prstGeom prst="pie">
            <a:avLst>
              <a:gd name="adj1" fmla="val 19287486"/>
              <a:gd name="adj2" fmla="val 22954"/>
            </a:avLst>
          </a:prstGeom>
          <a:solidFill>
            <a:srgbClr val="F6C59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Arc partiel 87">
            <a:extLst>
              <a:ext uri="{FF2B5EF4-FFF2-40B4-BE49-F238E27FC236}">
                <a16:creationId xmlns:a16="http://schemas.microsoft.com/office/drawing/2014/main" id="{6DBF8BEB-831D-4309-8156-BF99E1C28A45}"/>
              </a:ext>
            </a:extLst>
          </p:cNvPr>
          <p:cNvSpPr/>
          <p:nvPr/>
        </p:nvSpPr>
        <p:spPr>
          <a:xfrm>
            <a:off x="3080941" y="2570637"/>
            <a:ext cx="828000" cy="828000"/>
          </a:xfrm>
          <a:prstGeom prst="pie">
            <a:avLst>
              <a:gd name="adj1" fmla="val 10732238"/>
              <a:gd name="adj2" fmla="val 147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B1F388CE-44CA-42B0-A450-A6B9510B1995}"/>
              </a:ext>
            </a:extLst>
          </p:cNvPr>
          <p:cNvSpPr txBox="1"/>
          <p:nvPr/>
        </p:nvSpPr>
        <p:spPr>
          <a:xfrm>
            <a:off x="3088561" y="2619580"/>
            <a:ext cx="828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spc="40" dirty="0">
                <a:solidFill>
                  <a:srgbClr val="353A3E"/>
                </a:solidFill>
              </a:rPr>
              <a:t>862</a:t>
            </a:r>
          </a:p>
          <a:p>
            <a:pPr algn="ctr"/>
            <a:r>
              <a:rPr lang="fr-FR" sz="700" spc="10" dirty="0">
                <a:solidFill>
                  <a:srgbClr val="353A3E"/>
                </a:solidFill>
              </a:rPr>
              <a:t>En réservation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81BEFE22-549E-429B-8419-CE656FC92E69}"/>
              </a:ext>
            </a:extLst>
          </p:cNvPr>
          <p:cNvSpPr txBox="1"/>
          <p:nvPr/>
        </p:nvSpPr>
        <p:spPr>
          <a:xfrm>
            <a:off x="2877548" y="1579653"/>
            <a:ext cx="769078" cy="2616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353A3E"/>
                </a:solidFill>
              </a:rPr>
              <a:t>Any</a:t>
            </a:r>
            <a:r>
              <a:rPr lang="fr-FR" sz="1100" b="1" dirty="0">
                <a:solidFill>
                  <a:srgbClr val="4C94AC"/>
                </a:solidFill>
              </a:rPr>
              <a:t>Way</a:t>
            </a:r>
          </a:p>
        </p:txBody>
      </p:sp>
      <p:pic>
        <p:nvPicPr>
          <p:cNvPr id="91" name="Graphique 90" descr="Point d’insertion vers la gauche avec un remplissage uni">
            <a:extLst>
              <a:ext uri="{FF2B5EF4-FFF2-40B4-BE49-F238E27FC236}">
                <a16:creationId xmlns:a16="http://schemas.microsoft.com/office/drawing/2014/main" id="{12386405-D34B-476C-919C-ED861665D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3729" y="1957565"/>
            <a:ext cx="108000" cy="108000"/>
          </a:xfrm>
          <a:prstGeom prst="rect">
            <a:avLst/>
          </a:prstGeom>
        </p:spPr>
      </p:pic>
      <p:pic>
        <p:nvPicPr>
          <p:cNvPr id="92" name="Image 91">
            <a:extLst>
              <a:ext uri="{FF2B5EF4-FFF2-40B4-BE49-F238E27FC236}">
                <a16:creationId xmlns:a16="http://schemas.microsoft.com/office/drawing/2014/main" id="{6FD09A7A-322E-424D-B8C2-4F3FC9C479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94" y="1671195"/>
            <a:ext cx="167957" cy="88999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1DEDF78-8C5F-41FB-8482-C2C72E8AA93E}"/>
              </a:ext>
            </a:extLst>
          </p:cNvPr>
          <p:cNvSpPr/>
          <p:nvPr/>
        </p:nvSpPr>
        <p:spPr>
          <a:xfrm>
            <a:off x="2373303" y="1544798"/>
            <a:ext cx="1222407" cy="4340436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58B687-133F-47B2-A633-1AE88E72FCBB}"/>
              </a:ext>
            </a:extLst>
          </p:cNvPr>
          <p:cNvSpPr/>
          <p:nvPr/>
        </p:nvSpPr>
        <p:spPr>
          <a:xfrm>
            <a:off x="2373715" y="2379911"/>
            <a:ext cx="260462" cy="255265"/>
          </a:xfrm>
          <a:prstGeom prst="rect">
            <a:avLst/>
          </a:prstGeom>
          <a:solidFill>
            <a:srgbClr val="3B4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C4A6ADE-A1E8-4430-8978-AE1291C14D16}"/>
              </a:ext>
            </a:extLst>
          </p:cNvPr>
          <p:cNvSpPr txBox="1"/>
          <p:nvPr/>
        </p:nvSpPr>
        <p:spPr>
          <a:xfrm>
            <a:off x="2892788" y="1579653"/>
            <a:ext cx="769078" cy="2616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/>
                </a:solidFill>
              </a:rPr>
              <a:t>Any</a:t>
            </a:r>
            <a:r>
              <a:rPr lang="fr-FR" sz="1100" b="1" dirty="0">
                <a:solidFill>
                  <a:srgbClr val="4C94AC"/>
                </a:solidFill>
              </a:rPr>
              <a:t>Way</a:t>
            </a:r>
          </a:p>
        </p:txBody>
      </p:sp>
      <p:pic>
        <p:nvPicPr>
          <p:cNvPr id="39" name="Graphique 38" descr="Logement contour">
            <a:extLst>
              <a:ext uri="{FF2B5EF4-FFF2-40B4-BE49-F238E27FC236}">
                <a16:creationId xmlns:a16="http://schemas.microsoft.com/office/drawing/2014/main" id="{543A79A3-0488-4C8B-AE00-6407A0C103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14345" y="1904307"/>
            <a:ext cx="180000" cy="180000"/>
          </a:xfrm>
          <a:prstGeom prst="rect">
            <a:avLst/>
          </a:prstGeom>
        </p:spPr>
      </p:pic>
      <p:pic>
        <p:nvPicPr>
          <p:cNvPr id="42" name="Graphique 41" descr="Icône de menu d'hamburger contour">
            <a:extLst>
              <a:ext uri="{FF2B5EF4-FFF2-40B4-BE49-F238E27FC236}">
                <a16:creationId xmlns:a16="http://schemas.microsoft.com/office/drawing/2014/main" id="{688C89AE-AC6A-4C9C-A5CF-81BF4CED01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20441" y="1615994"/>
            <a:ext cx="180000" cy="180000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1907A3CC-9075-42E9-AB3E-AB837CA0F0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34" y="1671195"/>
            <a:ext cx="167957" cy="88999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88CE75AC-7C9B-4592-9593-8DC8DFDE631C}"/>
              </a:ext>
            </a:extLst>
          </p:cNvPr>
          <p:cNvSpPr txBox="1"/>
          <p:nvPr/>
        </p:nvSpPr>
        <p:spPr>
          <a:xfrm>
            <a:off x="2595296" y="1903046"/>
            <a:ext cx="9947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51" name="Graphique 50" descr="Engrenage contour">
            <a:extLst>
              <a:ext uri="{FF2B5EF4-FFF2-40B4-BE49-F238E27FC236}">
                <a16:creationId xmlns:a16="http://schemas.microsoft.com/office/drawing/2014/main" id="{724D9A3C-D92E-4C44-B059-49D94BB1C72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16080" y="2661539"/>
            <a:ext cx="180000" cy="180000"/>
          </a:xfrm>
          <a:prstGeom prst="rect">
            <a:avLst/>
          </a:prstGeom>
        </p:spPr>
      </p:pic>
      <p:pic>
        <p:nvPicPr>
          <p:cNvPr id="58" name="Graphique 57" descr="Livre ouvert contour">
            <a:extLst>
              <a:ext uri="{FF2B5EF4-FFF2-40B4-BE49-F238E27FC236}">
                <a16:creationId xmlns:a16="http://schemas.microsoft.com/office/drawing/2014/main" id="{1BC8029E-44EA-449A-BD24-2C863C363FF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411891" y="2161639"/>
            <a:ext cx="180000" cy="180000"/>
          </a:xfrm>
          <a:prstGeom prst="rect">
            <a:avLst/>
          </a:prstGeom>
        </p:spPr>
      </p:pic>
      <p:pic>
        <p:nvPicPr>
          <p:cNvPr id="59" name="Graphique 58" descr="Boîte contour">
            <a:extLst>
              <a:ext uri="{FF2B5EF4-FFF2-40B4-BE49-F238E27FC236}">
                <a16:creationId xmlns:a16="http://schemas.microsoft.com/office/drawing/2014/main" id="{B8BD8472-ABAC-479D-829D-21D27B594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16080" y="2411589"/>
            <a:ext cx="180000" cy="180000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93206699-7E1E-41D5-ACDA-30E83DD892BF}"/>
              </a:ext>
            </a:extLst>
          </p:cNvPr>
          <p:cNvSpPr txBox="1"/>
          <p:nvPr/>
        </p:nvSpPr>
        <p:spPr>
          <a:xfrm>
            <a:off x="2604956" y="2102378"/>
            <a:ext cx="994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Sites</a:t>
            </a:r>
          </a:p>
          <a:p>
            <a:pPr>
              <a:spcAft>
                <a:spcPts val="6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Racks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NE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Cartes</a:t>
            </a:r>
          </a:p>
          <a:p>
            <a:pPr>
              <a:spcAft>
                <a:spcPts val="6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Licences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600" b="1" spc="30" dirty="0">
                <a:solidFill>
                  <a:srgbClr val="4C94AC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600" spc="30" dirty="0">
                <a:solidFill>
                  <a:srgbClr val="4C94AC"/>
                </a:solidFill>
              </a:rPr>
              <a:t>Collectes</a:t>
            </a:r>
          </a:p>
        </p:txBody>
      </p:sp>
      <p:pic>
        <p:nvPicPr>
          <p:cNvPr id="69" name="Graphique 68" descr="Point d’insertion vers la gauche avec un remplissage uni">
            <a:extLst>
              <a:ext uri="{FF2B5EF4-FFF2-40B4-BE49-F238E27FC236}">
                <a16:creationId xmlns:a16="http://schemas.microsoft.com/office/drawing/2014/main" id="{06947426-35C3-4BEC-BC6F-B8308D003EB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5400000">
            <a:off x="3432213" y="2144656"/>
            <a:ext cx="108000" cy="108000"/>
          </a:xfrm>
          <a:prstGeom prst="rect">
            <a:avLst/>
          </a:prstGeom>
        </p:spPr>
      </p:pic>
      <p:pic>
        <p:nvPicPr>
          <p:cNvPr id="70" name="Graphique 69" descr="Point d’insertion vers la gauche avec un remplissage uni">
            <a:extLst>
              <a:ext uri="{FF2B5EF4-FFF2-40B4-BE49-F238E27FC236}">
                <a16:creationId xmlns:a16="http://schemas.microsoft.com/office/drawing/2014/main" id="{DDDBC3A1-8208-40F5-BA9A-CCC4014A039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5400000">
            <a:off x="3426550" y="2567836"/>
            <a:ext cx="108000" cy="108000"/>
          </a:xfrm>
          <a:prstGeom prst="rect">
            <a:avLst/>
          </a:prstGeom>
        </p:spPr>
      </p:pic>
      <p:pic>
        <p:nvPicPr>
          <p:cNvPr id="73" name="Graphique 72" descr="Point d’insertion vers la gauche avec un remplissage uni">
            <a:extLst>
              <a:ext uri="{FF2B5EF4-FFF2-40B4-BE49-F238E27FC236}">
                <a16:creationId xmlns:a16="http://schemas.microsoft.com/office/drawing/2014/main" id="{AEFD0AC3-976E-49B2-AD7A-0C37CE106A6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5400000">
            <a:off x="3432213" y="3246395"/>
            <a:ext cx="108000" cy="108000"/>
          </a:xfrm>
          <a:prstGeom prst="rect">
            <a:avLst/>
          </a:prstGeom>
        </p:spPr>
      </p:pic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931B849-9454-4074-82AE-F448D70E8FC0}"/>
              </a:ext>
            </a:extLst>
          </p:cNvPr>
          <p:cNvCxnSpPr>
            <a:cxnSpLocks/>
          </p:cNvCxnSpPr>
          <p:nvPr/>
        </p:nvCxnSpPr>
        <p:spPr>
          <a:xfrm>
            <a:off x="2642019" y="1544798"/>
            <a:ext cx="0" cy="4340436"/>
          </a:xfrm>
          <a:prstGeom prst="line">
            <a:avLst/>
          </a:prstGeom>
          <a:ln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614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F8AE2D18-15F3-473F-BA19-199896284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300" y="1544797"/>
            <a:ext cx="7142490" cy="43404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7E56D3-0152-476B-9214-334C6C12DF3D}"/>
              </a:ext>
            </a:extLst>
          </p:cNvPr>
          <p:cNvSpPr/>
          <p:nvPr/>
        </p:nvSpPr>
        <p:spPr>
          <a:xfrm>
            <a:off x="2373300" y="1544797"/>
            <a:ext cx="7142490" cy="434043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 : coins arrondis 175">
            <a:extLst>
              <a:ext uri="{FF2B5EF4-FFF2-40B4-BE49-F238E27FC236}">
                <a16:creationId xmlns:a16="http://schemas.microsoft.com/office/drawing/2014/main" id="{71CABBCB-624A-45C6-963D-5481F3FE8243}"/>
              </a:ext>
            </a:extLst>
          </p:cNvPr>
          <p:cNvSpPr/>
          <p:nvPr/>
        </p:nvSpPr>
        <p:spPr>
          <a:xfrm>
            <a:off x="4219881" y="2451602"/>
            <a:ext cx="934723" cy="977398"/>
          </a:xfrm>
          <a:prstGeom prst="roundRect">
            <a:avLst>
              <a:gd name="adj" fmla="val 763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3E7A8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67183C-7A3B-4278-A5A6-8903B161DC82}"/>
              </a:ext>
            </a:extLst>
          </p:cNvPr>
          <p:cNvSpPr/>
          <p:nvPr/>
        </p:nvSpPr>
        <p:spPr>
          <a:xfrm>
            <a:off x="4219881" y="2701208"/>
            <a:ext cx="934723" cy="111893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AA019024-9F32-4F6F-AD3C-4B3145F79262}"/>
              </a:ext>
            </a:extLst>
          </p:cNvPr>
          <p:cNvSpPr txBox="1"/>
          <p:nvPr/>
        </p:nvSpPr>
        <p:spPr>
          <a:xfrm>
            <a:off x="4230047" y="2471828"/>
            <a:ext cx="6306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spc="30" dirty="0">
                <a:solidFill>
                  <a:srgbClr val="464D53"/>
                </a:solidFill>
              </a:rPr>
              <a:t>Colonnes</a:t>
            </a:r>
          </a:p>
        </p:txBody>
      </p:sp>
      <p:pic>
        <p:nvPicPr>
          <p:cNvPr id="179" name="Graphique 178" descr="Fermer contour">
            <a:extLst>
              <a:ext uri="{FF2B5EF4-FFF2-40B4-BE49-F238E27FC236}">
                <a16:creationId xmlns:a16="http://schemas.microsoft.com/office/drawing/2014/main" id="{C41F169A-BF0F-432F-A210-C0D089444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5950" y="2524316"/>
            <a:ext cx="90000" cy="9000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A76BC67A-1638-48E1-89B0-671A500A8612}"/>
              </a:ext>
            </a:extLst>
          </p:cNvPr>
          <p:cNvSpPr txBox="1"/>
          <p:nvPr/>
        </p:nvSpPr>
        <p:spPr>
          <a:xfrm>
            <a:off x="4230047" y="2666803"/>
            <a:ext cx="5366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spc="10" dirty="0">
                <a:solidFill>
                  <a:srgbClr val="525A60"/>
                </a:solidFill>
              </a:rPr>
              <a:t>ID</a:t>
            </a:r>
            <a:endParaRPr lang="fr-FR" sz="700" spc="10" dirty="0">
              <a:solidFill>
                <a:srgbClr val="525A60"/>
              </a:solidFill>
            </a:endParaRPr>
          </a:p>
        </p:txBody>
      </p:sp>
      <p:pic>
        <p:nvPicPr>
          <p:cNvPr id="181" name="Graphique 180" descr="Fermer contour">
            <a:extLst>
              <a:ext uri="{FF2B5EF4-FFF2-40B4-BE49-F238E27FC236}">
                <a16:creationId xmlns:a16="http://schemas.microsoft.com/office/drawing/2014/main" id="{1E9A7EB6-30C5-43E3-9233-94CB84965A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4950" y="2719291"/>
            <a:ext cx="72000" cy="72000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4DA0300-D45B-427C-ABC6-191B7B17E07E}"/>
              </a:ext>
            </a:extLst>
          </p:cNvPr>
          <p:cNvCxnSpPr/>
          <p:nvPr/>
        </p:nvCxnSpPr>
        <p:spPr>
          <a:xfrm>
            <a:off x="4219881" y="2666803"/>
            <a:ext cx="934723" cy="0"/>
          </a:xfrm>
          <a:prstGeom prst="line">
            <a:avLst/>
          </a:prstGeom>
          <a:ln>
            <a:solidFill>
              <a:srgbClr val="E3E6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ZoneTexte 187">
            <a:extLst>
              <a:ext uri="{FF2B5EF4-FFF2-40B4-BE49-F238E27FC236}">
                <a16:creationId xmlns:a16="http://schemas.microsoft.com/office/drawing/2014/main" id="{8A3859D8-F91D-4281-B288-FFB96D3647F0}"/>
              </a:ext>
            </a:extLst>
          </p:cNvPr>
          <p:cNvSpPr txBox="1"/>
          <p:nvPr/>
        </p:nvSpPr>
        <p:spPr>
          <a:xfrm>
            <a:off x="4230046" y="2785380"/>
            <a:ext cx="6772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spc="10" dirty="0">
                <a:solidFill>
                  <a:srgbClr val="525A60"/>
                </a:solidFill>
              </a:rPr>
              <a:t>Constructeur</a:t>
            </a:r>
            <a:endParaRPr lang="fr-FR" sz="700" spc="10" dirty="0">
              <a:solidFill>
                <a:srgbClr val="525A60"/>
              </a:solidFill>
            </a:endParaRPr>
          </a:p>
        </p:txBody>
      </p:sp>
      <p:pic>
        <p:nvPicPr>
          <p:cNvPr id="189" name="Graphique 188" descr="Fermer contour">
            <a:extLst>
              <a:ext uri="{FF2B5EF4-FFF2-40B4-BE49-F238E27FC236}">
                <a16:creationId xmlns:a16="http://schemas.microsoft.com/office/drawing/2014/main" id="{1DC3E4D1-5B70-40EA-A2EA-2113E24CA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4950" y="2837868"/>
            <a:ext cx="72000" cy="72000"/>
          </a:xfrm>
          <a:prstGeom prst="rect">
            <a:avLst/>
          </a:prstGeom>
        </p:spPr>
      </p:pic>
      <p:sp>
        <p:nvSpPr>
          <p:cNvPr id="194" name="ZoneTexte 193">
            <a:extLst>
              <a:ext uri="{FF2B5EF4-FFF2-40B4-BE49-F238E27FC236}">
                <a16:creationId xmlns:a16="http://schemas.microsoft.com/office/drawing/2014/main" id="{3A0A17BD-E9B2-4E69-93DB-49673DA638C5}"/>
              </a:ext>
            </a:extLst>
          </p:cNvPr>
          <p:cNvSpPr txBox="1"/>
          <p:nvPr/>
        </p:nvSpPr>
        <p:spPr>
          <a:xfrm>
            <a:off x="4230047" y="3036460"/>
            <a:ext cx="5366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spc="10" dirty="0">
                <a:solidFill>
                  <a:srgbClr val="525A60"/>
                </a:solidFill>
              </a:rPr>
              <a:t>Référence</a:t>
            </a:r>
            <a:endParaRPr lang="fr-FR" sz="700" spc="10" dirty="0">
              <a:solidFill>
                <a:srgbClr val="525A60"/>
              </a:solidFill>
            </a:endParaRPr>
          </a:p>
        </p:txBody>
      </p:sp>
      <p:pic>
        <p:nvPicPr>
          <p:cNvPr id="195" name="Graphique 194" descr="Fermer contour">
            <a:extLst>
              <a:ext uri="{FF2B5EF4-FFF2-40B4-BE49-F238E27FC236}">
                <a16:creationId xmlns:a16="http://schemas.microsoft.com/office/drawing/2014/main" id="{562E0745-72D8-46EB-ADFB-8650FE21B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4950" y="3088948"/>
            <a:ext cx="72000" cy="72000"/>
          </a:xfrm>
          <a:prstGeom prst="rect">
            <a:avLst/>
          </a:prstGeom>
        </p:spPr>
      </p:pic>
      <p:sp>
        <p:nvSpPr>
          <p:cNvPr id="196" name="Ellipse 195">
            <a:extLst>
              <a:ext uri="{FF2B5EF4-FFF2-40B4-BE49-F238E27FC236}">
                <a16:creationId xmlns:a16="http://schemas.microsoft.com/office/drawing/2014/main" id="{E79E3B04-3BB1-4CBE-B214-A37D6C6A4702}"/>
              </a:ext>
            </a:extLst>
          </p:cNvPr>
          <p:cNvSpPr/>
          <p:nvPr/>
        </p:nvSpPr>
        <p:spPr>
          <a:xfrm>
            <a:off x="4263065" y="2738642"/>
            <a:ext cx="10800" cy="10800"/>
          </a:xfrm>
          <a:prstGeom prst="ellipse">
            <a:avLst/>
          </a:prstGeom>
          <a:solidFill>
            <a:srgbClr val="D6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76468392-B026-49BF-BA37-45506FE2AFFE}"/>
              </a:ext>
            </a:extLst>
          </p:cNvPr>
          <p:cNvSpPr/>
          <p:nvPr/>
        </p:nvSpPr>
        <p:spPr>
          <a:xfrm>
            <a:off x="4263065" y="2755084"/>
            <a:ext cx="10800" cy="10800"/>
          </a:xfrm>
          <a:prstGeom prst="ellipse">
            <a:avLst/>
          </a:prstGeom>
          <a:solidFill>
            <a:srgbClr val="D6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Ellipse 197">
            <a:extLst>
              <a:ext uri="{FF2B5EF4-FFF2-40B4-BE49-F238E27FC236}">
                <a16:creationId xmlns:a16="http://schemas.microsoft.com/office/drawing/2014/main" id="{A41A0190-3633-404B-ADC5-4D6FD1592059}"/>
              </a:ext>
            </a:extLst>
          </p:cNvPr>
          <p:cNvSpPr/>
          <p:nvPr/>
        </p:nvSpPr>
        <p:spPr>
          <a:xfrm>
            <a:off x="4263065" y="2771526"/>
            <a:ext cx="10800" cy="10800"/>
          </a:xfrm>
          <a:prstGeom prst="ellipse">
            <a:avLst/>
          </a:prstGeom>
          <a:solidFill>
            <a:srgbClr val="D6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4918D4F-87B6-4E27-A27F-E8FF22889384}"/>
              </a:ext>
            </a:extLst>
          </p:cNvPr>
          <p:cNvSpPr txBox="1"/>
          <p:nvPr/>
        </p:nvSpPr>
        <p:spPr>
          <a:xfrm>
            <a:off x="4230047" y="2908162"/>
            <a:ext cx="5366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spc="10" dirty="0">
                <a:solidFill>
                  <a:srgbClr val="353A3E"/>
                </a:solidFill>
              </a:rPr>
              <a:t>Nom</a:t>
            </a:r>
            <a:endParaRPr lang="fr-FR" sz="700" b="1" spc="10" dirty="0">
              <a:solidFill>
                <a:srgbClr val="353A3E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F25BF0-F098-438D-ABFC-8E17780E5DCA}"/>
              </a:ext>
            </a:extLst>
          </p:cNvPr>
          <p:cNvSpPr/>
          <p:nvPr/>
        </p:nvSpPr>
        <p:spPr>
          <a:xfrm>
            <a:off x="4276046" y="3221126"/>
            <a:ext cx="822391" cy="147320"/>
          </a:xfrm>
          <a:prstGeom prst="rect">
            <a:avLst/>
          </a:prstGeom>
          <a:noFill/>
          <a:ln w="6350">
            <a:solidFill>
              <a:srgbClr val="353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0" name="Graphique 199" descr="Point d’insertion vers la gauche avec un remplissage uni">
            <a:extLst>
              <a:ext uri="{FF2B5EF4-FFF2-40B4-BE49-F238E27FC236}">
                <a16:creationId xmlns:a16="http://schemas.microsoft.com/office/drawing/2014/main" id="{DABCB682-19C4-439D-BE76-6A4F8558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4976950" y="3248406"/>
            <a:ext cx="108000" cy="108000"/>
          </a:xfrm>
          <a:prstGeom prst="rect">
            <a:avLst/>
          </a:prstGeom>
        </p:spPr>
      </p:pic>
      <p:sp>
        <p:nvSpPr>
          <p:cNvPr id="201" name="ZoneTexte 200">
            <a:extLst>
              <a:ext uri="{FF2B5EF4-FFF2-40B4-BE49-F238E27FC236}">
                <a16:creationId xmlns:a16="http://schemas.microsoft.com/office/drawing/2014/main" id="{44F6D1B0-4676-42CF-947A-8C5A459F6813}"/>
              </a:ext>
            </a:extLst>
          </p:cNvPr>
          <p:cNvSpPr txBox="1"/>
          <p:nvPr/>
        </p:nvSpPr>
        <p:spPr>
          <a:xfrm>
            <a:off x="4234951" y="3206637"/>
            <a:ext cx="8634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spc="10" dirty="0">
                <a:solidFill>
                  <a:srgbClr val="464D53"/>
                </a:solidFill>
              </a:rPr>
              <a:t>Ajouter</a:t>
            </a:r>
            <a:endParaRPr lang="fr-FR" sz="700" spc="10" dirty="0">
              <a:solidFill>
                <a:srgbClr val="464D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3237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4D010A8F-27D1-4BFC-B6AC-E5241EB60E69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78408CB-70D3-49FA-984B-E41D815D251A}"/>
              </a:ext>
            </a:extLst>
          </p:cNvPr>
          <p:cNvSpPr/>
          <p:nvPr/>
        </p:nvSpPr>
        <p:spPr>
          <a:xfrm>
            <a:off x="2493054" y="608434"/>
            <a:ext cx="2456855" cy="19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Réservations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Service 1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88" name="Graphique 87" descr="Point d’insertion vers la gauche avec un remplissage uni">
            <a:extLst>
              <a:ext uri="{FF2B5EF4-FFF2-40B4-BE49-F238E27FC236}">
                <a16:creationId xmlns:a16="http://schemas.microsoft.com/office/drawing/2014/main" id="{B68E3912-8979-4844-9F68-0B7204AB7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990FA28-EFF5-47D1-881D-83AE2557BC02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74704120-9731-498F-9FD7-40C99D16E5B3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D2647963-E3EC-4634-A8BB-578B08F447F1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100" name="Graphique 99" descr="Loupe contour">
            <a:extLst>
              <a:ext uri="{FF2B5EF4-FFF2-40B4-BE49-F238E27FC236}">
                <a16:creationId xmlns:a16="http://schemas.microsoft.com/office/drawing/2014/main" id="{1E844D12-4305-40E2-A8B5-D439A8359D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101" name="Graphique 100" descr="Jouer avec un remplissage uni">
            <a:extLst>
              <a:ext uri="{FF2B5EF4-FFF2-40B4-BE49-F238E27FC236}">
                <a16:creationId xmlns:a16="http://schemas.microsoft.com/office/drawing/2014/main" id="{8F9324FC-871A-47EB-A367-E42D45D36F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102" name="Graphique 101" descr="Cloche contour">
            <a:extLst>
              <a:ext uri="{FF2B5EF4-FFF2-40B4-BE49-F238E27FC236}">
                <a16:creationId xmlns:a16="http://schemas.microsoft.com/office/drawing/2014/main" id="{FC733AD7-DF17-4CF5-8608-A268704E42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105" name="Graphique 104" descr="Sablier plein contour">
            <a:extLst>
              <a:ext uri="{FF2B5EF4-FFF2-40B4-BE49-F238E27FC236}">
                <a16:creationId xmlns:a16="http://schemas.microsoft.com/office/drawing/2014/main" id="{779C929D-920C-4108-B6D6-78AEDD8768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153" name="ZoneTexte 152">
            <a:extLst>
              <a:ext uri="{FF2B5EF4-FFF2-40B4-BE49-F238E27FC236}">
                <a16:creationId xmlns:a16="http://schemas.microsoft.com/office/drawing/2014/main" id="{606A1D9F-3656-4224-B05E-B9DF1A03EC10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61C5C50-1F8B-4634-9631-4365254F416E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27CE00F-9AEE-4EF7-AD5F-0F7E21FA8D18}"/>
              </a:ext>
            </a:extLst>
          </p:cNvPr>
          <p:cNvSpPr/>
          <p:nvPr/>
        </p:nvSpPr>
        <p:spPr>
          <a:xfrm>
            <a:off x="401432" y="5422393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ZoneTexte 123">
            <a:hlinkClick r:id="rId2" action="ppaction://hlinksldjump"/>
            <a:extLst>
              <a:ext uri="{FF2B5EF4-FFF2-40B4-BE49-F238E27FC236}">
                <a16:creationId xmlns:a16="http://schemas.microsoft.com/office/drawing/2014/main" id="{0DE3E165-43F1-41B9-80B2-19609408D07A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126" name="Graphique 125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DCE92927-829B-48E7-894F-BBCC550C9F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127" name="ZoneTexte 126">
            <a:extLst>
              <a:ext uri="{FF2B5EF4-FFF2-40B4-BE49-F238E27FC236}">
                <a16:creationId xmlns:a16="http://schemas.microsoft.com/office/drawing/2014/main" id="{3906C26D-3CF7-4AB9-BB19-DEAC4D286E30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BF35FD3E-89D4-494E-85E6-31D038ADCDC8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2E121A3-7F29-4C40-A010-A9BE9AF700F4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132" name="Graphique 131" descr="Point d’insertion vers la gauche avec un remplissage uni">
            <a:extLst>
              <a:ext uri="{FF2B5EF4-FFF2-40B4-BE49-F238E27FC236}">
                <a16:creationId xmlns:a16="http://schemas.microsoft.com/office/drawing/2014/main" id="{D40FC6BD-3AE3-4260-AF19-C5A90040D2A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133" name="Image 132">
            <a:hlinkClick r:id="rId2" action="ppaction://hlinksldjump"/>
            <a:extLst>
              <a:ext uri="{FF2B5EF4-FFF2-40B4-BE49-F238E27FC236}">
                <a16:creationId xmlns:a16="http://schemas.microsoft.com/office/drawing/2014/main" id="{C903C9FA-07D9-4D37-998B-E76BC85AA9D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4" name="ZoneTexte 133">
            <a:extLst>
              <a:ext uri="{FF2B5EF4-FFF2-40B4-BE49-F238E27FC236}">
                <a16:creationId xmlns:a16="http://schemas.microsoft.com/office/drawing/2014/main" id="{9A8E8C73-C611-495C-87CE-9D35CA7BCC22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135" name="Graphique 134" descr="Point d’insertion vers la gauche avec un remplissage uni">
            <a:extLst>
              <a:ext uri="{FF2B5EF4-FFF2-40B4-BE49-F238E27FC236}">
                <a16:creationId xmlns:a16="http://schemas.microsoft.com/office/drawing/2014/main" id="{B46D49EE-4C60-4E39-BE68-4274217850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136" name="ZoneTexte 135">
            <a:extLst>
              <a:ext uri="{FF2B5EF4-FFF2-40B4-BE49-F238E27FC236}">
                <a16:creationId xmlns:a16="http://schemas.microsoft.com/office/drawing/2014/main" id="{64555D24-3E9C-4E0A-89E1-50A987FAC504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138" name="Graphique 137" descr="Engrenage contour">
            <a:extLst>
              <a:ext uri="{FF2B5EF4-FFF2-40B4-BE49-F238E27FC236}">
                <a16:creationId xmlns:a16="http://schemas.microsoft.com/office/drawing/2014/main" id="{D4AAAE63-55ED-404E-BD89-A4CA30E2BB7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139" name="Graphique 138" descr="Livre ouvert contour">
            <a:extLst>
              <a:ext uri="{FF2B5EF4-FFF2-40B4-BE49-F238E27FC236}">
                <a16:creationId xmlns:a16="http://schemas.microsoft.com/office/drawing/2014/main" id="{0560CAD9-EDB9-4444-862B-D2A3FA4A89A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140" name="Graphique 139" descr="Boîte contour">
            <a:extLst>
              <a:ext uri="{FF2B5EF4-FFF2-40B4-BE49-F238E27FC236}">
                <a16:creationId xmlns:a16="http://schemas.microsoft.com/office/drawing/2014/main" id="{CFE9EC45-6CF2-4AE4-873C-699B45B9884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141" name="Graphique 140" descr="Point d’insertion vers la gauche avec un remplissage uni">
            <a:extLst>
              <a:ext uri="{FF2B5EF4-FFF2-40B4-BE49-F238E27FC236}">
                <a16:creationId xmlns:a16="http://schemas.microsoft.com/office/drawing/2014/main" id="{A1703A5D-36FA-41C8-8011-CAF76C3E44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142" name="ZoneTexte 141">
            <a:extLst>
              <a:ext uri="{FF2B5EF4-FFF2-40B4-BE49-F238E27FC236}">
                <a16:creationId xmlns:a16="http://schemas.microsoft.com/office/drawing/2014/main" id="{BE42E174-07FC-469A-ABAE-54709EFC6255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4609B9A7-7383-477C-B4E4-FDDF2C17E69B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C3A46662-8AAE-46B2-92A5-8B7E4B3C1F60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0FE50488-4BA2-41D3-B056-9264DE1C9494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>
            <a:extLst>
              <a:ext uri="{FF2B5EF4-FFF2-40B4-BE49-F238E27FC236}">
                <a16:creationId xmlns:a16="http://schemas.microsoft.com/office/drawing/2014/main" id="{C3702BF8-CEE0-4B6C-95D6-D2C1DA0C6D15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7BD4CA04-F81C-422B-9875-059175B5A3B7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 : coins arrondis 154">
            <a:extLst>
              <a:ext uri="{FF2B5EF4-FFF2-40B4-BE49-F238E27FC236}">
                <a16:creationId xmlns:a16="http://schemas.microsoft.com/office/drawing/2014/main" id="{3292CDC4-FA29-4BC9-B422-22E7939062F0}"/>
              </a:ext>
            </a:extLst>
          </p:cNvPr>
          <p:cNvSpPr/>
          <p:nvPr/>
        </p:nvSpPr>
        <p:spPr>
          <a:xfrm>
            <a:off x="2276165" y="1742568"/>
            <a:ext cx="9798806" cy="2903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56" name="Rectangle : coins arrondis 155">
            <a:extLst>
              <a:ext uri="{FF2B5EF4-FFF2-40B4-BE49-F238E27FC236}">
                <a16:creationId xmlns:a16="http://schemas.microsoft.com/office/drawing/2014/main" id="{4EB4FC20-69E0-415D-B2DB-3907152C68DC}"/>
              </a:ext>
            </a:extLst>
          </p:cNvPr>
          <p:cNvSpPr/>
          <p:nvPr/>
        </p:nvSpPr>
        <p:spPr>
          <a:xfrm>
            <a:off x="2276593" y="1425810"/>
            <a:ext cx="9798806" cy="310854"/>
          </a:xfrm>
          <a:prstGeom prst="roundRect">
            <a:avLst>
              <a:gd name="adj" fmla="val 0"/>
            </a:avLst>
          </a:prstGeom>
          <a:solidFill>
            <a:srgbClr val="353A3E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950F5155-294E-4C80-8DD7-9A43AB297023}"/>
              </a:ext>
            </a:extLst>
          </p:cNvPr>
          <p:cNvSpPr txBox="1"/>
          <p:nvPr/>
        </p:nvSpPr>
        <p:spPr>
          <a:xfrm>
            <a:off x="2369546" y="1455866"/>
            <a:ext cx="923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Entité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AC3D2CA3-1C7F-410F-97F7-B242ED779AD4}"/>
              </a:ext>
            </a:extLst>
          </p:cNvPr>
          <p:cNvSpPr txBox="1"/>
          <p:nvPr/>
        </p:nvSpPr>
        <p:spPr>
          <a:xfrm>
            <a:off x="4674009" y="1452075"/>
            <a:ext cx="923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Equipement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B548CB3A-F723-476A-88EE-4EA6A04F3FFA}"/>
              </a:ext>
            </a:extLst>
          </p:cNvPr>
          <p:cNvSpPr txBox="1"/>
          <p:nvPr/>
        </p:nvSpPr>
        <p:spPr>
          <a:xfrm>
            <a:off x="3600804" y="1458128"/>
            <a:ext cx="77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Site</a:t>
            </a:r>
          </a:p>
        </p:txBody>
      </p:sp>
      <p:sp>
        <p:nvSpPr>
          <p:cNvPr id="161" name="Rectangle : coins arrondis 160">
            <a:extLst>
              <a:ext uri="{FF2B5EF4-FFF2-40B4-BE49-F238E27FC236}">
                <a16:creationId xmlns:a16="http://schemas.microsoft.com/office/drawing/2014/main" id="{D0A6EAF2-9027-48E0-8F14-E8D5762F6F81}"/>
              </a:ext>
            </a:extLst>
          </p:cNvPr>
          <p:cNvSpPr/>
          <p:nvPr/>
        </p:nvSpPr>
        <p:spPr>
          <a:xfrm>
            <a:off x="2276164" y="2047703"/>
            <a:ext cx="9798805" cy="310854"/>
          </a:xfrm>
          <a:prstGeom prst="roundRect">
            <a:avLst>
              <a:gd name="adj" fmla="val 0"/>
            </a:avLst>
          </a:prstGeom>
          <a:solidFill>
            <a:srgbClr val="DCEAEF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E929AC9B-229C-4052-8DF8-881E871992DD}"/>
              </a:ext>
            </a:extLst>
          </p:cNvPr>
          <p:cNvSpPr txBox="1"/>
          <p:nvPr/>
        </p:nvSpPr>
        <p:spPr>
          <a:xfrm>
            <a:off x="2382678" y="207200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Amiens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4A42EFED-1C9D-4AA1-9B8C-AD9CDBA51179}"/>
              </a:ext>
            </a:extLst>
          </p:cNvPr>
          <p:cNvSpPr txBox="1"/>
          <p:nvPr/>
        </p:nvSpPr>
        <p:spPr>
          <a:xfrm>
            <a:off x="3608749" y="2076706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Lab Amiens</a:t>
            </a:r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37CBC7F3-E6AB-4447-976E-0459CC365934}"/>
              </a:ext>
            </a:extLst>
          </p:cNvPr>
          <p:cNvSpPr txBox="1"/>
          <p:nvPr/>
        </p:nvSpPr>
        <p:spPr>
          <a:xfrm>
            <a:off x="4674009" y="207200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EQ1</a:t>
            </a:r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5DDA84ED-840E-4C38-9DE5-E07C6000ADF3}"/>
              </a:ext>
            </a:extLst>
          </p:cNvPr>
          <p:cNvSpPr/>
          <p:nvPr/>
        </p:nvSpPr>
        <p:spPr>
          <a:xfrm>
            <a:off x="2377794" y="1793513"/>
            <a:ext cx="114037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Amiens</a:t>
            </a:r>
          </a:p>
        </p:txBody>
      </p:sp>
      <p:pic>
        <p:nvPicPr>
          <p:cNvPr id="174" name="Graphique 173" descr="Trier contour">
            <a:extLst>
              <a:ext uri="{FF2B5EF4-FFF2-40B4-BE49-F238E27FC236}">
                <a16:creationId xmlns:a16="http://schemas.microsoft.com/office/drawing/2014/main" id="{5C522A2F-6D67-4079-8F00-62ECB221061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368895" y="1508978"/>
            <a:ext cx="144000" cy="144000"/>
          </a:xfrm>
          <a:prstGeom prst="rect">
            <a:avLst/>
          </a:prstGeom>
        </p:spPr>
      </p:pic>
      <p:pic>
        <p:nvPicPr>
          <p:cNvPr id="175" name="Graphique 174" descr="Trier contour">
            <a:extLst>
              <a:ext uri="{FF2B5EF4-FFF2-40B4-BE49-F238E27FC236}">
                <a16:creationId xmlns:a16="http://schemas.microsoft.com/office/drawing/2014/main" id="{D1EA6B1D-4BF4-4312-94DF-042D8F921EC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448413" y="1510610"/>
            <a:ext cx="144000" cy="144000"/>
          </a:xfrm>
          <a:prstGeom prst="rect">
            <a:avLst/>
          </a:prstGeom>
        </p:spPr>
      </p:pic>
      <p:pic>
        <p:nvPicPr>
          <p:cNvPr id="176" name="Graphique 175" descr="Trier contour">
            <a:extLst>
              <a:ext uri="{FF2B5EF4-FFF2-40B4-BE49-F238E27FC236}">
                <a16:creationId xmlns:a16="http://schemas.microsoft.com/office/drawing/2014/main" id="{FFBC1A8B-3C29-46CB-A741-C0E1861E65A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673511" y="1507033"/>
            <a:ext cx="144000" cy="144000"/>
          </a:xfrm>
          <a:prstGeom prst="rect">
            <a:avLst/>
          </a:prstGeom>
        </p:spPr>
      </p:pic>
      <p:sp>
        <p:nvSpPr>
          <p:cNvPr id="296" name="Rectangle : coins arrondis 295">
            <a:extLst>
              <a:ext uri="{FF2B5EF4-FFF2-40B4-BE49-F238E27FC236}">
                <a16:creationId xmlns:a16="http://schemas.microsoft.com/office/drawing/2014/main" id="{06B062E8-5399-4017-B718-5FCE49F8746E}"/>
              </a:ext>
            </a:extLst>
          </p:cNvPr>
          <p:cNvSpPr/>
          <p:nvPr/>
        </p:nvSpPr>
        <p:spPr>
          <a:xfrm>
            <a:off x="3608172" y="1787120"/>
            <a:ext cx="982728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353A3E"/>
                </a:solidFill>
              </a:rPr>
              <a:t>Lab Amiens</a:t>
            </a:r>
          </a:p>
        </p:txBody>
      </p:sp>
      <p:sp>
        <p:nvSpPr>
          <p:cNvPr id="297" name="Rectangle : coins arrondis 296">
            <a:extLst>
              <a:ext uri="{FF2B5EF4-FFF2-40B4-BE49-F238E27FC236}">
                <a16:creationId xmlns:a16="http://schemas.microsoft.com/office/drawing/2014/main" id="{58D4519C-E42E-45D9-973F-58CF2DFABC91}"/>
              </a:ext>
            </a:extLst>
          </p:cNvPr>
          <p:cNvSpPr/>
          <p:nvPr/>
        </p:nvSpPr>
        <p:spPr>
          <a:xfrm>
            <a:off x="4680899" y="1786118"/>
            <a:ext cx="1136611" cy="2197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D6D9DC"/>
                </a:solidFill>
              </a:rPr>
              <a:t>Equipement</a:t>
            </a:r>
          </a:p>
        </p:txBody>
      </p:sp>
      <p:sp>
        <p:nvSpPr>
          <p:cNvPr id="368" name="ZoneTexte 367">
            <a:extLst>
              <a:ext uri="{FF2B5EF4-FFF2-40B4-BE49-F238E27FC236}">
                <a16:creationId xmlns:a16="http://schemas.microsoft.com/office/drawing/2014/main" id="{A086C75A-6BDD-4AD6-B2E5-6391DBAC00FC}"/>
              </a:ext>
            </a:extLst>
          </p:cNvPr>
          <p:cNvSpPr txBox="1"/>
          <p:nvPr/>
        </p:nvSpPr>
        <p:spPr>
          <a:xfrm>
            <a:off x="5893139" y="1448491"/>
            <a:ext cx="923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Port</a:t>
            </a:r>
          </a:p>
        </p:txBody>
      </p:sp>
      <p:sp>
        <p:nvSpPr>
          <p:cNvPr id="371" name="Rectangle : coins arrondis 370">
            <a:extLst>
              <a:ext uri="{FF2B5EF4-FFF2-40B4-BE49-F238E27FC236}">
                <a16:creationId xmlns:a16="http://schemas.microsoft.com/office/drawing/2014/main" id="{A133D484-BA5C-4512-8BC5-D5D14B8A14BC}"/>
              </a:ext>
            </a:extLst>
          </p:cNvPr>
          <p:cNvSpPr/>
          <p:nvPr/>
        </p:nvSpPr>
        <p:spPr>
          <a:xfrm>
            <a:off x="2275262" y="2374692"/>
            <a:ext cx="9798805" cy="310854"/>
          </a:xfrm>
          <a:prstGeom prst="roundRect">
            <a:avLst>
              <a:gd name="adj" fmla="val 0"/>
            </a:avLst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375" name="ZoneTexte 374">
            <a:extLst>
              <a:ext uri="{FF2B5EF4-FFF2-40B4-BE49-F238E27FC236}">
                <a16:creationId xmlns:a16="http://schemas.microsoft.com/office/drawing/2014/main" id="{DD9A20F0-B9C9-442A-98F6-4B033EE7A76A}"/>
              </a:ext>
            </a:extLst>
          </p:cNvPr>
          <p:cNvSpPr txBox="1"/>
          <p:nvPr/>
        </p:nvSpPr>
        <p:spPr>
          <a:xfrm>
            <a:off x="5915949" y="2407905"/>
            <a:ext cx="1136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C8CDD0"/>
                </a:solidFill>
              </a:rPr>
              <a:t>GE0/0/1</a:t>
            </a:r>
          </a:p>
        </p:txBody>
      </p:sp>
      <p:sp>
        <p:nvSpPr>
          <p:cNvPr id="376" name="Rectangle : coins arrondis 375">
            <a:extLst>
              <a:ext uri="{FF2B5EF4-FFF2-40B4-BE49-F238E27FC236}">
                <a16:creationId xmlns:a16="http://schemas.microsoft.com/office/drawing/2014/main" id="{5B1F0854-463F-4609-BBEC-F322C2FFB26C}"/>
              </a:ext>
            </a:extLst>
          </p:cNvPr>
          <p:cNvSpPr/>
          <p:nvPr/>
        </p:nvSpPr>
        <p:spPr>
          <a:xfrm>
            <a:off x="2275262" y="2701616"/>
            <a:ext cx="9798805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377" name="ZoneTexte 376">
            <a:extLst>
              <a:ext uri="{FF2B5EF4-FFF2-40B4-BE49-F238E27FC236}">
                <a16:creationId xmlns:a16="http://schemas.microsoft.com/office/drawing/2014/main" id="{E80E3AA7-CC0A-4221-8FC4-73D259A984EB}"/>
              </a:ext>
            </a:extLst>
          </p:cNvPr>
          <p:cNvSpPr txBox="1"/>
          <p:nvPr/>
        </p:nvSpPr>
        <p:spPr>
          <a:xfrm>
            <a:off x="5915949" y="2734829"/>
            <a:ext cx="1136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GE0/0/2</a:t>
            </a:r>
          </a:p>
        </p:txBody>
      </p:sp>
      <p:sp>
        <p:nvSpPr>
          <p:cNvPr id="378" name="Rectangle : coins arrondis 377">
            <a:extLst>
              <a:ext uri="{FF2B5EF4-FFF2-40B4-BE49-F238E27FC236}">
                <a16:creationId xmlns:a16="http://schemas.microsoft.com/office/drawing/2014/main" id="{94AB201D-513F-47A2-A196-5906A39EE423}"/>
              </a:ext>
            </a:extLst>
          </p:cNvPr>
          <p:cNvSpPr/>
          <p:nvPr/>
        </p:nvSpPr>
        <p:spPr>
          <a:xfrm>
            <a:off x="2275262" y="3033947"/>
            <a:ext cx="9798805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379" name="ZoneTexte 378">
            <a:extLst>
              <a:ext uri="{FF2B5EF4-FFF2-40B4-BE49-F238E27FC236}">
                <a16:creationId xmlns:a16="http://schemas.microsoft.com/office/drawing/2014/main" id="{72573D4A-FC3E-4528-905C-66DCADB49099}"/>
              </a:ext>
            </a:extLst>
          </p:cNvPr>
          <p:cNvSpPr txBox="1"/>
          <p:nvPr/>
        </p:nvSpPr>
        <p:spPr>
          <a:xfrm>
            <a:off x="5915949" y="3067160"/>
            <a:ext cx="1136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GE0/0/3</a:t>
            </a:r>
          </a:p>
        </p:txBody>
      </p:sp>
      <p:sp>
        <p:nvSpPr>
          <p:cNvPr id="380" name="ZoneTexte 379">
            <a:extLst>
              <a:ext uri="{FF2B5EF4-FFF2-40B4-BE49-F238E27FC236}">
                <a16:creationId xmlns:a16="http://schemas.microsoft.com/office/drawing/2014/main" id="{E6F6E74A-4E75-4097-9E2F-5287F0D92AEB}"/>
              </a:ext>
            </a:extLst>
          </p:cNvPr>
          <p:cNvSpPr txBox="1"/>
          <p:nvPr/>
        </p:nvSpPr>
        <p:spPr>
          <a:xfrm>
            <a:off x="2382678" y="241006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C8CDD0"/>
                </a:solidFill>
              </a:rPr>
              <a:t>Amiens</a:t>
            </a:r>
          </a:p>
        </p:txBody>
      </p:sp>
      <p:sp>
        <p:nvSpPr>
          <p:cNvPr id="381" name="ZoneTexte 380">
            <a:extLst>
              <a:ext uri="{FF2B5EF4-FFF2-40B4-BE49-F238E27FC236}">
                <a16:creationId xmlns:a16="http://schemas.microsoft.com/office/drawing/2014/main" id="{ED63AAE9-683F-44CE-9F79-3D21D8DC8407}"/>
              </a:ext>
            </a:extLst>
          </p:cNvPr>
          <p:cNvSpPr txBox="1"/>
          <p:nvPr/>
        </p:nvSpPr>
        <p:spPr>
          <a:xfrm>
            <a:off x="3608749" y="2414762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C8CDD0"/>
                </a:solidFill>
              </a:rPr>
              <a:t>Lab Amiens</a:t>
            </a:r>
          </a:p>
        </p:txBody>
      </p:sp>
      <p:sp>
        <p:nvSpPr>
          <p:cNvPr id="382" name="ZoneTexte 381">
            <a:extLst>
              <a:ext uri="{FF2B5EF4-FFF2-40B4-BE49-F238E27FC236}">
                <a16:creationId xmlns:a16="http://schemas.microsoft.com/office/drawing/2014/main" id="{8A6D2D4E-733B-44E8-983C-F4C1C5A0CF0E}"/>
              </a:ext>
            </a:extLst>
          </p:cNvPr>
          <p:cNvSpPr txBox="1"/>
          <p:nvPr/>
        </p:nvSpPr>
        <p:spPr>
          <a:xfrm>
            <a:off x="4674009" y="241006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C8CDD0"/>
                </a:solidFill>
              </a:rPr>
              <a:t>EQ1</a:t>
            </a:r>
          </a:p>
        </p:txBody>
      </p:sp>
      <p:sp>
        <p:nvSpPr>
          <p:cNvPr id="383" name="ZoneTexte 382">
            <a:extLst>
              <a:ext uri="{FF2B5EF4-FFF2-40B4-BE49-F238E27FC236}">
                <a16:creationId xmlns:a16="http://schemas.microsoft.com/office/drawing/2014/main" id="{99F1B4BF-0E35-4AEC-AFEF-443A1F52A5C7}"/>
              </a:ext>
            </a:extLst>
          </p:cNvPr>
          <p:cNvSpPr txBox="1"/>
          <p:nvPr/>
        </p:nvSpPr>
        <p:spPr>
          <a:xfrm>
            <a:off x="2378275" y="273076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Amiens</a:t>
            </a:r>
          </a:p>
        </p:txBody>
      </p:sp>
      <p:sp>
        <p:nvSpPr>
          <p:cNvPr id="384" name="ZoneTexte 383">
            <a:extLst>
              <a:ext uri="{FF2B5EF4-FFF2-40B4-BE49-F238E27FC236}">
                <a16:creationId xmlns:a16="http://schemas.microsoft.com/office/drawing/2014/main" id="{A0254C68-0AE4-478A-9C03-6FC5B0C4903D}"/>
              </a:ext>
            </a:extLst>
          </p:cNvPr>
          <p:cNvSpPr txBox="1"/>
          <p:nvPr/>
        </p:nvSpPr>
        <p:spPr>
          <a:xfrm>
            <a:off x="3604346" y="2735467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Lab Amiens</a:t>
            </a:r>
          </a:p>
        </p:txBody>
      </p:sp>
      <p:sp>
        <p:nvSpPr>
          <p:cNvPr id="385" name="ZoneTexte 384">
            <a:extLst>
              <a:ext uri="{FF2B5EF4-FFF2-40B4-BE49-F238E27FC236}">
                <a16:creationId xmlns:a16="http://schemas.microsoft.com/office/drawing/2014/main" id="{271A62C8-771A-44D7-A5B9-688100A8C227}"/>
              </a:ext>
            </a:extLst>
          </p:cNvPr>
          <p:cNvSpPr txBox="1"/>
          <p:nvPr/>
        </p:nvSpPr>
        <p:spPr>
          <a:xfrm>
            <a:off x="4669606" y="2730765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EQ1</a:t>
            </a:r>
          </a:p>
        </p:txBody>
      </p:sp>
      <p:sp>
        <p:nvSpPr>
          <p:cNvPr id="386" name="ZoneTexte 385">
            <a:extLst>
              <a:ext uri="{FF2B5EF4-FFF2-40B4-BE49-F238E27FC236}">
                <a16:creationId xmlns:a16="http://schemas.microsoft.com/office/drawing/2014/main" id="{813CC497-C2C6-429A-AF54-460773D5BAFB}"/>
              </a:ext>
            </a:extLst>
          </p:cNvPr>
          <p:cNvSpPr txBox="1"/>
          <p:nvPr/>
        </p:nvSpPr>
        <p:spPr>
          <a:xfrm>
            <a:off x="2374733" y="306100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Amiens</a:t>
            </a:r>
          </a:p>
        </p:txBody>
      </p:sp>
      <p:sp>
        <p:nvSpPr>
          <p:cNvPr id="387" name="ZoneTexte 386">
            <a:extLst>
              <a:ext uri="{FF2B5EF4-FFF2-40B4-BE49-F238E27FC236}">
                <a16:creationId xmlns:a16="http://schemas.microsoft.com/office/drawing/2014/main" id="{A2D807DC-EA50-47DE-BBDB-4252CB47A8E2}"/>
              </a:ext>
            </a:extLst>
          </p:cNvPr>
          <p:cNvSpPr txBox="1"/>
          <p:nvPr/>
        </p:nvSpPr>
        <p:spPr>
          <a:xfrm>
            <a:off x="3600804" y="3065702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Lab Amiens</a:t>
            </a:r>
          </a:p>
        </p:txBody>
      </p:sp>
      <p:sp>
        <p:nvSpPr>
          <p:cNvPr id="388" name="ZoneTexte 387">
            <a:extLst>
              <a:ext uri="{FF2B5EF4-FFF2-40B4-BE49-F238E27FC236}">
                <a16:creationId xmlns:a16="http://schemas.microsoft.com/office/drawing/2014/main" id="{516CA10F-4FFC-44DB-B60B-2A51D986B229}"/>
              </a:ext>
            </a:extLst>
          </p:cNvPr>
          <p:cNvSpPr txBox="1"/>
          <p:nvPr/>
        </p:nvSpPr>
        <p:spPr>
          <a:xfrm>
            <a:off x="4666064" y="3061000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EQ1</a:t>
            </a:r>
          </a:p>
        </p:txBody>
      </p:sp>
      <p:sp>
        <p:nvSpPr>
          <p:cNvPr id="389" name="ZoneTexte 388">
            <a:extLst>
              <a:ext uri="{FF2B5EF4-FFF2-40B4-BE49-F238E27FC236}">
                <a16:creationId xmlns:a16="http://schemas.microsoft.com/office/drawing/2014/main" id="{2AF5FEF3-CAA5-4E64-8ECC-B0FA19994471}"/>
              </a:ext>
            </a:extLst>
          </p:cNvPr>
          <p:cNvSpPr txBox="1"/>
          <p:nvPr/>
        </p:nvSpPr>
        <p:spPr>
          <a:xfrm>
            <a:off x="5915948" y="2075266"/>
            <a:ext cx="1136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XGE0/0/1</a:t>
            </a:r>
          </a:p>
        </p:txBody>
      </p:sp>
      <p:sp>
        <p:nvSpPr>
          <p:cNvPr id="410" name="Rectangle : coins arrondis 409">
            <a:extLst>
              <a:ext uri="{FF2B5EF4-FFF2-40B4-BE49-F238E27FC236}">
                <a16:creationId xmlns:a16="http://schemas.microsoft.com/office/drawing/2014/main" id="{61D7545E-3678-4E44-AB0D-4DAF86681D8A}"/>
              </a:ext>
            </a:extLst>
          </p:cNvPr>
          <p:cNvSpPr/>
          <p:nvPr/>
        </p:nvSpPr>
        <p:spPr>
          <a:xfrm>
            <a:off x="2276534" y="3368392"/>
            <a:ext cx="9798805" cy="310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411" name="ZoneTexte 410">
            <a:extLst>
              <a:ext uri="{FF2B5EF4-FFF2-40B4-BE49-F238E27FC236}">
                <a16:creationId xmlns:a16="http://schemas.microsoft.com/office/drawing/2014/main" id="{E020A16B-54FA-4ACA-822C-7FD6485ACC69}"/>
              </a:ext>
            </a:extLst>
          </p:cNvPr>
          <p:cNvSpPr txBox="1"/>
          <p:nvPr/>
        </p:nvSpPr>
        <p:spPr>
          <a:xfrm>
            <a:off x="2383048" y="339269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Amiens</a:t>
            </a:r>
          </a:p>
        </p:txBody>
      </p:sp>
      <p:sp>
        <p:nvSpPr>
          <p:cNvPr id="412" name="ZoneTexte 411">
            <a:extLst>
              <a:ext uri="{FF2B5EF4-FFF2-40B4-BE49-F238E27FC236}">
                <a16:creationId xmlns:a16="http://schemas.microsoft.com/office/drawing/2014/main" id="{EC10F7DD-BEBF-4930-9A66-9F85E282D2A9}"/>
              </a:ext>
            </a:extLst>
          </p:cNvPr>
          <p:cNvSpPr txBox="1"/>
          <p:nvPr/>
        </p:nvSpPr>
        <p:spPr>
          <a:xfrm>
            <a:off x="3609119" y="3397395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63B59A"/>
                </a:solidFill>
              </a:rPr>
              <a:t>Lab Amiens</a:t>
            </a:r>
          </a:p>
        </p:txBody>
      </p:sp>
      <p:sp>
        <p:nvSpPr>
          <p:cNvPr id="413" name="ZoneTexte 412">
            <a:extLst>
              <a:ext uri="{FF2B5EF4-FFF2-40B4-BE49-F238E27FC236}">
                <a16:creationId xmlns:a16="http://schemas.microsoft.com/office/drawing/2014/main" id="{7A2AE876-A12C-41D7-9C79-8C0726BBDB46}"/>
              </a:ext>
            </a:extLst>
          </p:cNvPr>
          <p:cNvSpPr txBox="1"/>
          <p:nvPr/>
        </p:nvSpPr>
        <p:spPr>
          <a:xfrm>
            <a:off x="4674379" y="3392693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EQ2</a:t>
            </a:r>
          </a:p>
        </p:txBody>
      </p:sp>
      <p:sp>
        <p:nvSpPr>
          <p:cNvPr id="414" name="Rectangle : coins arrondis 413">
            <a:extLst>
              <a:ext uri="{FF2B5EF4-FFF2-40B4-BE49-F238E27FC236}">
                <a16:creationId xmlns:a16="http://schemas.microsoft.com/office/drawing/2014/main" id="{0E8833AD-A8EC-40CD-868B-057B00FDEC0E}"/>
              </a:ext>
            </a:extLst>
          </p:cNvPr>
          <p:cNvSpPr/>
          <p:nvPr/>
        </p:nvSpPr>
        <p:spPr>
          <a:xfrm>
            <a:off x="2275632" y="3695381"/>
            <a:ext cx="9798805" cy="310854"/>
          </a:xfrm>
          <a:prstGeom prst="roundRect">
            <a:avLst>
              <a:gd name="adj" fmla="val 0"/>
            </a:avLst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415" name="ZoneTexte 414">
            <a:extLst>
              <a:ext uri="{FF2B5EF4-FFF2-40B4-BE49-F238E27FC236}">
                <a16:creationId xmlns:a16="http://schemas.microsoft.com/office/drawing/2014/main" id="{070354A0-8A65-405D-A0D0-B092E4D2EFD8}"/>
              </a:ext>
            </a:extLst>
          </p:cNvPr>
          <p:cNvSpPr txBox="1"/>
          <p:nvPr/>
        </p:nvSpPr>
        <p:spPr>
          <a:xfrm>
            <a:off x="5916319" y="3728594"/>
            <a:ext cx="1136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C8CDD0"/>
                </a:solidFill>
              </a:rPr>
              <a:t>XGE0/0/2</a:t>
            </a:r>
          </a:p>
        </p:txBody>
      </p:sp>
      <p:sp>
        <p:nvSpPr>
          <p:cNvPr id="416" name="Rectangle : coins arrondis 415">
            <a:extLst>
              <a:ext uri="{FF2B5EF4-FFF2-40B4-BE49-F238E27FC236}">
                <a16:creationId xmlns:a16="http://schemas.microsoft.com/office/drawing/2014/main" id="{AB866D1F-BB45-4729-89AE-23F912159E18}"/>
              </a:ext>
            </a:extLst>
          </p:cNvPr>
          <p:cNvSpPr/>
          <p:nvPr/>
        </p:nvSpPr>
        <p:spPr>
          <a:xfrm>
            <a:off x="2275632" y="4022305"/>
            <a:ext cx="9798805" cy="310854"/>
          </a:xfrm>
          <a:prstGeom prst="roundRect">
            <a:avLst>
              <a:gd name="adj" fmla="val 0"/>
            </a:avLst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417" name="ZoneTexte 416">
            <a:extLst>
              <a:ext uri="{FF2B5EF4-FFF2-40B4-BE49-F238E27FC236}">
                <a16:creationId xmlns:a16="http://schemas.microsoft.com/office/drawing/2014/main" id="{6B20E866-D39F-4FC5-A437-50C8D03EA454}"/>
              </a:ext>
            </a:extLst>
          </p:cNvPr>
          <p:cNvSpPr txBox="1"/>
          <p:nvPr/>
        </p:nvSpPr>
        <p:spPr>
          <a:xfrm>
            <a:off x="5916319" y="4055518"/>
            <a:ext cx="1136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C8CDD0"/>
                </a:solidFill>
              </a:rPr>
              <a:t>GE0/0/1</a:t>
            </a:r>
          </a:p>
        </p:txBody>
      </p:sp>
      <p:sp>
        <p:nvSpPr>
          <p:cNvPr id="420" name="ZoneTexte 419">
            <a:extLst>
              <a:ext uri="{FF2B5EF4-FFF2-40B4-BE49-F238E27FC236}">
                <a16:creationId xmlns:a16="http://schemas.microsoft.com/office/drawing/2014/main" id="{E32A06EE-5B52-4C70-8F00-DBCA0E899A0E}"/>
              </a:ext>
            </a:extLst>
          </p:cNvPr>
          <p:cNvSpPr txBox="1"/>
          <p:nvPr/>
        </p:nvSpPr>
        <p:spPr>
          <a:xfrm>
            <a:off x="2383048" y="373074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C8CDD0"/>
                </a:solidFill>
              </a:rPr>
              <a:t>Amiens</a:t>
            </a:r>
          </a:p>
        </p:txBody>
      </p:sp>
      <p:sp>
        <p:nvSpPr>
          <p:cNvPr id="421" name="ZoneTexte 420">
            <a:extLst>
              <a:ext uri="{FF2B5EF4-FFF2-40B4-BE49-F238E27FC236}">
                <a16:creationId xmlns:a16="http://schemas.microsoft.com/office/drawing/2014/main" id="{39C74C15-CAC6-4DFF-B637-F253ACD69FA0}"/>
              </a:ext>
            </a:extLst>
          </p:cNvPr>
          <p:cNvSpPr txBox="1"/>
          <p:nvPr/>
        </p:nvSpPr>
        <p:spPr>
          <a:xfrm>
            <a:off x="3609119" y="3735451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C8CDD0"/>
                </a:solidFill>
              </a:rPr>
              <a:t>Lab Amiens</a:t>
            </a:r>
          </a:p>
        </p:txBody>
      </p:sp>
      <p:sp>
        <p:nvSpPr>
          <p:cNvPr id="422" name="ZoneTexte 421">
            <a:extLst>
              <a:ext uri="{FF2B5EF4-FFF2-40B4-BE49-F238E27FC236}">
                <a16:creationId xmlns:a16="http://schemas.microsoft.com/office/drawing/2014/main" id="{329F5256-2755-4816-9D0D-D43461803474}"/>
              </a:ext>
            </a:extLst>
          </p:cNvPr>
          <p:cNvSpPr txBox="1"/>
          <p:nvPr/>
        </p:nvSpPr>
        <p:spPr>
          <a:xfrm>
            <a:off x="4674379" y="3730749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C8CDD0"/>
                </a:solidFill>
              </a:rPr>
              <a:t>EQ2</a:t>
            </a:r>
          </a:p>
        </p:txBody>
      </p:sp>
      <p:sp>
        <p:nvSpPr>
          <p:cNvPr id="423" name="ZoneTexte 422">
            <a:extLst>
              <a:ext uri="{FF2B5EF4-FFF2-40B4-BE49-F238E27FC236}">
                <a16:creationId xmlns:a16="http://schemas.microsoft.com/office/drawing/2014/main" id="{EC787DB5-923F-4A03-BF54-3D6534BE057C}"/>
              </a:ext>
            </a:extLst>
          </p:cNvPr>
          <p:cNvSpPr txBox="1"/>
          <p:nvPr/>
        </p:nvSpPr>
        <p:spPr>
          <a:xfrm>
            <a:off x="2378645" y="405145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C8CDD0"/>
                </a:solidFill>
              </a:rPr>
              <a:t>Amiens</a:t>
            </a:r>
          </a:p>
        </p:txBody>
      </p:sp>
      <p:sp>
        <p:nvSpPr>
          <p:cNvPr id="424" name="ZoneTexte 423">
            <a:extLst>
              <a:ext uri="{FF2B5EF4-FFF2-40B4-BE49-F238E27FC236}">
                <a16:creationId xmlns:a16="http://schemas.microsoft.com/office/drawing/2014/main" id="{58FAF4FF-A376-43B8-B4EA-223A05C47C0E}"/>
              </a:ext>
            </a:extLst>
          </p:cNvPr>
          <p:cNvSpPr txBox="1"/>
          <p:nvPr/>
        </p:nvSpPr>
        <p:spPr>
          <a:xfrm>
            <a:off x="3604716" y="4056156"/>
            <a:ext cx="904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C8CDD0"/>
                </a:solidFill>
              </a:rPr>
              <a:t>Lab Amiens</a:t>
            </a:r>
          </a:p>
        </p:txBody>
      </p:sp>
      <p:sp>
        <p:nvSpPr>
          <p:cNvPr id="425" name="ZoneTexte 424">
            <a:extLst>
              <a:ext uri="{FF2B5EF4-FFF2-40B4-BE49-F238E27FC236}">
                <a16:creationId xmlns:a16="http://schemas.microsoft.com/office/drawing/2014/main" id="{07E46E66-B6CC-4D5F-849B-6A52B842463A}"/>
              </a:ext>
            </a:extLst>
          </p:cNvPr>
          <p:cNvSpPr txBox="1"/>
          <p:nvPr/>
        </p:nvSpPr>
        <p:spPr>
          <a:xfrm>
            <a:off x="4669976" y="4051454"/>
            <a:ext cx="629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C8CDD0"/>
                </a:solidFill>
              </a:rPr>
              <a:t>EQ2</a:t>
            </a:r>
          </a:p>
        </p:txBody>
      </p:sp>
      <p:sp>
        <p:nvSpPr>
          <p:cNvPr id="429" name="ZoneTexte 428">
            <a:extLst>
              <a:ext uri="{FF2B5EF4-FFF2-40B4-BE49-F238E27FC236}">
                <a16:creationId xmlns:a16="http://schemas.microsoft.com/office/drawing/2014/main" id="{A8F17C02-8756-4C07-A8F2-4C8BEFD46AE6}"/>
              </a:ext>
            </a:extLst>
          </p:cNvPr>
          <p:cNvSpPr txBox="1"/>
          <p:nvPr/>
        </p:nvSpPr>
        <p:spPr>
          <a:xfrm>
            <a:off x="5916318" y="3395955"/>
            <a:ext cx="1136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353A3E"/>
                </a:solidFill>
              </a:rPr>
              <a:t>XGE0/0/1</a:t>
            </a:r>
          </a:p>
        </p:txBody>
      </p:sp>
      <p:sp>
        <p:nvSpPr>
          <p:cNvPr id="430" name="ZoneTexte 429">
            <a:extLst>
              <a:ext uri="{FF2B5EF4-FFF2-40B4-BE49-F238E27FC236}">
                <a16:creationId xmlns:a16="http://schemas.microsoft.com/office/drawing/2014/main" id="{25500268-0622-4EFA-854F-8B9FE80AB5C4}"/>
              </a:ext>
            </a:extLst>
          </p:cNvPr>
          <p:cNvSpPr txBox="1"/>
          <p:nvPr/>
        </p:nvSpPr>
        <p:spPr>
          <a:xfrm>
            <a:off x="7112269" y="1456730"/>
            <a:ext cx="882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431" name="ZoneTexte 430">
            <a:extLst>
              <a:ext uri="{FF2B5EF4-FFF2-40B4-BE49-F238E27FC236}">
                <a16:creationId xmlns:a16="http://schemas.microsoft.com/office/drawing/2014/main" id="{AB410601-CA06-4BFA-93C4-1638E3E5EE42}"/>
              </a:ext>
            </a:extLst>
          </p:cNvPr>
          <p:cNvSpPr txBox="1"/>
          <p:nvPr/>
        </p:nvSpPr>
        <p:spPr>
          <a:xfrm>
            <a:off x="8289762" y="1457404"/>
            <a:ext cx="923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Statut</a:t>
            </a:r>
          </a:p>
        </p:txBody>
      </p:sp>
      <p:sp>
        <p:nvSpPr>
          <p:cNvPr id="433" name="ZoneTexte 432">
            <a:extLst>
              <a:ext uri="{FF2B5EF4-FFF2-40B4-BE49-F238E27FC236}">
                <a16:creationId xmlns:a16="http://schemas.microsoft.com/office/drawing/2014/main" id="{E3E7DDDE-AB40-4014-BCC3-5B34F1325134}"/>
              </a:ext>
            </a:extLst>
          </p:cNvPr>
          <p:cNvSpPr txBox="1"/>
          <p:nvPr/>
        </p:nvSpPr>
        <p:spPr>
          <a:xfrm>
            <a:off x="2275262" y="1016964"/>
            <a:ext cx="9381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40" dirty="0">
                <a:solidFill>
                  <a:srgbClr val="353A3E"/>
                </a:solidFill>
              </a:rPr>
              <a:t>Sélectionnez le port à réserver.</a:t>
            </a:r>
          </a:p>
        </p:txBody>
      </p:sp>
      <p:pic>
        <p:nvPicPr>
          <p:cNvPr id="3" name="Graphique 2" descr="Coche avec un remplissage uni">
            <a:extLst>
              <a:ext uri="{FF2B5EF4-FFF2-40B4-BE49-F238E27FC236}">
                <a16:creationId xmlns:a16="http://schemas.microsoft.com/office/drawing/2014/main" id="{C95DE9D8-E31B-4D12-BB05-F8E41BA3BB1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1833737" y="2136589"/>
            <a:ext cx="144000" cy="144000"/>
          </a:xfrm>
          <a:prstGeom prst="rect">
            <a:avLst/>
          </a:prstGeom>
        </p:spPr>
      </p:pic>
      <p:pic>
        <p:nvPicPr>
          <p:cNvPr id="5" name="Graphique 4" descr="Répéter contour">
            <a:extLst>
              <a:ext uri="{FF2B5EF4-FFF2-40B4-BE49-F238E27FC236}">
                <a16:creationId xmlns:a16="http://schemas.microsoft.com/office/drawing/2014/main" id="{7D425EA4-8110-45F2-AF6E-BD730606A47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807465" y="2434948"/>
            <a:ext cx="180000" cy="180000"/>
          </a:xfrm>
          <a:prstGeom prst="rect">
            <a:avLst/>
          </a:prstGeom>
        </p:spPr>
      </p:pic>
      <p:sp>
        <p:nvSpPr>
          <p:cNvPr id="434" name="ZoneTexte 433">
            <a:extLst>
              <a:ext uri="{FF2B5EF4-FFF2-40B4-BE49-F238E27FC236}">
                <a16:creationId xmlns:a16="http://schemas.microsoft.com/office/drawing/2014/main" id="{04AD0D56-78A8-4814-B925-466A38C7B7FC}"/>
              </a:ext>
            </a:extLst>
          </p:cNvPr>
          <p:cNvSpPr txBox="1"/>
          <p:nvPr/>
        </p:nvSpPr>
        <p:spPr>
          <a:xfrm>
            <a:off x="9509685" y="1455168"/>
            <a:ext cx="1375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Synchronisation</a:t>
            </a:r>
          </a:p>
        </p:txBody>
      </p:sp>
      <p:pic>
        <p:nvPicPr>
          <p:cNvPr id="435" name="Graphique 434" descr="Icône de menu d'hamburger contour">
            <a:hlinkClick r:id="rId46" action="ppaction://hlinksldjump"/>
            <a:extLst>
              <a:ext uri="{FF2B5EF4-FFF2-40B4-BE49-F238E27FC236}">
                <a16:creationId xmlns:a16="http://schemas.microsoft.com/office/drawing/2014/main" id="{D0DE251D-8CA1-4E6D-954D-8D42F584C0B4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  <p:sp>
        <p:nvSpPr>
          <p:cNvPr id="2" name="Rectangle 1">
            <a:hlinkClick r:id="rId49" action="ppaction://hlinksldjump"/>
            <a:extLst>
              <a:ext uri="{FF2B5EF4-FFF2-40B4-BE49-F238E27FC236}">
                <a16:creationId xmlns:a16="http://schemas.microsoft.com/office/drawing/2014/main" id="{3116D60B-1235-40D2-8F9E-37AE4B5F17C3}"/>
              </a:ext>
            </a:extLst>
          </p:cNvPr>
          <p:cNvSpPr/>
          <p:nvPr/>
        </p:nvSpPr>
        <p:spPr>
          <a:xfrm>
            <a:off x="-6" y="-21015"/>
            <a:ext cx="12192000" cy="6880574"/>
          </a:xfrm>
          <a:prstGeom prst="rect">
            <a:avLst/>
          </a:prstGeom>
          <a:solidFill>
            <a:srgbClr val="353A3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722D771A-2246-48F0-B04B-A54669E4F834}"/>
              </a:ext>
            </a:extLst>
          </p:cNvPr>
          <p:cNvSpPr/>
          <p:nvPr/>
        </p:nvSpPr>
        <p:spPr>
          <a:xfrm>
            <a:off x="3002198" y="655948"/>
            <a:ext cx="6168231" cy="2554180"/>
          </a:xfrm>
          <a:prstGeom prst="roundRect">
            <a:avLst>
              <a:gd name="adj" fmla="val 3547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C3EA323B-2FAC-4C12-9F29-7A1728A1E51F}"/>
              </a:ext>
            </a:extLst>
          </p:cNvPr>
          <p:cNvSpPr txBox="1"/>
          <p:nvPr/>
        </p:nvSpPr>
        <p:spPr>
          <a:xfrm>
            <a:off x="3000722" y="780093"/>
            <a:ext cx="6168231" cy="307777"/>
          </a:xfrm>
          <a:prstGeom prst="rect">
            <a:avLst/>
          </a:prstGeom>
          <a:solidFill>
            <a:srgbClr val="4C94AC">
              <a:alpha val="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spc="40" dirty="0">
                <a:solidFill>
                  <a:srgbClr val="4C94AC"/>
                </a:solidFill>
              </a:rPr>
              <a:t>Réservation du port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DAEF3450-3F5C-4D12-B33E-09B3D164C830}"/>
              </a:ext>
            </a:extLst>
          </p:cNvPr>
          <p:cNvSpPr txBox="1"/>
          <p:nvPr/>
        </p:nvSpPr>
        <p:spPr>
          <a:xfrm>
            <a:off x="3007781" y="2731891"/>
            <a:ext cx="6161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spc="40" dirty="0">
                <a:solidFill>
                  <a:srgbClr val="9199A1"/>
                </a:solidFill>
              </a:rPr>
              <a:t>Cette action peut prendre quelques minutes</a:t>
            </a:r>
            <a:br>
              <a:rPr lang="fr-FR" sz="1050" spc="40" dirty="0">
                <a:solidFill>
                  <a:srgbClr val="9199A1"/>
                </a:solidFill>
              </a:rPr>
            </a:br>
            <a:r>
              <a:rPr lang="fr-FR" sz="1050" spc="40" dirty="0">
                <a:solidFill>
                  <a:srgbClr val="9199A1"/>
                </a:solidFill>
              </a:rPr>
              <a:t>Merci de bien vouloir patienter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FB0B5F5C-1CA8-4590-B55C-BAF1183E5C6F}"/>
              </a:ext>
            </a:extLst>
          </p:cNvPr>
          <p:cNvSpPr/>
          <p:nvPr/>
        </p:nvSpPr>
        <p:spPr>
          <a:xfrm>
            <a:off x="3176597" y="1476621"/>
            <a:ext cx="5859684" cy="1210413"/>
          </a:xfrm>
          <a:prstGeom prst="roundRect">
            <a:avLst>
              <a:gd name="adj" fmla="val 3547"/>
            </a:avLst>
          </a:prstGeom>
          <a:solidFill>
            <a:srgbClr val="FAFAFA"/>
          </a:solidFill>
          <a:ln>
            <a:noFill/>
          </a:ln>
          <a:effectLst>
            <a:innerShdw blurRad="63500" dist="127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C94AC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2E00D3DB-A06C-4B64-AA53-DDC347785EAA}"/>
              </a:ext>
            </a:extLst>
          </p:cNvPr>
          <p:cNvSpPr txBox="1"/>
          <p:nvPr/>
        </p:nvSpPr>
        <p:spPr>
          <a:xfrm>
            <a:off x="3176169" y="1529066"/>
            <a:ext cx="5839661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fr-FR" sz="1200" spc="40" dirty="0">
                <a:solidFill>
                  <a:srgbClr val="353A3E"/>
                </a:solidFill>
              </a:rPr>
              <a:t>[</a:t>
            </a:r>
            <a:r>
              <a:rPr lang="fr-FR" sz="1200" spc="40" dirty="0">
                <a:solidFill>
                  <a:srgbClr val="63B59A"/>
                </a:solidFill>
              </a:rPr>
              <a:t>OK</a:t>
            </a:r>
            <a:r>
              <a:rPr lang="fr-FR" sz="1200" spc="40" dirty="0">
                <a:solidFill>
                  <a:srgbClr val="353A3E"/>
                </a:solidFill>
              </a:rPr>
              <a:t>]             Connexion à l’équipement.</a:t>
            </a:r>
            <a:endParaRPr lang="fr-FR" sz="1200" spc="40" dirty="0">
              <a:solidFill>
                <a:srgbClr val="63B59A"/>
              </a:solidFill>
            </a:endParaRPr>
          </a:p>
          <a:p>
            <a:pPr>
              <a:spcAft>
                <a:spcPts val="200"/>
              </a:spcAft>
            </a:pPr>
            <a:r>
              <a:rPr lang="fr-FR" sz="1200" spc="40" dirty="0">
                <a:solidFill>
                  <a:srgbClr val="353A3E"/>
                </a:solidFill>
              </a:rPr>
              <a:t>[</a:t>
            </a:r>
            <a:r>
              <a:rPr lang="fr-FR" sz="1200" spc="40" dirty="0">
                <a:solidFill>
                  <a:srgbClr val="FF0000"/>
                </a:solidFill>
              </a:rPr>
              <a:t>FAIL</a:t>
            </a:r>
            <a:r>
              <a:rPr lang="fr-FR" sz="1200" spc="40" dirty="0">
                <a:solidFill>
                  <a:srgbClr val="353A3E"/>
                </a:solidFill>
              </a:rPr>
              <a:t>]           Vérification de la disponibilité du port.</a:t>
            </a:r>
            <a:endParaRPr lang="fr-FR" sz="1200" spc="40" dirty="0">
              <a:solidFill>
                <a:srgbClr val="63B59A"/>
              </a:solidFill>
            </a:endParaRPr>
          </a:p>
          <a:p>
            <a:pPr>
              <a:spcAft>
                <a:spcPts val="200"/>
              </a:spcAft>
            </a:pPr>
            <a:r>
              <a:rPr lang="fr-FR" sz="1200" spc="40" dirty="0">
                <a:solidFill>
                  <a:srgbClr val="353A3E"/>
                </a:solidFill>
              </a:rPr>
              <a:t>[X]                Ajout de la description. </a:t>
            </a:r>
            <a:endParaRPr lang="fr-FR" sz="1200" spc="40" dirty="0">
              <a:solidFill>
                <a:srgbClr val="FF0000"/>
              </a:solidFill>
            </a:endParaRPr>
          </a:p>
          <a:p>
            <a:pPr>
              <a:spcAft>
                <a:spcPts val="200"/>
              </a:spcAft>
            </a:pPr>
            <a:r>
              <a:rPr lang="fr-FR" sz="1200" spc="40" dirty="0">
                <a:solidFill>
                  <a:srgbClr val="353A3E"/>
                </a:solidFill>
              </a:rPr>
              <a:t>[</a:t>
            </a:r>
            <a:r>
              <a:rPr lang="fr-FR" sz="1200" spc="40" dirty="0">
                <a:solidFill>
                  <a:srgbClr val="FFC000"/>
                </a:solidFill>
              </a:rPr>
              <a:t>EN COURS</a:t>
            </a:r>
            <a:r>
              <a:rPr lang="fr-FR" sz="1200" spc="40" dirty="0">
                <a:solidFill>
                  <a:srgbClr val="353A3E"/>
                </a:solidFill>
              </a:rPr>
              <a:t>] Ajout d’un log.</a:t>
            </a:r>
            <a:r>
              <a:rPr lang="fr-FR" sz="1200" spc="40" dirty="0">
                <a:solidFill>
                  <a:srgbClr val="FFC000"/>
                </a:solidFill>
              </a:rPr>
              <a:t> </a:t>
            </a:r>
            <a:endParaRPr lang="fr-FR" sz="1200" spc="40" dirty="0">
              <a:solidFill>
                <a:srgbClr val="353A3E"/>
              </a:solidFill>
            </a:endParaRPr>
          </a:p>
          <a:p>
            <a:pPr>
              <a:spcAft>
                <a:spcPts val="200"/>
              </a:spcAft>
            </a:pPr>
            <a:r>
              <a:rPr lang="fr-FR" sz="1200" spc="40" dirty="0">
                <a:solidFill>
                  <a:srgbClr val="353A3E"/>
                </a:solidFill>
              </a:rPr>
              <a:t>[…]               Redirection vers le service.</a:t>
            </a:r>
            <a:endParaRPr lang="fr-FR" sz="1200" spc="40" dirty="0">
              <a:solidFill>
                <a:srgbClr val="C8CDD0"/>
              </a:solidFill>
            </a:endParaRP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C7632B2D-2A5E-4B35-B223-D740B7141385}"/>
              </a:ext>
            </a:extLst>
          </p:cNvPr>
          <p:cNvSpPr txBox="1"/>
          <p:nvPr/>
        </p:nvSpPr>
        <p:spPr>
          <a:xfrm>
            <a:off x="3171715" y="1147690"/>
            <a:ext cx="5839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fr-FR" sz="1200" spc="40" dirty="0">
                <a:solidFill>
                  <a:srgbClr val="353A3E"/>
                </a:solidFill>
              </a:rPr>
              <a:t>Amiens - Lab Amiens - EQ1 - XGE0/0/1</a:t>
            </a:r>
          </a:p>
        </p:txBody>
      </p:sp>
    </p:spTree>
    <p:extLst>
      <p:ext uri="{BB962C8B-B14F-4D97-AF65-F5344CB8AC3E}">
        <p14:creationId xmlns:p14="http://schemas.microsoft.com/office/powerpoint/2010/main" val="19815802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94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8D16A9E9-3FD4-4084-9B9D-8C3F04F5B412}"/>
              </a:ext>
            </a:extLst>
          </p:cNvPr>
          <p:cNvCxnSpPr>
            <a:cxnSpLocks/>
          </p:cNvCxnSpPr>
          <p:nvPr/>
        </p:nvCxnSpPr>
        <p:spPr>
          <a:xfrm>
            <a:off x="3838882" y="3815586"/>
            <a:ext cx="291600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A4B2DAC-E2E4-45C7-9A1A-E308F73C938F}"/>
              </a:ext>
            </a:extLst>
          </p:cNvPr>
          <p:cNvSpPr/>
          <p:nvPr/>
        </p:nvSpPr>
        <p:spPr>
          <a:xfrm>
            <a:off x="4135848" y="3643673"/>
            <a:ext cx="178803" cy="333265"/>
          </a:xfrm>
          <a:prstGeom prst="rect">
            <a:avLst/>
          </a:prstGeom>
          <a:solidFill>
            <a:srgbClr val="B5E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5A8E38-4E3C-441E-8CCA-0DFF64A863AE}"/>
              </a:ext>
            </a:extLst>
          </p:cNvPr>
          <p:cNvSpPr/>
          <p:nvPr/>
        </p:nvSpPr>
        <p:spPr>
          <a:xfrm>
            <a:off x="4606358" y="3601396"/>
            <a:ext cx="178803" cy="333265"/>
          </a:xfrm>
          <a:prstGeom prst="rect">
            <a:avLst/>
          </a:prstGeom>
          <a:solidFill>
            <a:srgbClr val="B5E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EA2DAED-7997-48F6-A801-F254850E3290}"/>
              </a:ext>
            </a:extLst>
          </p:cNvPr>
          <p:cNvSpPr/>
          <p:nvPr/>
        </p:nvSpPr>
        <p:spPr>
          <a:xfrm>
            <a:off x="5056553" y="3639503"/>
            <a:ext cx="178803" cy="333265"/>
          </a:xfrm>
          <a:prstGeom prst="rect">
            <a:avLst/>
          </a:prstGeom>
          <a:solidFill>
            <a:srgbClr val="B5E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CE2825-F27E-4A79-8059-1298AA81E38B}"/>
              </a:ext>
            </a:extLst>
          </p:cNvPr>
          <p:cNvSpPr/>
          <p:nvPr/>
        </p:nvSpPr>
        <p:spPr>
          <a:xfrm>
            <a:off x="5516365" y="3638838"/>
            <a:ext cx="178803" cy="333265"/>
          </a:xfrm>
          <a:prstGeom prst="rect">
            <a:avLst/>
          </a:prstGeom>
          <a:solidFill>
            <a:srgbClr val="B5E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D21E90-EA2D-4DE5-9947-1E31595716D3}"/>
              </a:ext>
            </a:extLst>
          </p:cNvPr>
          <p:cNvSpPr/>
          <p:nvPr/>
        </p:nvSpPr>
        <p:spPr>
          <a:xfrm>
            <a:off x="5966560" y="3668078"/>
            <a:ext cx="178803" cy="333265"/>
          </a:xfrm>
          <a:prstGeom prst="rect">
            <a:avLst/>
          </a:prstGeom>
          <a:solidFill>
            <a:srgbClr val="B5E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6FABCCC-734B-4A77-A36B-F3108DBDE4CA}"/>
              </a:ext>
            </a:extLst>
          </p:cNvPr>
          <p:cNvSpPr/>
          <p:nvPr/>
        </p:nvSpPr>
        <p:spPr>
          <a:xfrm>
            <a:off x="6440086" y="3655901"/>
            <a:ext cx="178803" cy="333265"/>
          </a:xfrm>
          <a:prstGeom prst="rect">
            <a:avLst/>
          </a:prstGeom>
          <a:solidFill>
            <a:srgbClr val="B5E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EA0FD11-6264-4D42-98C6-054372B3012F}"/>
              </a:ext>
            </a:extLst>
          </p:cNvPr>
          <p:cNvSpPr/>
          <p:nvPr/>
        </p:nvSpPr>
        <p:spPr>
          <a:xfrm>
            <a:off x="6914177" y="3654743"/>
            <a:ext cx="178803" cy="333265"/>
          </a:xfrm>
          <a:prstGeom prst="rect">
            <a:avLst/>
          </a:prstGeom>
          <a:solidFill>
            <a:srgbClr val="B5E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F9FFA48-2EE8-45EB-9C37-12FA45135B1E}"/>
              </a:ext>
            </a:extLst>
          </p:cNvPr>
          <p:cNvSpPr/>
          <p:nvPr/>
        </p:nvSpPr>
        <p:spPr>
          <a:xfrm>
            <a:off x="7389946" y="3691220"/>
            <a:ext cx="178803" cy="333265"/>
          </a:xfrm>
          <a:prstGeom prst="rect">
            <a:avLst/>
          </a:prstGeom>
          <a:solidFill>
            <a:srgbClr val="B5E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5A2A83-2B50-4AE7-90DA-2D8A4D12C186}"/>
              </a:ext>
            </a:extLst>
          </p:cNvPr>
          <p:cNvSpPr/>
          <p:nvPr/>
        </p:nvSpPr>
        <p:spPr>
          <a:xfrm>
            <a:off x="7860349" y="3691220"/>
            <a:ext cx="178803" cy="333265"/>
          </a:xfrm>
          <a:prstGeom prst="rect">
            <a:avLst/>
          </a:prstGeom>
          <a:solidFill>
            <a:srgbClr val="B5E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50FF2CE-63BF-4978-A172-0DA84DA8C882}"/>
              </a:ext>
            </a:extLst>
          </p:cNvPr>
          <p:cNvSpPr/>
          <p:nvPr/>
        </p:nvSpPr>
        <p:spPr>
          <a:xfrm>
            <a:off x="8328953" y="3668077"/>
            <a:ext cx="178803" cy="333265"/>
          </a:xfrm>
          <a:prstGeom prst="rect">
            <a:avLst/>
          </a:prstGeom>
          <a:solidFill>
            <a:srgbClr val="B5E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2329DCE-DAC2-4D88-83EB-C6FA91DD7FE2}"/>
              </a:ext>
            </a:extLst>
          </p:cNvPr>
          <p:cNvSpPr/>
          <p:nvPr/>
        </p:nvSpPr>
        <p:spPr>
          <a:xfrm>
            <a:off x="8802536" y="3691219"/>
            <a:ext cx="178803" cy="333265"/>
          </a:xfrm>
          <a:prstGeom prst="rect">
            <a:avLst/>
          </a:prstGeom>
          <a:solidFill>
            <a:srgbClr val="B5E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54A786E-3DEA-49C2-877B-7A7E3A442399}"/>
              </a:ext>
            </a:extLst>
          </p:cNvPr>
          <p:cNvCxnSpPr>
            <a:cxnSpLocks/>
          </p:cNvCxnSpPr>
          <p:nvPr/>
        </p:nvCxnSpPr>
        <p:spPr>
          <a:xfrm>
            <a:off x="4314651" y="3810305"/>
            <a:ext cx="291600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F4157C25-AE33-4AA1-8B3B-6C60A1EF05A2}"/>
              </a:ext>
            </a:extLst>
          </p:cNvPr>
          <p:cNvCxnSpPr>
            <a:cxnSpLocks/>
          </p:cNvCxnSpPr>
          <p:nvPr/>
        </p:nvCxnSpPr>
        <p:spPr>
          <a:xfrm>
            <a:off x="4773771" y="3810305"/>
            <a:ext cx="291600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3C1183AE-7370-4F52-9110-11E706757BEF}"/>
              </a:ext>
            </a:extLst>
          </p:cNvPr>
          <p:cNvCxnSpPr>
            <a:cxnSpLocks/>
          </p:cNvCxnSpPr>
          <p:nvPr/>
        </p:nvCxnSpPr>
        <p:spPr>
          <a:xfrm>
            <a:off x="5225871" y="3815586"/>
            <a:ext cx="291600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9D85B6F-3970-44E8-A0B4-CBDE3BAE3B19}"/>
              </a:ext>
            </a:extLst>
          </p:cNvPr>
          <p:cNvCxnSpPr>
            <a:cxnSpLocks/>
          </p:cNvCxnSpPr>
          <p:nvPr/>
        </p:nvCxnSpPr>
        <p:spPr>
          <a:xfrm>
            <a:off x="5686035" y="3815586"/>
            <a:ext cx="291600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7A3C76A6-F723-492B-99DB-59CF43344FF5}"/>
              </a:ext>
            </a:extLst>
          </p:cNvPr>
          <p:cNvCxnSpPr>
            <a:cxnSpLocks/>
          </p:cNvCxnSpPr>
          <p:nvPr/>
        </p:nvCxnSpPr>
        <p:spPr>
          <a:xfrm>
            <a:off x="6143120" y="3815586"/>
            <a:ext cx="291600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5EFC53A-876A-4C8D-BFBC-868B24488EA4}"/>
              </a:ext>
            </a:extLst>
          </p:cNvPr>
          <p:cNvCxnSpPr>
            <a:cxnSpLocks/>
          </p:cNvCxnSpPr>
          <p:nvPr/>
        </p:nvCxnSpPr>
        <p:spPr>
          <a:xfrm>
            <a:off x="6618889" y="3822533"/>
            <a:ext cx="291600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F47987CE-4274-45CC-B640-288663A1FFBB}"/>
              </a:ext>
            </a:extLst>
          </p:cNvPr>
          <p:cNvCxnSpPr>
            <a:cxnSpLocks/>
          </p:cNvCxnSpPr>
          <p:nvPr/>
        </p:nvCxnSpPr>
        <p:spPr>
          <a:xfrm>
            <a:off x="7092980" y="3815586"/>
            <a:ext cx="291600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7C7502C4-6EC4-460F-9856-D9F47E002BDA}"/>
              </a:ext>
            </a:extLst>
          </p:cNvPr>
          <p:cNvCxnSpPr>
            <a:cxnSpLocks/>
          </p:cNvCxnSpPr>
          <p:nvPr/>
        </p:nvCxnSpPr>
        <p:spPr>
          <a:xfrm>
            <a:off x="7568749" y="3822533"/>
            <a:ext cx="291600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B744EB73-5947-45B4-95F2-C1047FC51F69}"/>
              </a:ext>
            </a:extLst>
          </p:cNvPr>
          <p:cNvCxnSpPr>
            <a:cxnSpLocks/>
          </p:cNvCxnSpPr>
          <p:nvPr/>
        </p:nvCxnSpPr>
        <p:spPr>
          <a:xfrm>
            <a:off x="8039152" y="3822533"/>
            <a:ext cx="291600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88405686-3E20-4762-8923-5B3EB847D93E}"/>
              </a:ext>
            </a:extLst>
          </p:cNvPr>
          <p:cNvCxnSpPr>
            <a:cxnSpLocks/>
          </p:cNvCxnSpPr>
          <p:nvPr/>
        </p:nvCxnSpPr>
        <p:spPr>
          <a:xfrm>
            <a:off x="8507756" y="3825412"/>
            <a:ext cx="291600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C06A6865-16E8-4E6E-AD9D-104B13FB0835}"/>
              </a:ext>
            </a:extLst>
          </p:cNvPr>
          <p:cNvCxnSpPr>
            <a:cxnSpLocks/>
          </p:cNvCxnSpPr>
          <p:nvPr/>
        </p:nvCxnSpPr>
        <p:spPr>
          <a:xfrm>
            <a:off x="8981339" y="3822533"/>
            <a:ext cx="291600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26BAF3B5-BF91-4554-AEC9-6F6AD9E6860C}"/>
              </a:ext>
            </a:extLst>
          </p:cNvPr>
          <p:cNvCxnSpPr>
            <a:cxnSpLocks/>
          </p:cNvCxnSpPr>
          <p:nvPr/>
        </p:nvCxnSpPr>
        <p:spPr>
          <a:xfrm>
            <a:off x="3838882" y="3917387"/>
            <a:ext cx="767369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7A5A61BC-3652-4B06-BA8A-6C5EAF601D02}"/>
              </a:ext>
            </a:extLst>
          </p:cNvPr>
          <p:cNvCxnSpPr>
            <a:cxnSpLocks/>
          </p:cNvCxnSpPr>
          <p:nvPr/>
        </p:nvCxnSpPr>
        <p:spPr>
          <a:xfrm>
            <a:off x="3840080" y="4109345"/>
            <a:ext cx="1216473" cy="0"/>
          </a:xfrm>
          <a:prstGeom prst="line">
            <a:avLst/>
          </a:prstGeom>
          <a:ln>
            <a:solidFill>
              <a:srgbClr val="C8C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5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53C1CEA-30B4-4C80-B4B6-A10D3D37827A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094B8E-781F-49E4-9EAA-34CC9837AE36}"/>
              </a:ext>
            </a:extLst>
          </p:cNvPr>
          <p:cNvSpPr/>
          <p:nvPr/>
        </p:nvSpPr>
        <p:spPr>
          <a:xfrm>
            <a:off x="2493054" y="598706"/>
            <a:ext cx="3285176" cy="231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Modèles d’équipements</a:t>
            </a:r>
            <a:r>
              <a:rPr lang="fr-FR" sz="1050" spc="30" dirty="0">
                <a:solidFill>
                  <a:srgbClr val="4C94AC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 </a:t>
            </a:r>
            <a:r>
              <a:rPr lang="fr-FR" sz="1050" spc="30" dirty="0">
                <a:solidFill>
                  <a:srgbClr val="9199A1"/>
                </a:solidFill>
              </a:rPr>
              <a:t>Créer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42" name="Graphique 41" descr="Point d’insertion vers la gauche avec un remplissage uni">
            <a:extLst>
              <a:ext uri="{FF2B5EF4-FFF2-40B4-BE49-F238E27FC236}">
                <a16:creationId xmlns:a16="http://schemas.microsoft.com/office/drawing/2014/main" id="{F268580E-4C22-4C01-A0AF-0942BDCDF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F738967-075A-4570-AB64-A5F9C3C5E50B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D816ECC-1CEB-48C4-A903-FAA1CCE8004B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01F78206-93A9-4B65-904B-100751C6DE1C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47" name="Graphique 46" descr="Loupe contour">
            <a:extLst>
              <a:ext uri="{FF2B5EF4-FFF2-40B4-BE49-F238E27FC236}">
                <a16:creationId xmlns:a16="http://schemas.microsoft.com/office/drawing/2014/main" id="{0D2151C4-FFD7-4DC1-91D5-AC30CE1C5F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49" name="Graphique 48" descr="Jouer avec un remplissage uni">
            <a:extLst>
              <a:ext uri="{FF2B5EF4-FFF2-40B4-BE49-F238E27FC236}">
                <a16:creationId xmlns:a16="http://schemas.microsoft.com/office/drawing/2014/main" id="{379BF006-F8B3-49AA-B6AB-9BD0B2BF49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50" name="Graphique 49" descr="Cloche contour">
            <a:extLst>
              <a:ext uri="{FF2B5EF4-FFF2-40B4-BE49-F238E27FC236}">
                <a16:creationId xmlns:a16="http://schemas.microsoft.com/office/drawing/2014/main" id="{BA726977-91C8-4AC5-A7CD-8325BD9803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51" name="Graphique 50" descr="Sablier plein contour">
            <a:extLst>
              <a:ext uri="{FF2B5EF4-FFF2-40B4-BE49-F238E27FC236}">
                <a16:creationId xmlns:a16="http://schemas.microsoft.com/office/drawing/2014/main" id="{51F7DBE1-480C-4BE9-8983-47549CB260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E6B99B1D-B110-473A-88D2-C9A585BF9BF1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8F83A0A-5448-45C5-88A5-96575EED3E1C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953D61C-EA7E-4BD4-BA2B-B8EDE9CA8837}"/>
              </a:ext>
            </a:extLst>
          </p:cNvPr>
          <p:cNvSpPr/>
          <p:nvPr/>
        </p:nvSpPr>
        <p:spPr>
          <a:xfrm>
            <a:off x="403262" y="1288296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5" name="ZoneTexte 204">
            <a:hlinkClick r:id="rId2" action="ppaction://hlinksldjump"/>
            <a:extLst>
              <a:ext uri="{FF2B5EF4-FFF2-40B4-BE49-F238E27FC236}">
                <a16:creationId xmlns:a16="http://schemas.microsoft.com/office/drawing/2014/main" id="{0155FC73-9272-4E43-B919-831743CF83E6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206" name="Graphique 205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4B6DD547-EAEC-462D-A732-95FD91704D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207" name="ZoneTexte 206">
            <a:extLst>
              <a:ext uri="{FF2B5EF4-FFF2-40B4-BE49-F238E27FC236}">
                <a16:creationId xmlns:a16="http://schemas.microsoft.com/office/drawing/2014/main" id="{2D5FB268-570A-4F2F-BAEA-E0CA377F539C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6B05E4BC-7C9D-446E-B53A-23A5C39BB5B5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727ADE4F-D3AB-4091-9021-493F6AAD4CBA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211" name="Graphique 210" descr="Point d’insertion vers la gauche avec un remplissage uni">
            <a:extLst>
              <a:ext uri="{FF2B5EF4-FFF2-40B4-BE49-F238E27FC236}">
                <a16:creationId xmlns:a16="http://schemas.microsoft.com/office/drawing/2014/main" id="{EF65BC5D-B4FA-4774-8A02-6DE4480D9CA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212" name="Image 211">
            <a:hlinkClick r:id="rId2" action="ppaction://hlinksldjump"/>
            <a:extLst>
              <a:ext uri="{FF2B5EF4-FFF2-40B4-BE49-F238E27FC236}">
                <a16:creationId xmlns:a16="http://schemas.microsoft.com/office/drawing/2014/main" id="{D3A2F7C7-2FEF-45F7-B16A-BF7D8EBF30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3" name="ZoneTexte 212">
            <a:extLst>
              <a:ext uri="{FF2B5EF4-FFF2-40B4-BE49-F238E27FC236}">
                <a16:creationId xmlns:a16="http://schemas.microsoft.com/office/drawing/2014/main" id="{A99DB336-E76B-4CA6-8ED3-1436C59E16AB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214" name="Graphique 213" descr="Point d’insertion vers la gauche avec un remplissage uni">
            <a:extLst>
              <a:ext uri="{FF2B5EF4-FFF2-40B4-BE49-F238E27FC236}">
                <a16:creationId xmlns:a16="http://schemas.microsoft.com/office/drawing/2014/main" id="{A0B359A8-FF23-4E20-97AB-E8998BEDBDE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215" name="ZoneTexte 214">
            <a:extLst>
              <a:ext uri="{FF2B5EF4-FFF2-40B4-BE49-F238E27FC236}">
                <a16:creationId xmlns:a16="http://schemas.microsoft.com/office/drawing/2014/main" id="{A1291290-F4D8-4717-9748-DD4624C8F76A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216" name="Graphique 215" descr="Engrenage contour">
            <a:extLst>
              <a:ext uri="{FF2B5EF4-FFF2-40B4-BE49-F238E27FC236}">
                <a16:creationId xmlns:a16="http://schemas.microsoft.com/office/drawing/2014/main" id="{4D98A2D9-B186-4838-BA85-8BCD7E3CD40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217" name="Graphique 216" descr="Livre ouvert contour">
            <a:extLst>
              <a:ext uri="{FF2B5EF4-FFF2-40B4-BE49-F238E27FC236}">
                <a16:creationId xmlns:a16="http://schemas.microsoft.com/office/drawing/2014/main" id="{466FA441-D47B-4436-821A-0422AC000ED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218" name="Graphique 217" descr="Boîte contour">
            <a:extLst>
              <a:ext uri="{FF2B5EF4-FFF2-40B4-BE49-F238E27FC236}">
                <a16:creationId xmlns:a16="http://schemas.microsoft.com/office/drawing/2014/main" id="{8023D399-CA97-450A-93F3-7A3F15E7D27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219" name="Graphique 218" descr="Point d’insertion vers la gauche avec un remplissage uni">
            <a:extLst>
              <a:ext uri="{FF2B5EF4-FFF2-40B4-BE49-F238E27FC236}">
                <a16:creationId xmlns:a16="http://schemas.microsoft.com/office/drawing/2014/main" id="{F5C56861-5051-4A42-83C1-DB41BFDFCE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220" name="ZoneTexte 219">
            <a:extLst>
              <a:ext uri="{FF2B5EF4-FFF2-40B4-BE49-F238E27FC236}">
                <a16:creationId xmlns:a16="http://schemas.microsoft.com/office/drawing/2014/main" id="{9000F084-82FE-4E23-A82C-B5AC45A07F03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26251BEB-6459-4AD7-B585-7EBFDEBC60CD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ZoneTexte 221">
            <a:extLst>
              <a:ext uri="{FF2B5EF4-FFF2-40B4-BE49-F238E27FC236}">
                <a16:creationId xmlns:a16="http://schemas.microsoft.com/office/drawing/2014/main" id="{D507A69D-2EDC-45DD-A386-78CFA24B3129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EE94E01C-5125-4B7F-8CF4-74681DF539A3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ZoneTexte 223">
            <a:extLst>
              <a:ext uri="{FF2B5EF4-FFF2-40B4-BE49-F238E27FC236}">
                <a16:creationId xmlns:a16="http://schemas.microsoft.com/office/drawing/2014/main" id="{8781A474-2639-4B2C-8002-837B3953CCA3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5" name="Connecteur droit 224">
            <a:extLst>
              <a:ext uri="{FF2B5EF4-FFF2-40B4-BE49-F238E27FC236}">
                <a16:creationId xmlns:a16="http://schemas.microsoft.com/office/drawing/2014/main" id="{B87E44F2-EEB3-44FE-89D4-5551D9EA42E0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" name="Graphique 228" descr="Icône de menu d'hamburger contour">
            <a:hlinkClick r:id="rId40" action="ppaction://hlinksldjump"/>
            <a:extLst>
              <a:ext uri="{FF2B5EF4-FFF2-40B4-BE49-F238E27FC236}">
                <a16:creationId xmlns:a16="http://schemas.microsoft.com/office/drawing/2014/main" id="{7F63E070-9D08-45EB-AD4E-7ADA6B9E352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7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BD5F58AC-9B6F-431B-95FA-E7F9F4407C53}"/>
              </a:ext>
            </a:extLst>
          </p:cNvPr>
          <p:cNvSpPr/>
          <p:nvPr/>
        </p:nvSpPr>
        <p:spPr>
          <a:xfrm>
            <a:off x="2159993" y="518160"/>
            <a:ext cx="10032001" cy="37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A90917E-AC6D-47CF-A713-887394F88CBE}"/>
              </a:ext>
            </a:extLst>
          </p:cNvPr>
          <p:cNvSpPr/>
          <p:nvPr/>
        </p:nvSpPr>
        <p:spPr>
          <a:xfrm>
            <a:off x="2493054" y="598706"/>
            <a:ext cx="3285176" cy="231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</a:t>
            </a:r>
            <a:r>
              <a:rPr lang="fr-FR" sz="1050" spc="30" dirty="0">
                <a:solidFill>
                  <a:srgbClr val="9199A1"/>
                </a:solidFill>
              </a:rPr>
              <a:t> </a:t>
            </a:r>
            <a:r>
              <a:rPr lang="fr-FR" sz="105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Modèles d’équipements</a:t>
            </a:r>
            <a:r>
              <a:rPr lang="fr-FR" sz="1050" spc="30" dirty="0">
                <a:solidFill>
                  <a:srgbClr val="4C94AC"/>
                </a:solidFill>
              </a:rPr>
              <a:t> </a:t>
            </a:r>
            <a:r>
              <a:rPr lang="fr-FR" sz="1050" spc="30" dirty="0">
                <a:solidFill>
                  <a:srgbClr val="D6D9DC"/>
                </a:solidFill>
              </a:rPr>
              <a:t>/ </a:t>
            </a:r>
            <a:r>
              <a:rPr lang="fr-FR" sz="1050" spc="30" dirty="0">
                <a:solidFill>
                  <a:srgbClr val="9199A1"/>
                </a:solidFill>
              </a:rPr>
              <a:t>Modèle 1</a:t>
            </a:r>
            <a:endParaRPr lang="fr-FR" sz="800" spc="30" dirty="0">
              <a:solidFill>
                <a:srgbClr val="9199A1"/>
              </a:solidFill>
            </a:endParaRPr>
          </a:p>
        </p:txBody>
      </p:sp>
      <p:pic>
        <p:nvPicPr>
          <p:cNvPr id="194" name="Graphique 193" descr="Point d’insertion vers la gauche avec un remplissage uni">
            <a:extLst>
              <a:ext uri="{FF2B5EF4-FFF2-40B4-BE49-F238E27FC236}">
                <a16:creationId xmlns:a16="http://schemas.microsoft.com/office/drawing/2014/main" id="{C42C0CC6-7A50-4F1F-8F42-383C6C623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7054" y="600712"/>
            <a:ext cx="216000" cy="216000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8C68B727-DA64-4E6A-9D79-191BB915DD94}"/>
              </a:ext>
            </a:extLst>
          </p:cNvPr>
          <p:cNvSpPr/>
          <p:nvPr/>
        </p:nvSpPr>
        <p:spPr>
          <a:xfrm>
            <a:off x="2160000" y="-11287"/>
            <a:ext cx="100320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E2EBA55C-75B6-44D8-A95C-605846BEF6CB}"/>
              </a:ext>
            </a:extLst>
          </p:cNvPr>
          <p:cNvSpPr/>
          <p:nvPr/>
        </p:nvSpPr>
        <p:spPr>
          <a:xfrm>
            <a:off x="11266544" y="42713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4C94AC"/>
              </a:solidFill>
            </a:endParaRPr>
          </a:p>
        </p:txBody>
      </p:sp>
      <p:sp>
        <p:nvSpPr>
          <p:cNvPr id="197" name="Rectangle : coins arrondis 196">
            <a:extLst>
              <a:ext uri="{FF2B5EF4-FFF2-40B4-BE49-F238E27FC236}">
                <a16:creationId xmlns:a16="http://schemas.microsoft.com/office/drawing/2014/main" id="{EB41CD59-7060-4F34-96A8-16465D7457C8}"/>
              </a:ext>
            </a:extLst>
          </p:cNvPr>
          <p:cNvSpPr/>
          <p:nvPr/>
        </p:nvSpPr>
        <p:spPr>
          <a:xfrm>
            <a:off x="2277054" y="120300"/>
            <a:ext cx="2880000" cy="288000"/>
          </a:xfrm>
          <a:prstGeom prst="roundRect">
            <a:avLst>
              <a:gd name="adj" fmla="val 7927"/>
            </a:avLst>
          </a:prstGeom>
          <a:solidFill>
            <a:schemeClr val="bg1"/>
          </a:solidFill>
          <a:ln>
            <a:noFill/>
          </a:ln>
          <a:effectLst>
            <a:innerShdw blurRad="762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rgbClr val="9199A1"/>
                </a:solidFill>
              </a:rPr>
              <a:t>Rechercher</a:t>
            </a:r>
            <a:endParaRPr lang="fr-FR" sz="800" dirty="0">
              <a:solidFill>
                <a:srgbClr val="9199A1"/>
              </a:solidFill>
            </a:endParaRPr>
          </a:p>
        </p:txBody>
      </p:sp>
      <p:pic>
        <p:nvPicPr>
          <p:cNvPr id="198" name="Graphique 197" descr="Loupe contour">
            <a:extLst>
              <a:ext uri="{FF2B5EF4-FFF2-40B4-BE49-F238E27FC236}">
                <a16:creationId xmlns:a16="http://schemas.microsoft.com/office/drawing/2014/main" id="{4BD0ED89-091D-478D-B018-058245ADD4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63777" y="150713"/>
            <a:ext cx="216000" cy="216000"/>
          </a:xfrm>
          <a:prstGeom prst="rect">
            <a:avLst/>
          </a:prstGeom>
        </p:spPr>
      </p:pic>
      <p:pic>
        <p:nvPicPr>
          <p:cNvPr id="199" name="Graphique 198" descr="Jouer avec un remplissage uni">
            <a:extLst>
              <a:ext uri="{FF2B5EF4-FFF2-40B4-BE49-F238E27FC236}">
                <a16:creationId xmlns:a16="http://schemas.microsoft.com/office/drawing/2014/main" id="{C528BC49-4442-4A8A-B0E9-18B9AAF94D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781862" y="178761"/>
            <a:ext cx="118634" cy="180000"/>
          </a:xfrm>
          <a:prstGeom prst="rect">
            <a:avLst/>
          </a:prstGeom>
        </p:spPr>
      </p:pic>
      <p:pic>
        <p:nvPicPr>
          <p:cNvPr id="200" name="Graphique 199" descr="Cloche contour">
            <a:extLst>
              <a:ext uri="{FF2B5EF4-FFF2-40B4-BE49-F238E27FC236}">
                <a16:creationId xmlns:a16="http://schemas.microsoft.com/office/drawing/2014/main" id="{AA3E4C62-08CC-4EA2-B1D0-EAFF6AE1D7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08613" y="114713"/>
            <a:ext cx="288000" cy="288000"/>
          </a:xfrm>
          <a:prstGeom prst="rect">
            <a:avLst/>
          </a:prstGeom>
        </p:spPr>
      </p:pic>
      <p:pic>
        <p:nvPicPr>
          <p:cNvPr id="201" name="Graphique 200" descr="Sablier plein contour">
            <a:extLst>
              <a:ext uri="{FF2B5EF4-FFF2-40B4-BE49-F238E27FC236}">
                <a16:creationId xmlns:a16="http://schemas.microsoft.com/office/drawing/2014/main" id="{554AC47C-F083-42CE-9CCA-EDC71B675B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7578" y="114713"/>
            <a:ext cx="288000" cy="288000"/>
          </a:xfrm>
          <a:prstGeom prst="rect">
            <a:avLst/>
          </a:prstGeom>
        </p:spPr>
      </p:pic>
      <p:sp>
        <p:nvSpPr>
          <p:cNvPr id="202" name="ZoneTexte 201">
            <a:extLst>
              <a:ext uri="{FF2B5EF4-FFF2-40B4-BE49-F238E27FC236}">
                <a16:creationId xmlns:a16="http://schemas.microsoft.com/office/drawing/2014/main" id="{1A40AF51-5937-4A65-90A8-C1FFBCD664AA}"/>
              </a:ext>
            </a:extLst>
          </p:cNvPr>
          <p:cNvSpPr txBox="1"/>
          <p:nvPr/>
        </p:nvSpPr>
        <p:spPr>
          <a:xfrm>
            <a:off x="11266543" y="74047"/>
            <a:ext cx="43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4C94AC"/>
                </a:solidFill>
              </a:rPr>
              <a:t>BK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8093947-66DC-4227-A751-269682D0CC27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353A3E"/>
          </a:solidFill>
          <a:ln>
            <a:noFill/>
          </a:ln>
          <a:effectLst>
            <a:outerShdw blurRad="762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24BB42F-E102-4DF8-BC5D-7AE588AE5660}"/>
              </a:ext>
            </a:extLst>
          </p:cNvPr>
          <p:cNvSpPr/>
          <p:nvPr/>
        </p:nvSpPr>
        <p:spPr>
          <a:xfrm>
            <a:off x="403262" y="1288296"/>
            <a:ext cx="1756738" cy="205653"/>
          </a:xfrm>
          <a:prstGeom prst="rect">
            <a:avLst/>
          </a:prstGeom>
          <a:solidFill>
            <a:srgbClr val="46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5" name="ZoneTexte 204">
            <a:hlinkClick r:id="rId2" action="ppaction://hlinksldjump"/>
            <a:extLst>
              <a:ext uri="{FF2B5EF4-FFF2-40B4-BE49-F238E27FC236}">
                <a16:creationId xmlns:a16="http://schemas.microsoft.com/office/drawing/2014/main" id="{7495BB5C-C0D8-4582-B726-B37E5666C022}"/>
              </a:ext>
            </a:extLst>
          </p:cNvPr>
          <p:cNvSpPr txBox="1"/>
          <p:nvPr/>
        </p:nvSpPr>
        <p:spPr>
          <a:xfrm>
            <a:off x="923887" y="49888"/>
            <a:ext cx="1075340" cy="400110"/>
          </a:xfrm>
          <a:prstGeom prst="rect">
            <a:avLst/>
          </a:prstGeom>
          <a:noFill/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Any</a:t>
            </a:r>
            <a:r>
              <a:rPr lang="fr-FR" sz="2000" b="1" dirty="0">
                <a:solidFill>
                  <a:srgbClr val="4C94AC"/>
                </a:solidFill>
                <a:effectLst>
                  <a:outerShdw blurRad="127000" dist="12700" dir="5400000" sx="101000" sy="101000" algn="ctr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</a:p>
        </p:txBody>
      </p:sp>
      <p:pic>
        <p:nvPicPr>
          <p:cNvPr id="206" name="Graphique 205" descr="Logement contour">
            <a:hlinkClick r:id="rId2" action="ppaction://hlinksldjump"/>
            <a:extLst>
              <a:ext uri="{FF2B5EF4-FFF2-40B4-BE49-F238E27FC236}">
                <a16:creationId xmlns:a16="http://schemas.microsoft.com/office/drawing/2014/main" id="{8DCF7431-5BBD-4040-A829-9ACC78B121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821" y="542203"/>
            <a:ext cx="288000" cy="288000"/>
          </a:xfrm>
          <a:prstGeom prst="rect">
            <a:avLst/>
          </a:prstGeom>
        </p:spPr>
      </p:pic>
      <p:sp>
        <p:nvSpPr>
          <p:cNvPr id="207" name="ZoneTexte 206">
            <a:extLst>
              <a:ext uri="{FF2B5EF4-FFF2-40B4-BE49-F238E27FC236}">
                <a16:creationId xmlns:a16="http://schemas.microsoft.com/office/drawing/2014/main" id="{5C5FA01B-9249-4D0A-907D-00D4B92215D2}"/>
              </a:ext>
            </a:extLst>
          </p:cNvPr>
          <p:cNvSpPr txBox="1"/>
          <p:nvPr/>
        </p:nvSpPr>
        <p:spPr>
          <a:xfrm>
            <a:off x="521643" y="563177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rgbClr val="4C94A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Accueil</a:t>
            </a:r>
            <a:endParaRPr lang="fr-FR" sz="1200" spc="30" dirty="0">
              <a:solidFill>
                <a:srgbClr val="4C94AC"/>
              </a:solidFill>
            </a:endParaRP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10604859-5E42-4E7E-BD33-0B0EDC8A0A03}"/>
              </a:ext>
            </a:extLst>
          </p:cNvPr>
          <p:cNvSpPr txBox="1"/>
          <p:nvPr/>
        </p:nvSpPr>
        <p:spPr>
          <a:xfrm>
            <a:off x="521643" y="1002752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51A0018E-78A8-4FEA-BEB3-4297B1B48412}"/>
              </a:ext>
            </a:extLst>
          </p:cNvPr>
          <p:cNvSpPr txBox="1"/>
          <p:nvPr/>
        </p:nvSpPr>
        <p:spPr>
          <a:xfrm>
            <a:off x="0" y="6644905"/>
            <a:ext cx="2159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spc="50" dirty="0">
                <a:solidFill>
                  <a:srgbClr val="9199A1"/>
                </a:solidFill>
              </a:rPr>
              <a:t>version 2.0.0</a:t>
            </a:r>
          </a:p>
        </p:txBody>
      </p:sp>
      <p:pic>
        <p:nvPicPr>
          <p:cNvPr id="211" name="Graphique 210" descr="Point d’insertion vers la gauche avec un remplissage uni">
            <a:extLst>
              <a:ext uri="{FF2B5EF4-FFF2-40B4-BE49-F238E27FC236}">
                <a16:creationId xmlns:a16="http://schemas.microsoft.com/office/drawing/2014/main" id="{C384B9BA-ABA0-4D80-8434-50BA62D961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5186" y="1037008"/>
            <a:ext cx="180000" cy="180000"/>
          </a:xfrm>
          <a:prstGeom prst="rect">
            <a:avLst/>
          </a:prstGeom>
        </p:spPr>
      </p:pic>
      <p:pic>
        <p:nvPicPr>
          <p:cNvPr id="212" name="Image 211">
            <a:hlinkClick r:id="rId2" action="ppaction://hlinksldjump"/>
            <a:extLst>
              <a:ext uri="{FF2B5EF4-FFF2-40B4-BE49-F238E27FC236}">
                <a16:creationId xmlns:a16="http://schemas.microsoft.com/office/drawing/2014/main" id="{BF3E3C1A-27BE-4E3B-8A94-2D19338CBCC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" y="166516"/>
            <a:ext cx="352810" cy="186951"/>
          </a:xfrm>
          <a:prstGeom prst="rect">
            <a:avLst/>
          </a:prstGeom>
          <a:effectLst>
            <a:outerShdw blurRad="127000" dist="127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3" name="ZoneTexte 212">
            <a:extLst>
              <a:ext uri="{FF2B5EF4-FFF2-40B4-BE49-F238E27FC236}">
                <a16:creationId xmlns:a16="http://schemas.microsoft.com/office/drawing/2014/main" id="{A45A940F-4DC8-43D1-89BF-5B3B63A896F0}"/>
              </a:ext>
            </a:extLst>
          </p:cNvPr>
          <p:cNvSpPr txBox="1"/>
          <p:nvPr/>
        </p:nvSpPr>
        <p:spPr>
          <a:xfrm>
            <a:off x="521642" y="2431825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Inventaire</a:t>
            </a:r>
          </a:p>
        </p:txBody>
      </p:sp>
      <p:pic>
        <p:nvPicPr>
          <p:cNvPr id="214" name="Graphique 213" descr="Point d’insertion vers la gauche avec un remplissage uni">
            <a:extLst>
              <a:ext uri="{FF2B5EF4-FFF2-40B4-BE49-F238E27FC236}">
                <a16:creationId xmlns:a16="http://schemas.microsoft.com/office/drawing/2014/main" id="{C8AB3751-307F-4CD5-9E5C-C44C05EA25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2465509"/>
            <a:ext cx="180000" cy="180000"/>
          </a:xfrm>
          <a:prstGeom prst="rect">
            <a:avLst/>
          </a:prstGeom>
        </p:spPr>
      </p:pic>
      <p:sp>
        <p:nvSpPr>
          <p:cNvPr id="215" name="ZoneTexte 214">
            <a:extLst>
              <a:ext uri="{FF2B5EF4-FFF2-40B4-BE49-F238E27FC236}">
                <a16:creationId xmlns:a16="http://schemas.microsoft.com/office/drawing/2014/main" id="{EEE42B64-7F73-4863-8AA3-122D6779D51F}"/>
              </a:ext>
            </a:extLst>
          </p:cNvPr>
          <p:cNvSpPr txBox="1"/>
          <p:nvPr/>
        </p:nvSpPr>
        <p:spPr>
          <a:xfrm>
            <a:off x="518700" y="5135629"/>
            <a:ext cx="99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30" dirty="0">
                <a:solidFill>
                  <a:schemeClr val="bg1"/>
                </a:solidFill>
              </a:rPr>
              <a:t>Production</a:t>
            </a:r>
          </a:p>
        </p:txBody>
      </p:sp>
      <p:pic>
        <p:nvPicPr>
          <p:cNvPr id="216" name="Graphique 215" descr="Engrenage contour">
            <a:extLst>
              <a:ext uri="{FF2B5EF4-FFF2-40B4-BE49-F238E27FC236}">
                <a16:creationId xmlns:a16="http://schemas.microsoft.com/office/drawing/2014/main" id="{F9CEC1DF-5F8D-4439-87B0-6CEB1844F1F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2771" y="5142299"/>
            <a:ext cx="288000" cy="288000"/>
          </a:xfrm>
          <a:prstGeom prst="rect">
            <a:avLst/>
          </a:prstGeom>
        </p:spPr>
      </p:pic>
      <p:pic>
        <p:nvPicPr>
          <p:cNvPr id="217" name="Graphique 216" descr="Livre ouvert contour">
            <a:extLst>
              <a:ext uri="{FF2B5EF4-FFF2-40B4-BE49-F238E27FC236}">
                <a16:creationId xmlns:a16="http://schemas.microsoft.com/office/drawing/2014/main" id="{729118FD-48B5-4395-8D52-C58EE09024C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821" y="993548"/>
            <a:ext cx="288000" cy="288000"/>
          </a:xfrm>
          <a:prstGeom prst="rect">
            <a:avLst/>
          </a:prstGeom>
        </p:spPr>
      </p:pic>
      <p:pic>
        <p:nvPicPr>
          <p:cNvPr id="218" name="Graphique 217" descr="Boîte contour">
            <a:extLst>
              <a:ext uri="{FF2B5EF4-FFF2-40B4-BE49-F238E27FC236}">
                <a16:creationId xmlns:a16="http://schemas.microsoft.com/office/drawing/2014/main" id="{730D6FC3-6A97-4159-BFE5-B75DF0DB3B2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5262" y="2437478"/>
            <a:ext cx="288000" cy="288000"/>
          </a:xfrm>
          <a:prstGeom prst="rect">
            <a:avLst/>
          </a:prstGeom>
        </p:spPr>
      </p:pic>
      <p:pic>
        <p:nvPicPr>
          <p:cNvPr id="219" name="Graphique 218" descr="Point d’insertion vers la gauche avec un remplissage uni">
            <a:extLst>
              <a:ext uri="{FF2B5EF4-FFF2-40B4-BE49-F238E27FC236}">
                <a16:creationId xmlns:a16="http://schemas.microsoft.com/office/drawing/2014/main" id="{0D970622-F3FD-4532-A19B-15F2882BCA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860005" y="5180500"/>
            <a:ext cx="180000" cy="180000"/>
          </a:xfrm>
          <a:prstGeom prst="rect">
            <a:avLst/>
          </a:prstGeom>
        </p:spPr>
      </p:pic>
      <p:sp>
        <p:nvSpPr>
          <p:cNvPr id="220" name="ZoneTexte 219">
            <a:extLst>
              <a:ext uri="{FF2B5EF4-FFF2-40B4-BE49-F238E27FC236}">
                <a16:creationId xmlns:a16="http://schemas.microsoft.com/office/drawing/2014/main" id="{87214242-ABD1-4E63-9834-7EF0B2D581BB}"/>
              </a:ext>
            </a:extLst>
          </p:cNvPr>
          <p:cNvSpPr txBox="1"/>
          <p:nvPr/>
        </p:nvSpPr>
        <p:spPr>
          <a:xfrm>
            <a:off x="521643" y="1253008"/>
            <a:ext cx="99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Transceivers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1F12917A-DA8B-4562-BD44-80B93726DBBC}"/>
              </a:ext>
            </a:extLst>
          </p:cNvPr>
          <p:cNvCxnSpPr>
            <a:cxnSpLocks/>
          </p:cNvCxnSpPr>
          <p:nvPr/>
        </p:nvCxnSpPr>
        <p:spPr>
          <a:xfrm>
            <a:off x="259262" y="1335197"/>
            <a:ext cx="0" cy="90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ZoneTexte 221">
            <a:extLst>
              <a:ext uri="{FF2B5EF4-FFF2-40B4-BE49-F238E27FC236}">
                <a16:creationId xmlns:a16="http://schemas.microsoft.com/office/drawing/2014/main" id="{02241D3C-FD9B-4038-87DD-F08A4A36C50C}"/>
              </a:ext>
            </a:extLst>
          </p:cNvPr>
          <p:cNvSpPr txBox="1"/>
          <p:nvPr/>
        </p:nvSpPr>
        <p:spPr>
          <a:xfrm>
            <a:off x="523935" y="2728798"/>
            <a:ext cx="994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Infrastructure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Racks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Equipements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Equipements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chemeClr val="bg1"/>
                </a:solidFill>
              </a:rPr>
              <a:t>Services</a:t>
            </a: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Collectes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F80C8397-2060-4847-9618-A2F4D9937A2F}"/>
              </a:ext>
            </a:extLst>
          </p:cNvPr>
          <p:cNvCxnSpPr>
            <a:cxnSpLocks/>
          </p:cNvCxnSpPr>
          <p:nvPr/>
        </p:nvCxnSpPr>
        <p:spPr>
          <a:xfrm>
            <a:off x="259262" y="2815037"/>
            <a:ext cx="0" cy="2124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ZoneTexte 223">
            <a:extLst>
              <a:ext uri="{FF2B5EF4-FFF2-40B4-BE49-F238E27FC236}">
                <a16:creationId xmlns:a16="http://schemas.microsoft.com/office/drawing/2014/main" id="{A80A6824-2FD2-41D9-AE77-4512B2578487}"/>
              </a:ext>
            </a:extLst>
          </p:cNvPr>
          <p:cNvSpPr txBox="1"/>
          <p:nvPr/>
        </p:nvSpPr>
        <p:spPr>
          <a:xfrm>
            <a:off x="525584" y="5405032"/>
            <a:ext cx="9947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Réservation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 en main</a:t>
            </a:r>
            <a:endParaRPr lang="fr-FR" sz="1000" spc="30" dirty="0">
              <a:solidFill>
                <a:srgbClr val="4C94AC"/>
              </a:solidFill>
            </a:endParaRPr>
          </a:p>
          <a:p>
            <a:pPr>
              <a:spcAft>
                <a:spcPts val="300"/>
              </a:spcAft>
            </a:pPr>
            <a:r>
              <a:rPr lang="fr-FR" sz="1000" spc="30" dirty="0">
                <a:solidFill>
                  <a:srgbClr val="4C94AC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</a:t>
            </a:r>
            <a:endParaRPr lang="fr-FR" sz="1000" spc="30" dirty="0">
              <a:solidFill>
                <a:srgbClr val="4C94AC"/>
              </a:solidFill>
            </a:endParaRPr>
          </a:p>
        </p:txBody>
      </p:sp>
      <p:cxnSp>
        <p:nvCxnSpPr>
          <p:cNvPr id="225" name="Connecteur droit 224">
            <a:extLst>
              <a:ext uri="{FF2B5EF4-FFF2-40B4-BE49-F238E27FC236}">
                <a16:creationId xmlns:a16="http://schemas.microsoft.com/office/drawing/2014/main" id="{DB27A2B6-B482-45AF-8DE3-48F7C5778F20}"/>
              </a:ext>
            </a:extLst>
          </p:cNvPr>
          <p:cNvCxnSpPr>
            <a:cxnSpLocks/>
          </p:cNvCxnSpPr>
          <p:nvPr/>
        </p:nvCxnSpPr>
        <p:spPr>
          <a:xfrm>
            <a:off x="285940" y="5472391"/>
            <a:ext cx="0" cy="540000"/>
          </a:xfrm>
          <a:prstGeom prst="line">
            <a:avLst/>
          </a:prstGeom>
          <a:ln w="12700">
            <a:solidFill>
              <a:srgbClr val="464D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" name="Graphique 228" descr="Icône de menu d'hamburger contour">
            <a:hlinkClick r:id="rId40" action="ppaction://hlinksldjump"/>
            <a:extLst>
              <a:ext uri="{FF2B5EF4-FFF2-40B4-BE49-F238E27FC236}">
                <a16:creationId xmlns:a16="http://schemas.microsoft.com/office/drawing/2014/main" id="{829E509E-6502-47FB-811F-524A29D721F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6821" y="11471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6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6397</TotalTime>
  <Words>3073</Words>
  <Application>Microsoft Office PowerPoint</Application>
  <PresentationFormat>Grand écran</PresentationFormat>
  <Paragraphs>2538</Paragraphs>
  <Slides>74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74</vt:i4>
      </vt:variant>
    </vt:vector>
  </HeadingPairs>
  <TitlesOfParts>
    <vt:vector size="7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Bryan</dc:creator>
  <cp:lastModifiedBy>Bryan Kasteller</cp:lastModifiedBy>
  <cp:revision>1557</cp:revision>
  <dcterms:created xsi:type="dcterms:W3CDTF">2022-03-31T08:22:14Z</dcterms:created>
  <dcterms:modified xsi:type="dcterms:W3CDTF">2023-03-27T12:25:36Z</dcterms:modified>
</cp:coreProperties>
</file>