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7"/>
    <p:restoredTop sz="94582"/>
  </p:normalViewPr>
  <p:slideViewPr>
    <p:cSldViewPr snapToGrid="0">
      <p:cViewPr varScale="1">
        <p:scale>
          <a:sx n="62" d="100"/>
          <a:sy n="62" d="100"/>
        </p:scale>
        <p:origin x="2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3A05-F365-7101-B2A2-3AD16DF0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89DD7-AAFE-10C3-80F7-113C6441E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9A9E-F76C-4BA2-3F79-F5C5517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D17A-41B1-8969-7F65-38D80E5E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BD6C-9608-9A7D-0693-FEA0A207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67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A421-DD92-A358-8A35-A76E4B5E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AD3CA-5DA9-00B8-388F-3C7C390D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DED-C05A-BD7D-07DD-17FA5AB8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5CC0-E331-1BFF-F012-098FB30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07E1-D1C1-7288-6225-CFCA921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47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DF975-BB17-2700-C37C-B4FB8712D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6E61-FBEF-B99A-808F-6E57CED4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1D81-70B9-C6C0-1169-97325A02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F391-0147-B0A3-D813-EA88ADEE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4082-0FEE-918B-E197-E0F0B793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1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8C19-D53A-ED71-DA0E-8A808BBC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6DB9-68F4-4AE0-3882-4EFD8DE7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33A-9297-7F5D-D5B7-6C18AD4D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D539-3C2E-5519-CBDD-08BEE19E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2652-ED89-2ECF-7FED-F69F7C0B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650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80BC-14BD-782C-AC87-1871C4B6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D0C5-91FE-FE86-16F1-CE0B49D6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CD66-6688-F465-F4AD-73B32EC4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48E7-83ED-F661-0FF3-841823A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BF9D-37EE-670D-9E4D-139FDF56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839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6424-5EEA-568E-FBC7-518CA733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7018-1F18-537B-5129-DE2276021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8A5C-E2AC-5A71-3546-B88D5906A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C700E-A0F9-9719-033C-4EE8719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760F-15FE-A610-34BF-10C6EE09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1511-DD2A-EEBC-2BD8-C3909985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255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CB5F-5A44-A746-A40A-342AAB5C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0F2A-4CBC-248D-1EE0-4152F9DD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E6DE9-CE66-4D1A-DB12-0FF37427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84E50-A4EE-5E41-1496-F52AF8002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346F0-21FC-DA2F-9D35-02E2C14C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B1EF6-2750-B474-97C1-3D5413D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E966-76FC-E247-681E-EE7A52C2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A3EC6-4D4F-4DB7-737B-FF0E196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65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5274-7EAC-94B1-F07C-330F32C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E20F-582B-351A-84E7-DFBE964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B953-8F33-1658-CEDD-FCF44C9F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FDABD-5EE0-3FFF-C671-EAD46614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090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3E490-4ECA-9566-1727-D111A77D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DFFD-FE52-8045-EED0-9938D26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4C7B-755C-C3E1-399A-FAB3981C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36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E348-9EAF-D209-7197-453FB685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619D-3532-058D-2ABC-5C97DA18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E055A-97CE-840C-1C9C-AEDDC1224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AD0F-7E78-628A-68A0-5DACB49A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2BB-B7B6-0C9E-459A-ECCCC91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DA24-D9C6-9D13-633A-CC92CEED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36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AE53-9B9B-9B11-92B2-B6E4FDE1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9E77A-F378-EF6A-0CCE-ECC3742EA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86EDE-0C40-9C6C-F73B-EC57BF22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5DA8-AD4F-007B-53A4-90E5997A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2854-D1B2-FDB2-7A45-CD7B56A3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564DD-2B4E-CC5C-32BD-8566DED4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59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5466A-223D-6E1F-AAE4-35B8E66C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B1A99-85C0-1C7D-DDBE-57B99842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3602-CDD8-8B68-A85D-9D1D2AA60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C80B-4590-BB4C-9645-CFB5A4FC13A4}" type="datetimeFigureOut">
              <a:rPr lang="en-IT" smtClean="0"/>
              <a:t>10/10/22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8B79-9BBF-4937-9875-747C5780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ED4C-BDB6-C7CF-78B2-04F99ED2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9F63-7D03-2149-802F-4DCFC77CFF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083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E15-0066-A50B-AD73-B3A4FBAB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183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Castles and War</a:t>
            </a: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3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85DD-F7A0-5056-DEA7-173CA09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80" y="2766218"/>
            <a:ext cx="10515600" cy="1325563"/>
          </a:xfrm>
        </p:spPr>
        <p:txBody>
          <a:bodyPr/>
          <a:lstStyle/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Text variables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995F-4773-A519-EA85-264EE07B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42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Keyboard commands</a:t>
            </a: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5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85DD-F7A0-5056-DEA7-173CA095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80" y="2766218"/>
            <a:ext cx="10515600" cy="1325563"/>
          </a:xfrm>
        </p:spPr>
        <p:txBody>
          <a:bodyPr/>
          <a:lstStyle/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End of game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C2ED-4324-B12C-B886-C8FC7EE9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Python code files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440E-2C10-E2EC-3B64-22ADAC6C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Baskerville" panose="02020502070401020303" pitchFamily="18" charset="0"/>
                <a:ea typeface="Baskerville" panose="02020502070401020303" pitchFamily="18" charset="0"/>
              </a:rPr>
              <a:t>Object.py</a:t>
            </a:r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</a:p>
          <a:p>
            <a:r>
              <a:rPr lang="en-GB" dirty="0" err="1">
                <a:latin typeface="Baskerville" panose="02020502070401020303" pitchFamily="18" charset="0"/>
                <a:ea typeface="Baskerville" panose="02020502070401020303" pitchFamily="18" charset="0"/>
              </a:rPr>
              <a:t>Game.py</a:t>
            </a:r>
            <a:endParaRPr lang="en-GB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1327E-CF1C-7207-9B7C-49E9406B2079}"/>
              </a:ext>
            </a:extLst>
          </p:cNvPr>
          <p:cNvSpPr txBox="1"/>
          <p:nvPr/>
        </p:nvSpPr>
        <p:spPr>
          <a:xfrm>
            <a:off x="1051806" y="2816952"/>
            <a:ext cx="5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The commands were added in the </a:t>
            </a:r>
            <a:r>
              <a:rPr lang="en-GB" dirty="0" err="1">
                <a:latin typeface="Baskerville" panose="02020502070401020303" pitchFamily="18" charset="0"/>
                <a:ea typeface="Baskerville" panose="02020502070401020303" pitchFamily="18" charset="0"/>
              </a:rPr>
              <a:t>game.py</a:t>
            </a:r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 file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5224-B899-A91A-8BF6-E10569A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489" y="500062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Object.py</a:t>
            </a: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4A93-01A3-1087-6818-25C49573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76" y="1687914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Purpose of this code</a:t>
            </a:r>
          </a:p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Classes contained in this code</a:t>
            </a:r>
          </a:p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Functions of each class</a:t>
            </a: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F58-6EBE-EB86-F58C-8B93DEE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1- Class Animation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6838-5225-C389-D1D2-C94CDBDF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Function Init</a:t>
            </a:r>
          </a:p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Function Update</a:t>
            </a:r>
          </a:p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Function Reset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8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2118-E53E-104D-8B5F-641CD1D9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17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2- Class Object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3- Class Entity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4- Class Worker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5- Class Swordsman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6- Class Archer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7- Class Tower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4937-7EDE-D2D3-A617-CB9C02CF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skerville" panose="02020502070401020303" pitchFamily="18" charset="0"/>
                <a:ea typeface="Baskerville" panose="02020502070401020303" pitchFamily="18" charset="0"/>
              </a:rPr>
              <a:t>Game.py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BBC5-38F1-2263-A888-D62E4F5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Purpose of this code</a:t>
            </a:r>
          </a:p>
          <a:p>
            <a:r>
              <a:rPr lang="en-GB" dirty="0">
                <a:latin typeface="Baskerville" panose="02020502070401020303" pitchFamily="18" charset="0"/>
                <a:ea typeface="Baskerville" panose="02020502070401020303" pitchFamily="18" charset="0"/>
              </a:rPr>
              <a:t>What it contains</a:t>
            </a:r>
            <a:endParaRPr lang="en-IT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8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E081-558C-0524-D545-F17090F3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84" y="16338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Function Main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Function Animation</a:t>
            </a:r>
            <a:b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1E28-D627-122E-2D01-E1C5AC82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544" y="2682493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 attack</a:t>
            </a: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7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D4F8-E855-8B40-E41F-3965D382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2766218"/>
            <a:ext cx="10515600" cy="1325563"/>
          </a:xfrm>
        </p:spPr>
        <p:txBody>
          <a:bodyPr/>
          <a:lstStyle/>
          <a:p>
            <a:r>
              <a:rPr lang="en-GB" dirty="0">
                <a:latin typeface="Times" pitchFamily="2" charset="0"/>
              </a:rPr>
              <a:t>Player one attack</a:t>
            </a:r>
            <a:endParaRPr lang="en-IT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995F-4773-A519-EA85-264EE07B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42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Player two attack</a:t>
            </a:r>
            <a:endParaRPr lang="en-IT" dirty="0">
              <a:solidFill>
                <a:schemeClr val="bg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0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</vt:lpstr>
      <vt:lpstr>Calibri</vt:lpstr>
      <vt:lpstr>Calibri Light</vt:lpstr>
      <vt:lpstr>Times</vt:lpstr>
      <vt:lpstr>Office Theme</vt:lpstr>
      <vt:lpstr>Castles and War</vt:lpstr>
      <vt:lpstr>Python code files</vt:lpstr>
      <vt:lpstr>Object.py </vt:lpstr>
      <vt:lpstr>1- Class Animation</vt:lpstr>
      <vt:lpstr>2- Class Object 3- Class Entity 4- Class Worker 5- Class Swordsman 6- Class Archer 7- Class Tower </vt:lpstr>
      <vt:lpstr>Game.py</vt:lpstr>
      <vt:lpstr>Function Main Function Animation </vt:lpstr>
      <vt:lpstr>Player one attack</vt:lpstr>
      <vt:lpstr>Player two attack</vt:lpstr>
      <vt:lpstr>Text variables</vt:lpstr>
      <vt:lpstr>Keyboard commands</vt:lpstr>
      <vt:lpstr>End of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Castles and War</dc:title>
  <dc:creator>maro bassil</dc:creator>
  <cp:lastModifiedBy>marie bassil</cp:lastModifiedBy>
  <cp:revision>3</cp:revision>
  <dcterms:created xsi:type="dcterms:W3CDTF">2022-09-13T14:17:50Z</dcterms:created>
  <dcterms:modified xsi:type="dcterms:W3CDTF">2022-10-10T20:13:13Z</dcterms:modified>
</cp:coreProperties>
</file>