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embeddedFontLst>
    <p:embeddedFont>
      <p:font typeface="Archivo Narrow" panose="020B0604020202020204" charset="0"/>
      <p:regular r:id="rId9"/>
      <p:bold r:id="rId10"/>
      <p:italic r:id="rId11"/>
      <p:boldItalic r:id="rId12"/>
    </p:embeddedFont>
    <p:embeddedFont>
      <p:font typeface="Georgia" panose="02040502050405020303" pitchFamily="18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5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64F417-24D5-483D-89B0-59C57F86A3C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27BE411-0A85-4F47-AC0E-5826CA829C3E}">
      <dgm:prSet phldrT="[Text]"/>
      <dgm:spPr/>
      <dgm:t>
        <a:bodyPr/>
        <a:lstStyle/>
        <a:p>
          <a:r>
            <a:rPr lang="en-IN" dirty="0"/>
            <a:t>HTML</a:t>
          </a:r>
        </a:p>
      </dgm:t>
    </dgm:pt>
    <dgm:pt modelId="{963D1851-F8CF-429D-9195-7DEB788341A0}" type="parTrans" cxnId="{1D60DD8F-5EA4-435C-9566-D7FDAE7EFC81}">
      <dgm:prSet/>
      <dgm:spPr/>
      <dgm:t>
        <a:bodyPr/>
        <a:lstStyle/>
        <a:p>
          <a:endParaRPr lang="en-IN"/>
        </a:p>
      </dgm:t>
    </dgm:pt>
    <dgm:pt modelId="{D70A5D25-BFCD-4675-BFD4-F7BE47C253CA}" type="sibTrans" cxnId="{1D60DD8F-5EA4-435C-9566-D7FDAE7EFC81}">
      <dgm:prSet/>
      <dgm:spPr/>
      <dgm:t>
        <a:bodyPr/>
        <a:lstStyle/>
        <a:p>
          <a:endParaRPr lang="en-IN"/>
        </a:p>
      </dgm:t>
    </dgm:pt>
    <dgm:pt modelId="{006BE455-6A64-4594-94FF-2D7FCE8C0FB4}">
      <dgm:prSet phldrT="[Text]"/>
      <dgm:spPr/>
      <dgm:t>
        <a:bodyPr/>
        <a:lstStyle/>
        <a:p>
          <a:r>
            <a:rPr lang="en-IN" dirty="0"/>
            <a:t>CSS</a:t>
          </a:r>
        </a:p>
      </dgm:t>
    </dgm:pt>
    <dgm:pt modelId="{E3727321-32C0-4D00-A685-4AA89E33ADAC}" type="parTrans" cxnId="{CF591A28-99CE-48B3-8966-A35BF357A5AF}">
      <dgm:prSet/>
      <dgm:spPr/>
      <dgm:t>
        <a:bodyPr/>
        <a:lstStyle/>
        <a:p>
          <a:endParaRPr lang="en-IN"/>
        </a:p>
      </dgm:t>
    </dgm:pt>
    <dgm:pt modelId="{06A6E02C-FB1C-419C-A86D-8A9A29CF1F8D}" type="sibTrans" cxnId="{CF591A28-99CE-48B3-8966-A35BF357A5AF}">
      <dgm:prSet/>
      <dgm:spPr/>
      <dgm:t>
        <a:bodyPr/>
        <a:lstStyle/>
        <a:p>
          <a:endParaRPr lang="en-IN"/>
        </a:p>
      </dgm:t>
    </dgm:pt>
    <dgm:pt modelId="{BF69AD43-2EC5-4989-BFFE-A2AED3F4E5CE}">
      <dgm:prSet phldrT="[Text]"/>
      <dgm:spPr/>
      <dgm:t>
        <a:bodyPr/>
        <a:lstStyle/>
        <a:p>
          <a:r>
            <a:rPr lang="en-IN" dirty="0"/>
            <a:t>JAVASCRIPT</a:t>
          </a:r>
        </a:p>
      </dgm:t>
    </dgm:pt>
    <dgm:pt modelId="{D4A90159-DCCF-4ED0-90E6-A9AAC229F59B}" type="parTrans" cxnId="{A5178A99-D8A6-4FAB-BD7C-CA92A7A51297}">
      <dgm:prSet/>
      <dgm:spPr/>
      <dgm:t>
        <a:bodyPr/>
        <a:lstStyle/>
        <a:p>
          <a:endParaRPr lang="en-IN"/>
        </a:p>
      </dgm:t>
    </dgm:pt>
    <dgm:pt modelId="{C1D1C349-C4B6-4183-9C29-90C374F4402E}" type="sibTrans" cxnId="{A5178A99-D8A6-4FAB-BD7C-CA92A7A51297}">
      <dgm:prSet/>
      <dgm:spPr/>
      <dgm:t>
        <a:bodyPr/>
        <a:lstStyle/>
        <a:p>
          <a:endParaRPr lang="en-IN"/>
        </a:p>
      </dgm:t>
    </dgm:pt>
    <dgm:pt modelId="{5A5AB5B5-F6AB-4809-ABBD-4CB94C736FE4}" type="pres">
      <dgm:prSet presAssocID="{9664F417-24D5-483D-89B0-59C57F86A3C3}" presName="linear" presStyleCnt="0">
        <dgm:presLayoutVars>
          <dgm:dir/>
          <dgm:animLvl val="lvl"/>
          <dgm:resizeHandles val="exact"/>
        </dgm:presLayoutVars>
      </dgm:prSet>
      <dgm:spPr/>
    </dgm:pt>
    <dgm:pt modelId="{B6E7738C-7959-4BE0-ADD2-9DE61F6D9B14}" type="pres">
      <dgm:prSet presAssocID="{A27BE411-0A85-4F47-AC0E-5826CA829C3E}" presName="parentLin" presStyleCnt="0"/>
      <dgm:spPr/>
    </dgm:pt>
    <dgm:pt modelId="{1AFED383-E6D4-443B-9E0E-E97016BF5DAB}" type="pres">
      <dgm:prSet presAssocID="{A27BE411-0A85-4F47-AC0E-5826CA829C3E}" presName="parentLeftMargin" presStyleLbl="node1" presStyleIdx="0" presStyleCnt="3"/>
      <dgm:spPr/>
    </dgm:pt>
    <dgm:pt modelId="{67B48597-4C92-4F9D-85A5-1745A4C631D2}" type="pres">
      <dgm:prSet presAssocID="{A27BE411-0A85-4F47-AC0E-5826CA829C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304BBF7-1008-45E4-AF73-1B5CA1088CF5}" type="pres">
      <dgm:prSet presAssocID="{A27BE411-0A85-4F47-AC0E-5826CA829C3E}" presName="negativeSpace" presStyleCnt="0"/>
      <dgm:spPr/>
    </dgm:pt>
    <dgm:pt modelId="{4714B755-09CA-4EE7-B13A-1DCF555E4BC9}" type="pres">
      <dgm:prSet presAssocID="{A27BE411-0A85-4F47-AC0E-5826CA829C3E}" presName="childText" presStyleLbl="conFgAcc1" presStyleIdx="0" presStyleCnt="3">
        <dgm:presLayoutVars>
          <dgm:bulletEnabled val="1"/>
        </dgm:presLayoutVars>
      </dgm:prSet>
      <dgm:spPr/>
    </dgm:pt>
    <dgm:pt modelId="{A4F898FD-A209-497A-B6EA-FFCEC29E83D6}" type="pres">
      <dgm:prSet presAssocID="{D70A5D25-BFCD-4675-BFD4-F7BE47C253CA}" presName="spaceBetweenRectangles" presStyleCnt="0"/>
      <dgm:spPr/>
    </dgm:pt>
    <dgm:pt modelId="{3C992946-A448-4C6F-BBFA-F5B7BA321E4F}" type="pres">
      <dgm:prSet presAssocID="{006BE455-6A64-4594-94FF-2D7FCE8C0FB4}" presName="parentLin" presStyleCnt="0"/>
      <dgm:spPr/>
    </dgm:pt>
    <dgm:pt modelId="{F2F65F39-1F2F-4277-B78F-CFA171D31AE3}" type="pres">
      <dgm:prSet presAssocID="{006BE455-6A64-4594-94FF-2D7FCE8C0FB4}" presName="parentLeftMargin" presStyleLbl="node1" presStyleIdx="0" presStyleCnt="3"/>
      <dgm:spPr/>
    </dgm:pt>
    <dgm:pt modelId="{411B99F4-5E34-4A83-A26B-D4A983B88D9C}" type="pres">
      <dgm:prSet presAssocID="{006BE455-6A64-4594-94FF-2D7FCE8C0FB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ECDF710-C618-40EF-8DEC-ECF18256455A}" type="pres">
      <dgm:prSet presAssocID="{006BE455-6A64-4594-94FF-2D7FCE8C0FB4}" presName="negativeSpace" presStyleCnt="0"/>
      <dgm:spPr/>
    </dgm:pt>
    <dgm:pt modelId="{C5B9BEA0-E4A5-432C-92AA-30968308DE5D}" type="pres">
      <dgm:prSet presAssocID="{006BE455-6A64-4594-94FF-2D7FCE8C0FB4}" presName="childText" presStyleLbl="conFgAcc1" presStyleIdx="1" presStyleCnt="3">
        <dgm:presLayoutVars>
          <dgm:bulletEnabled val="1"/>
        </dgm:presLayoutVars>
      </dgm:prSet>
      <dgm:spPr/>
    </dgm:pt>
    <dgm:pt modelId="{41AD808F-678D-40CB-A804-BB4D0E56379D}" type="pres">
      <dgm:prSet presAssocID="{06A6E02C-FB1C-419C-A86D-8A9A29CF1F8D}" presName="spaceBetweenRectangles" presStyleCnt="0"/>
      <dgm:spPr/>
    </dgm:pt>
    <dgm:pt modelId="{A8F3C209-BA28-465C-878A-6BE3D3C2D0E2}" type="pres">
      <dgm:prSet presAssocID="{BF69AD43-2EC5-4989-BFFE-A2AED3F4E5CE}" presName="parentLin" presStyleCnt="0"/>
      <dgm:spPr/>
    </dgm:pt>
    <dgm:pt modelId="{67121564-BE72-4D0A-B500-F520CAC07877}" type="pres">
      <dgm:prSet presAssocID="{BF69AD43-2EC5-4989-BFFE-A2AED3F4E5CE}" presName="parentLeftMargin" presStyleLbl="node1" presStyleIdx="1" presStyleCnt="3"/>
      <dgm:spPr/>
    </dgm:pt>
    <dgm:pt modelId="{8516913E-B9B8-4B32-B66C-111CC391C4D4}" type="pres">
      <dgm:prSet presAssocID="{BF69AD43-2EC5-4989-BFFE-A2AED3F4E5C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FDD7105-5CF9-4E04-8093-CAF50380F8AB}" type="pres">
      <dgm:prSet presAssocID="{BF69AD43-2EC5-4989-BFFE-A2AED3F4E5CE}" presName="negativeSpace" presStyleCnt="0"/>
      <dgm:spPr/>
    </dgm:pt>
    <dgm:pt modelId="{8DD281F4-8952-42CE-A6B4-D77BA6AEFFD4}" type="pres">
      <dgm:prSet presAssocID="{BF69AD43-2EC5-4989-BFFE-A2AED3F4E5C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C03AE06-EC5D-48CC-AD2A-B48CD937D0F0}" type="presOf" srcId="{006BE455-6A64-4594-94FF-2D7FCE8C0FB4}" destId="{411B99F4-5E34-4A83-A26B-D4A983B88D9C}" srcOrd="1" destOrd="0" presId="urn:microsoft.com/office/officeart/2005/8/layout/list1"/>
    <dgm:cxn modelId="{9E44E508-09A7-4D55-A74C-03D97DCE35F7}" type="presOf" srcId="{9664F417-24D5-483D-89B0-59C57F86A3C3}" destId="{5A5AB5B5-F6AB-4809-ABBD-4CB94C736FE4}" srcOrd="0" destOrd="0" presId="urn:microsoft.com/office/officeart/2005/8/layout/list1"/>
    <dgm:cxn modelId="{CF591A28-99CE-48B3-8966-A35BF357A5AF}" srcId="{9664F417-24D5-483D-89B0-59C57F86A3C3}" destId="{006BE455-6A64-4594-94FF-2D7FCE8C0FB4}" srcOrd="1" destOrd="0" parTransId="{E3727321-32C0-4D00-A685-4AA89E33ADAC}" sibTransId="{06A6E02C-FB1C-419C-A86D-8A9A29CF1F8D}"/>
    <dgm:cxn modelId="{3F28D476-E6F7-4818-B789-9CCB4ED1174E}" type="presOf" srcId="{A27BE411-0A85-4F47-AC0E-5826CA829C3E}" destId="{1AFED383-E6D4-443B-9E0E-E97016BF5DAB}" srcOrd="0" destOrd="0" presId="urn:microsoft.com/office/officeart/2005/8/layout/list1"/>
    <dgm:cxn modelId="{1D60DD8F-5EA4-435C-9566-D7FDAE7EFC81}" srcId="{9664F417-24D5-483D-89B0-59C57F86A3C3}" destId="{A27BE411-0A85-4F47-AC0E-5826CA829C3E}" srcOrd="0" destOrd="0" parTransId="{963D1851-F8CF-429D-9195-7DEB788341A0}" sibTransId="{D70A5D25-BFCD-4675-BFD4-F7BE47C253CA}"/>
    <dgm:cxn modelId="{A5178A99-D8A6-4FAB-BD7C-CA92A7A51297}" srcId="{9664F417-24D5-483D-89B0-59C57F86A3C3}" destId="{BF69AD43-2EC5-4989-BFFE-A2AED3F4E5CE}" srcOrd="2" destOrd="0" parTransId="{D4A90159-DCCF-4ED0-90E6-A9AAC229F59B}" sibTransId="{C1D1C349-C4B6-4183-9C29-90C374F4402E}"/>
    <dgm:cxn modelId="{52C2F7AF-0A46-4CB0-8ABB-0C71944E3A07}" type="presOf" srcId="{BF69AD43-2EC5-4989-BFFE-A2AED3F4E5CE}" destId="{67121564-BE72-4D0A-B500-F520CAC07877}" srcOrd="0" destOrd="0" presId="urn:microsoft.com/office/officeart/2005/8/layout/list1"/>
    <dgm:cxn modelId="{FB8E27B0-7ED8-4148-A40B-9818A2495915}" type="presOf" srcId="{006BE455-6A64-4594-94FF-2D7FCE8C0FB4}" destId="{F2F65F39-1F2F-4277-B78F-CFA171D31AE3}" srcOrd="0" destOrd="0" presId="urn:microsoft.com/office/officeart/2005/8/layout/list1"/>
    <dgm:cxn modelId="{A3BC2AE3-ED62-43C0-9AE3-787B650E6575}" type="presOf" srcId="{A27BE411-0A85-4F47-AC0E-5826CA829C3E}" destId="{67B48597-4C92-4F9D-85A5-1745A4C631D2}" srcOrd="1" destOrd="0" presId="urn:microsoft.com/office/officeart/2005/8/layout/list1"/>
    <dgm:cxn modelId="{0995DBF2-9B4F-4E96-A6D9-E30E5C078C15}" type="presOf" srcId="{BF69AD43-2EC5-4989-BFFE-A2AED3F4E5CE}" destId="{8516913E-B9B8-4B32-B66C-111CC391C4D4}" srcOrd="1" destOrd="0" presId="urn:microsoft.com/office/officeart/2005/8/layout/list1"/>
    <dgm:cxn modelId="{210406D6-6081-453D-9783-780BB3ACA0AA}" type="presParOf" srcId="{5A5AB5B5-F6AB-4809-ABBD-4CB94C736FE4}" destId="{B6E7738C-7959-4BE0-ADD2-9DE61F6D9B14}" srcOrd="0" destOrd="0" presId="urn:microsoft.com/office/officeart/2005/8/layout/list1"/>
    <dgm:cxn modelId="{12545986-3EB9-4EF5-98D7-A79F1467A69F}" type="presParOf" srcId="{B6E7738C-7959-4BE0-ADD2-9DE61F6D9B14}" destId="{1AFED383-E6D4-443B-9E0E-E97016BF5DAB}" srcOrd="0" destOrd="0" presId="urn:microsoft.com/office/officeart/2005/8/layout/list1"/>
    <dgm:cxn modelId="{20AB2BE9-2F3A-491D-BD6A-BF6817CCCFC2}" type="presParOf" srcId="{B6E7738C-7959-4BE0-ADD2-9DE61F6D9B14}" destId="{67B48597-4C92-4F9D-85A5-1745A4C631D2}" srcOrd="1" destOrd="0" presId="urn:microsoft.com/office/officeart/2005/8/layout/list1"/>
    <dgm:cxn modelId="{BB1DF9B4-FEB0-49B4-ADD5-1FE225E059FB}" type="presParOf" srcId="{5A5AB5B5-F6AB-4809-ABBD-4CB94C736FE4}" destId="{1304BBF7-1008-45E4-AF73-1B5CA1088CF5}" srcOrd="1" destOrd="0" presId="urn:microsoft.com/office/officeart/2005/8/layout/list1"/>
    <dgm:cxn modelId="{051B2739-0316-46C6-98D8-671D7C9E31F6}" type="presParOf" srcId="{5A5AB5B5-F6AB-4809-ABBD-4CB94C736FE4}" destId="{4714B755-09CA-4EE7-B13A-1DCF555E4BC9}" srcOrd="2" destOrd="0" presId="urn:microsoft.com/office/officeart/2005/8/layout/list1"/>
    <dgm:cxn modelId="{E353A523-3EDA-4367-B857-2B77089ED35A}" type="presParOf" srcId="{5A5AB5B5-F6AB-4809-ABBD-4CB94C736FE4}" destId="{A4F898FD-A209-497A-B6EA-FFCEC29E83D6}" srcOrd="3" destOrd="0" presId="urn:microsoft.com/office/officeart/2005/8/layout/list1"/>
    <dgm:cxn modelId="{E0976DF9-439F-4274-8D89-CA8040664683}" type="presParOf" srcId="{5A5AB5B5-F6AB-4809-ABBD-4CB94C736FE4}" destId="{3C992946-A448-4C6F-BBFA-F5B7BA321E4F}" srcOrd="4" destOrd="0" presId="urn:microsoft.com/office/officeart/2005/8/layout/list1"/>
    <dgm:cxn modelId="{D1DCF287-B836-4026-B257-0040F173548B}" type="presParOf" srcId="{3C992946-A448-4C6F-BBFA-F5B7BA321E4F}" destId="{F2F65F39-1F2F-4277-B78F-CFA171D31AE3}" srcOrd="0" destOrd="0" presId="urn:microsoft.com/office/officeart/2005/8/layout/list1"/>
    <dgm:cxn modelId="{2CBE6B44-AC16-4061-833F-733D4DB2899A}" type="presParOf" srcId="{3C992946-A448-4C6F-BBFA-F5B7BA321E4F}" destId="{411B99F4-5E34-4A83-A26B-D4A983B88D9C}" srcOrd="1" destOrd="0" presId="urn:microsoft.com/office/officeart/2005/8/layout/list1"/>
    <dgm:cxn modelId="{E7C1CB31-5839-47F4-9D22-862B1BF553EF}" type="presParOf" srcId="{5A5AB5B5-F6AB-4809-ABBD-4CB94C736FE4}" destId="{9ECDF710-C618-40EF-8DEC-ECF18256455A}" srcOrd="5" destOrd="0" presId="urn:microsoft.com/office/officeart/2005/8/layout/list1"/>
    <dgm:cxn modelId="{84C99655-0159-44DE-A037-28D1E411EA1E}" type="presParOf" srcId="{5A5AB5B5-F6AB-4809-ABBD-4CB94C736FE4}" destId="{C5B9BEA0-E4A5-432C-92AA-30968308DE5D}" srcOrd="6" destOrd="0" presId="urn:microsoft.com/office/officeart/2005/8/layout/list1"/>
    <dgm:cxn modelId="{48A7F20A-3345-46F9-9A0A-46E50FD8CA40}" type="presParOf" srcId="{5A5AB5B5-F6AB-4809-ABBD-4CB94C736FE4}" destId="{41AD808F-678D-40CB-A804-BB4D0E56379D}" srcOrd="7" destOrd="0" presId="urn:microsoft.com/office/officeart/2005/8/layout/list1"/>
    <dgm:cxn modelId="{B5B62BE1-48F5-4BAB-B13B-610A4380BACB}" type="presParOf" srcId="{5A5AB5B5-F6AB-4809-ABBD-4CB94C736FE4}" destId="{A8F3C209-BA28-465C-878A-6BE3D3C2D0E2}" srcOrd="8" destOrd="0" presId="urn:microsoft.com/office/officeart/2005/8/layout/list1"/>
    <dgm:cxn modelId="{B311DBB3-AFA9-48FB-A0B3-DAF8C86FB5C9}" type="presParOf" srcId="{A8F3C209-BA28-465C-878A-6BE3D3C2D0E2}" destId="{67121564-BE72-4D0A-B500-F520CAC07877}" srcOrd="0" destOrd="0" presId="urn:microsoft.com/office/officeart/2005/8/layout/list1"/>
    <dgm:cxn modelId="{2C6FFC45-915A-4359-9044-62DDF3352C60}" type="presParOf" srcId="{A8F3C209-BA28-465C-878A-6BE3D3C2D0E2}" destId="{8516913E-B9B8-4B32-B66C-111CC391C4D4}" srcOrd="1" destOrd="0" presId="urn:microsoft.com/office/officeart/2005/8/layout/list1"/>
    <dgm:cxn modelId="{612FDA13-059E-4FF5-9CCF-8C9C1DA8142C}" type="presParOf" srcId="{5A5AB5B5-F6AB-4809-ABBD-4CB94C736FE4}" destId="{6FDD7105-5CF9-4E04-8093-CAF50380F8AB}" srcOrd="9" destOrd="0" presId="urn:microsoft.com/office/officeart/2005/8/layout/list1"/>
    <dgm:cxn modelId="{FB33AA44-9A4F-4A9A-A2D0-84722603AC1F}" type="presParOf" srcId="{5A5AB5B5-F6AB-4809-ABBD-4CB94C736FE4}" destId="{8DD281F4-8952-42CE-A6B4-D77BA6AEFFD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605238-7976-4592-8275-FB266119CAEF}" type="doc">
      <dgm:prSet loTypeId="urn:microsoft.com/office/officeart/2005/8/layout/list1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34A603B2-363E-4A14-B427-D375090EC60B}">
      <dgm:prSet phldrT="[Text]"/>
      <dgm:spPr/>
      <dgm:t>
        <a:bodyPr/>
        <a:lstStyle/>
        <a:p>
          <a:r>
            <a:rPr lang="en-IN" dirty="0"/>
            <a:t>Mongo DB</a:t>
          </a:r>
        </a:p>
      </dgm:t>
    </dgm:pt>
    <dgm:pt modelId="{BA2EAF6E-747E-4A98-9EE9-FF3C8B74C96F}" type="parTrans" cxnId="{B2E0892B-0C22-4B19-8BB0-2481FB1332C5}">
      <dgm:prSet/>
      <dgm:spPr/>
      <dgm:t>
        <a:bodyPr/>
        <a:lstStyle/>
        <a:p>
          <a:endParaRPr lang="en-IN"/>
        </a:p>
      </dgm:t>
    </dgm:pt>
    <dgm:pt modelId="{A7773F25-7148-477A-B88B-F6ACC0148260}" type="sibTrans" cxnId="{B2E0892B-0C22-4B19-8BB0-2481FB1332C5}">
      <dgm:prSet/>
      <dgm:spPr/>
      <dgm:t>
        <a:bodyPr/>
        <a:lstStyle/>
        <a:p>
          <a:endParaRPr lang="en-IN"/>
        </a:p>
      </dgm:t>
    </dgm:pt>
    <dgm:pt modelId="{AD04E72F-D941-49C4-8CC6-9C37C8E9F594}">
      <dgm:prSet phldrT="[Text]"/>
      <dgm:spPr/>
      <dgm:t>
        <a:bodyPr/>
        <a:lstStyle/>
        <a:p>
          <a:r>
            <a:rPr lang="en-IN" dirty="0"/>
            <a:t>Node JS</a:t>
          </a:r>
        </a:p>
      </dgm:t>
    </dgm:pt>
    <dgm:pt modelId="{5A0B6A6C-5D39-4FDE-8516-7959A5C1DC66}" type="parTrans" cxnId="{D1B91D5D-49DF-4456-9908-2AACC2A2DE7D}">
      <dgm:prSet/>
      <dgm:spPr/>
      <dgm:t>
        <a:bodyPr/>
        <a:lstStyle/>
        <a:p>
          <a:endParaRPr lang="en-IN"/>
        </a:p>
      </dgm:t>
    </dgm:pt>
    <dgm:pt modelId="{544C4EBC-2E55-41F9-AFB3-1541AE3AFF9F}" type="sibTrans" cxnId="{D1B91D5D-49DF-4456-9908-2AACC2A2DE7D}">
      <dgm:prSet/>
      <dgm:spPr/>
      <dgm:t>
        <a:bodyPr/>
        <a:lstStyle/>
        <a:p>
          <a:endParaRPr lang="en-IN"/>
        </a:p>
      </dgm:t>
    </dgm:pt>
    <dgm:pt modelId="{9E4D5345-29E7-428D-9B56-E0581403F270}">
      <dgm:prSet phldrT="[Text]"/>
      <dgm:spPr/>
      <dgm:t>
        <a:bodyPr/>
        <a:lstStyle/>
        <a:p>
          <a:r>
            <a:rPr lang="en-IN" dirty="0"/>
            <a:t>Express JS</a:t>
          </a:r>
        </a:p>
      </dgm:t>
    </dgm:pt>
    <dgm:pt modelId="{009536DA-8D61-4F0D-A34A-8E50945D4084}" type="parTrans" cxnId="{3812A998-E5F8-4626-8955-41D0E734B0EA}">
      <dgm:prSet/>
      <dgm:spPr/>
      <dgm:t>
        <a:bodyPr/>
        <a:lstStyle/>
        <a:p>
          <a:endParaRPr lang="en-IN"/>
        </a:p>
      </dgm:t>
    </dgm:pt>
    <dgm:pt modelId="{0ECF5E98-B9D2-4333-84D4-0A1084DCEA71}" type="sibTrans" cxnId="{3812A998-E5F8-4626-8955-41D0E734B0EA}">
      <dgm:prSet/>
      <dgm:spPr/>
      <dgm:t>
        <a:bodyPr/>
        <a:lstStyle/>
        <a:p>
          <a:endParaRPr lang="en-IN"/>
        </a:p>
      </dgm:t>
    </dgm:pt>
    <dgm:pt modelId="{8CA392AE-7B07-4C63-A4E9-656150F94B9E}" type="pres">
      <dgm:prSet presAssocID="{FF605238-7976-4592-8275-FB266119CAEF}" presName="linear" presStyleCnt="0">
        <dgm:presLayoutVars>
          <dgm:dir/>
          <dgm:animLvl val="lvl"/>
          <dgm:resizeHandles val="exact"/>
        </dgm:presLayoutVars>
      </dgm:prSet>
      <dgm:spPr/>
    </dgm:pt>
    <dgm:pt modelId="{5B084BCB-0826-4F50-993F-D20D6F697316}" type="pres">
      <dgm:prSet presAssocID="{34A603B2-363E-4A14-B427-D375090EC60B}" presName="parentLin" presStyleCnt="0"/>
      <dgm:spPr/>
    </dgm:pt>
    <dgm:pt modelId="{E5F2D1E5-D0AD-401D-9CC5-BFF6EB198BAC}" type="pres">
      <dgm:prSet presAssocID="{34A603B2-363E-4A14-B427-D375090EC60B}" presName="parentLeftMargin" presStyleLbl="node1" presStyleIdx="0" presStyleCnt="3"/>
      <dgm:spPr/>
    </dgm:pt>
    <dgm:pt modelId="{FD616791-A48D-4334-89B5-CACA1E830EB2}" type="pres">
      <dgm:prSet presAssocID="{34A603B2-363E-4A14-B427-D375090EC6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CCCB81-8092-497B-9C59-7E420C262DBE}" type="pres">
      <dgm:prSet presAssocID="{34A603B2-363E-4A14-B427-D375090EC60B}" presName="negativeSpace" presStyleCnt="0"/>
      <dgm:spPr/>
    </dgm:pt>
    <dgm:pt modelId="{E61AED8A-E6BB-4849-B239-E819A37B82E1}" type="pres">
      <dgm:prSet presAssocID="{34A603B2-363E-4A14-B427-D375090EC60B}" presName="childText" presStyleLbl="conFgAcc1" presStyleIdx="0" presStyleCnt="3">
        <dgm:presLayoutVars>
          <dgm:bulletEnabled val="1"/>
        </dgm:presLayoutVars>
      </dgm:prSet>
      <dgm:spPr/>
    </dgm:pt>
    <dgm:pt modelId="{BCB06BC5-8252-4EE5-AF3F-3FF23673068E}" type="pres">
      <dgm:prSet presAssocID="{A7773F25-7148-477A-B88B-F6ACC0148260}" presName="spaceBetweenRectangles" presStyleCnt="0"/>
      <dgm:spPr/>
    </dgm:pt>
    <dgm:pt modelId="{676C38AF-EF2E-4E81-A2EE-2C07C177A304}" type="pres">
      <dgm:prSet presAssocID="{AD04E72F-D941-49C4-8CC6-9C37C8E9F594}" presName="parentLin" presStyleCnt="0"/>
      <dgm:spPr/>
    </dgm:pt>
    <dgm:pt modelId="{B1AC4C92-564C-447D-87D1-62B38A3B8681}" type="pres">
      <dgm:prSet presAssocID="{AD04E72F-D941-49C4-8CC6-9C37C8E9F594}" presName="parentLeftMargin" presStyleLbl="node1" presStyleIdx="0" presStyleCnt="3"/>
      <dgm:spPr/>
    </dgm:pt>
    <dgm:pt modelId="{572A36F6-355C-4E55-841E-5383E1B7DDFB}" type="pres">
      <dgm:prSet presAssocID="{AD04E72F-D941-49C4-8CC6-9C37C8E9F59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58878F4-5500-4480-ADB0-CE09CA5220D2}" type="pres">
      <dgm:prSet presAssocID="{AD04E72F-D941-49C4-8CC6-9C37C8E9F594}" presName="negativeSpace" presStyleCnt="0"/>
      <dgm:spPr/>
    </dgm:pt>
    <dgm:pt modelId="{56026CF3-59C9-41F8-B7AE-372B72B7271A}" type="pres">
      <dgm:prSet presAssocID="{AD04E72F-D941-49C4-8CC6-9C37C8E9F594}" presName="childText" presStyleLbl="conFgAcc1" presStyleIdx="1" presStyleCnt="3">
        <dgm:presLayoutVars>
          <dgm:bulletEnabled val="1"/>
        </dgm:presLayoutVars>
      </dgm:prSet>
      <dgm:spPr/>
    </dgm:pt>
    <dgm:pt modelId="{BA201C90-989D-4181-B482-833330AAD70C}" type="pres">
      <dgm:prSet presAssocID="{544C4EBC-2E55-41F9-AFB3-1541AE3AFF9F}" presName="spaceBetweenRectangles" presStyleCnt="0"/>
      <dgm:spPr/>
    </dgm:pt>
    <dgm:pt modelId="{57A8C0FA-9968-4247-B14F-883A9C7FAA98}" type="pres">
      <dgm:prSet presAssocID="{9E4D5345-29E7-428D-9B56-E0581403F270}" presName="parentLin" presStyleCnt="0"/>
      <dgm:spPr/>
    </dgm:pt>
    <dgm:pt modelId="{DE6C1225-A322-4517-A6FC-5224745E9807}" type="pres">
      <dgm:prSet presAssocID="{9E4D5345-29E7-428D-9B56-E0581403F270}" presName="parentLeftMargin" presStyleLbl="node1" presStyleIdx="1" presStyleCnt="3"/>
      <dgm:spPr/>
    </dgm:pt>
    <dgm:pt modelId="{96823FD7-D78A-4BAA-8987-31C0D545767E}" type="pres">
      <dgm:prSet presAssocID="{9E4D5345-29E7-428D-9B56-E0581403F27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FF30B18-BD5D-4894-AED7-0E4469C787BE}" type="pres">
      <dgm:prSet presAssocID="{9E4D5345-29E7-428D-9B56-E0581403F270}" presName="negativeSpace" presStyleCnt="0"/>
      <dgm:spPr/>
    </dgm:pt>
    <dgm:pt modelId="{D4767931-B7D8-4C76-BE91-56F81222C911}" type="pres">
      <dgm:prSet presAssocID="{9E4D5345-29E7-428D-9B56-E0581403F27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D38B115-A807-415D-B77C-C19A205D7DCB}" type="presOf" srcId="{34A603B2-363E-4A14-B427-D375090EC60B}" destId="{E5F2D1E5-D0AD-401D-9CC5-BFF6EB198BAC}" srcOrd="0" destOrd="0" presId="urn:microsoft.com/office/officeart/2005/8/layout/list1"/>
    <dgm:cxn modelId="{B2E0892B-0C22-4B19-8BB0-2481FB1332C5}" srcId="{FF605238-7976-4592-8275-FB266119CAEF}" destId="{34A603B2-363E-4A14-B427-D375090EC60B}" srcOrd="0" destOrd="0" parTransId="{BA2EAF6E-747E-4A98-9EE9-FF3C8B74C96F}" sibTransId="{A7773F25-7148-477A-B88B-F6ACC0148260}"/>
    <dgm:cxn modelId="{D1B91D5D-49DF-4456-9908-2AACC2A2DE7D}" srcId="{FF605238-7976-4592-8275-FB266119CAEF}" destId="{AD04E72F-D941-49C4-8CC6-9C37C8E9F594}" srcOrd="1" destOrd="0" parTransId="{5A0B6A6C-5D39-4FDE-8516-7959A5C1DC66}" sibTransId="{544C4EBC-2E55-41F9-AFB3-1541AE3AFF9F}"/>
    <dgm:cxn modelId="{9F277255-51C6-4A3C-97A9-BBA1C3943592}" type="presOf" srcId="{9E4D5345-29E7-428D-9B56-E0581403F270}" destId="{96823FD7-D78A-4BAA-8987-31C0D545767E}" srcOrd="1" destOrd="0" presId="urn:microsoft.com/office/officeart/2005/8/layout/list1"/>
    <dgm:cxn modelId="{1FF9A898-F0CB-414B-902A-362F9E0F5808}" type="presOf" srcId="{AD04E72F-D941-49C4-8CC6-9C37C8E9F594}" destId="{572A36F6-355C-4E55-841E-5383E1B7DDFB}" srcOrd="1" destOrd="0" presId="urn:microsoft.com/office/officeart/2005/8/layout/list1"/>
    <dgm:cxn modelId="{3812A998-E5F8-4626-8955-41D0E734B0EA}" srcId="{FF605238-7976-4592-8275-FB266119CAEF}" destId="{9E4D5345-29E7-428D-9B56-E0581403F270}" srcOrd="2" destOrd="0" parTransId="{009536DA-8D61-4F0D-A34A-8E50945D4084}" sibTransId="{0ECF5E98-B9D2-4333-84D4-0A1084DCEA71}"/>
    <dgm:cxn modelId="{0538A2AC-AC4A-49CD-BE28-12397548796C}" type="presOf" srcId="{FF605238-7976-4592-8275-FB266119CAEF}" destId="{8CA392AE-7B07-4C63-A4E9-656150F94B9E}" srcOrd="0" destOrd="0" presId="urn:microsoft.com/office/officeart/2005/8/layout/list1"/>
    <dgm:cxn modelId="{9DADE5B5-51AA-4131-963B-59CF6AA83C1D}" type="presOf" srcId="{AD04E72F-D941-49C4-8CC6-9C37C8E9F594}" destId="{B1AC4C92-564C-447D-87D1-62B38A3B8681}" srcOrd="0" destOrd="0" presId="urn:microsoft.com/office/officeart/2005/8/layout/list1"/>
    <dgm:cxn modelId="{F969E4C3-E308-4173-B905-0F80472A9454}" type="presOf" srcId="{34A603B2-363E-4A14-B427-D375090EC60B}" destId="{FD616791-A48D-4334-89B5-CACA1E830EB2}" srcOrd="1" destOrd="0" presId="urn:microsoft.com/office/officeart/2005/8/layout/list1"/>
    <dgm:cxn modelId="{8332CFCB-8553-433E-A00E-04905DEF49F0}" type="presOf" srcId="{9E4D5345-29E7-428D-9B56-E0581403F270}" destId="{DE6C1225-A322-4517-A6FC-5224745E9807}" srcOrd="0" destOrd="0" presId="urn:microsoft.com/office/officeart/2005/8/layout/list1"/>
    <dgm:cxn modelId="{72AB5999-3562-48CC-9B3B-838C5999D90B}" type="presParOf" srcId="{8CA392AE-7B07-4C63-A4E9-656150F94B9E}" destId="{5B084BCB-0826-4F50-993F-D20D6F697316}" srcOrd="0" destOrd="0" presId="urn:microsoft.com/office/officeart/2005/8/layout/list1"/>
    <dgm:cxn modelId="{B4AF690F-1CB6-4070-AF2D-EC872EDE638F}" type="presParOf" srcId="{5B084BCB-0826-4F50-993F-D20D6F697316}" destId="{E5F2D1E5-D0AD-401D-9CC5-BFF6EB198BAC}" srcOrd="0" destOrd="0" presId="urn:microsoft.com/office/officeart/2005/8/layout/list1"/>
    <dgm:cxn modelId="{A3997F37-B8FD-4C4F-A581-C9125E9880C5}" type="presParOf" srcId="{5B084BCB-0826-4F50-993F-D20D6F697316}" destId="{FD616791-A48D-4334-89B5-CACA1E830EB2}" srcOrd="1" destOrd="0" presId="urn:microsoft.com/office/officeart/2005/8/layout/list1"/>
    <dgm:cxn modelId="{852BE576-D0E8-4B37-8E94-C9B2ECC8D6C7}" type="presParOf" srcId="{8CA392AE-7B07-4C63-A4E9-656150F94B9E}" destId="{73CCCB81-8092-497B-9C59-7E420C262DBE}" srcOrd="1" destOrd="0" presId="urn:microsoft.com/office/officeart/2005/8/layout/list1"/>
    <dgm:cxn modelId="{CE885C02-ED4F-4DF1-A3DE-21642669A999}" type="presParOf" srcId="{8CA392AE-7B07-4C63-A4E9-656150F94B9E}" destId="{E61AED8A-E6BB-4849-B239-E819A37B82E1}" srcOrd="2" destOrd="0" presId="urn:microsoft.com/office/officeart/2005/8/layout/list1"/>
    <dgm:cxn modelId="{DB9F2735-B756-454A-8D15-505BB1854613}" type="presParOf" srcId="{8CA392AE-7B07-4C63-A4E9-656150F94B9E}" destId="{BCB06BC5-8252-4EE5-AF3F-3FF23673068E}" srcOrd="3" destOrd="0" presId="urn:microsoft.com/office/officeart/2005/8/layout/list1"/>
    <dgm:cxn modelId="{882549E3-FB2F-40C7-A57B-499A5FCD5408}" type="presParOf" srcId="{8CA392AE-7B07-4C63-A4E9-656150F94B9E}" destId="{676C38AF-EF2E-4E81-A2EE-2C07C177A304}" srcOrd="4" destOrd="0" presId="urn:microsoft.com/office/officeart/2005/8/layout/list1"/>
    <dgm:cxn modelId="{5DDF820F-EE6D-47BC-9C2E-3C7689D24266}" type="presParOf" srcId="{676C38AF-EF2E-4E81-A2EE-2C07C177A304}" destId="{B1AC4C92-564C-447D-87D1-62B38A3B8681}" srcOrd="0" destOrd="0" presId="urn:microsoft.com/office/officeart/2005/8/layout/list1"/>
    <dgm:cxn modelId="{A92FF38C-D252-41A8-89A4-366588ABBB75}" type="presParOf" srcId="{676C38AF-EF2E-4E81-A2EE-2C07C177A304}" destId="{572A36F6-355C-4E55-841E-5383E1B7DDFB}" srcOrd="1" destOrd="0" presId="urn:microsoft.com/office/officeart/2005/8/layout/list1"/>
    <dgm:cxn modelId="{899481BC-9CEB-421E-B190-1F597AEEFDBA}" type="presParOf" srcId="{8CA392AE-7B07-4C63-A4E9-656150F94B9E}" destId="{358878F4-5500-4480-ADB0-CE09CA5220D2}" srcOrd="5" destOrd="0" presId="urn:microsoft.com/office/officeart/2005/8/layout/list1"/>
    <dgm:cxn modelId="{49FBFE10-E98F-49E6-879A-22DA1D050997}" type="presParOf" srcId="{8CA392AE-7B07-4C63-A4E9-656150F94B9E}" destId="{56026CF3-59C9-41F8-B7AE-372B72B7271A}" srcOrd="6" destOrd="0" presId="urn:microsoft.com/office/officeart/2005/8/layout/list1"/>
    <dgm:cxn modelId="{FE60CF7F-E44E-48B8-8FFB-8A4B401CB0E7}" type="presParOf" srcId="{8CA392AE-7B07-4C63-A4E9-656150F94B9E}" destId="{BA201C90-989D-4181-B482-833330AAD70C}" srcOrd="7" destOrd="0" presId="urn:microsoft.com/office/officeart/2005/8/layout/list1"/>
    <dgm:cxn modelId="{014F8A30-A249-4365-A029-4148C5CA2567}" type="presParOf" srcId="{8CA392AE-7B07-4C63-A4E9-656150F94B9E}" destId="{57A8C0FA-9968-4247-B14F-883A9C7FAA98}" srcOrd="8" destOrd="0" presId="urn:microsoft.com/office/officeart/2005/8/layout/list1"/>
    <dgm:cxn modelId="{9F894DB4-15E0-4613-94BD-B368AB759A93}" type="presParOf" srcId="{57A8C0FA-9968-4247-B14F-883A9C7FAA98}" destId="{DE6C1225-A322-4517-A6FC-5224745E9807}" srcOrd="0" destOrd="0" presId="urn:microsoft.com/office/officeart/2005/8/layout/list1"/>
    <dgm:cxn modelId="{36E1C064-8B1B-4F71-9A44-359FB6168268}" type="presParOf" srcId="{57A8C0FA-9968-4247-B14F-883A9C7FAA98}" destId="{96823FD7-D78A-4BAA-8987-31C0D545767E}" srcOrd="1" destOrd="0" presId="urn:microsoft.com/office/officeart/2005/8/layout/list1"/>
    <dgm:cxn modelId="{7516B96D-F257-4FBC-A9F8-6DB3CA9B475E}" type="presParOf" srcId="{8CA392AE-7B07-4C63-A4E9-656150F94B9E}" destId="{AFF30B18-BD5D-4894-AED7-0E4469C787BE}" srcOrd="9" destOrd="0" presId="urn:microsoft.com/office/officeart/2005/8/layout/list1"/>
    <dgm:cxn modelId="{75B44DE3-98E2-4533-A03C-077EB4057730}" type="presParOf" srcId="{8CA392AE-7B07-4C63-A4E9-656150F94B9E}" destId="{D4767931-B7D8-4C76-BE91-56F81222C9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4D67E6-5322-4C51-A3B8-3655074298D0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</dgm:pt>
    <dgm:pt modelId="{BE27C30C-0090-4361-B9F1-96ECDA004198}">
      <dgm:prSet phldrT="[Text]"/>
      <dgm:spPr/>
      <dgm:t>
        <a:bodyPr/>
        <a:lstStyle/>
        <a:p>
          <a:r>
            <a:rPr lang="en-IN" dirty="0"/>
            <a:t>Geo Location</a:t>
          </a:r>
        </a:p>
      </dgm:t>
    </dgm:pt>
    <dgm:pt modelId="{B818BE9B-6C72-4D23-A919-F6322ECDC07E}" type="parTrans" cxnId="{75EA9BB8-E669-4CEE-906C-924083A3BF25}">
      <dgm:prSet/>
      <dgm:spPr/>
      <dgm:t>
        <a:bodyPr/>
        <a:lstStyle/>
        <a:p>
          <a:endParaRPr lang="en-IN"/>
        </a:p>
      </dgm:t>
    </dgm:pt>
    <dgm:pt modelId="{E11F678F-2CF9-4966-9BFE-C21B863511E1}" type="sibTrans" cxnId="{75EA9BB8-E669-4CEE-906C-924083A3BF25}">
      <dgm:prSet/>
      <dgm:spPr/>
      <dgm:t>
        <a:bodyPr/>
        <a:lstStyle/>
        <a:p>
          <a:endParaRPr lang="en-IN"/>
        </a:p>
      </dgm:t>
    </dgm:pt>
    <dgm:pt modelId="{A434A665-55A2-4576-AD5F-5B0C0465A301}">
      <dgm:prSet phldrT="[Text]"/>
      <dgm:spPr/>
      <dgm:t>
        <a:bodyPr/>
        <a:lstStyle/>
        <a:p>
          <a:r>
            <a:rPr lang="en-IN" b="1" dirty="0"/>
            <a:t>Tailwind CSS</a:t>
          </a:r>
          <a:endParaRPr lang="en-IN" dirty="0"/>
        </a:p>
      </dgm:t>
    </dgm:pt>
    <dgm:pt modelId="{472E2848-FCF9-42B8-BDF2-C20B1DBC181D}" type="parTrans" cxnId="{BC3C3B53-DE85-46F6-9F9D-F8BAF63BFEDA}">
      <dgm:prSet/>
      <dgm:spPr/>
      <dgm:t>
        <a:bodyPr/>
        <a:lstStyle/>
        <a:p>
          <a:endParaRPr lang="en-IN"/>
        </a:p>
      </dgm:t>
    </dgm:pt>
    <dgm:pt modelId="{2FCD72F8-2A98-4FC2-A526-253C56BD62CE}" type="sibTrans" cxnId="{BC3C3B53-DE85-46F6-9F9D-F8BAF63BFEDA}">
      <dgm:prSet/>
      <dgm:spPr/>
      <dgm:t>
        <a:bodyPr/>
        <a:lstStyle/>
        <a:p>
          <a:endParaRPr lang="en-IN"/>
        </a:p>
      </dgm:t>
    </dgm:pt>
    <dgm:pt modelId="{EAE1C549-196C-4608-BF25-47E092AECFB7}">
      <dgm:prSet phldrT="[Text]"/>
      <dgm:spPr/>
      <dgm:t>
        <a:bodyPr/>
        <a:lstStyle/>
        <a:p>
          <a:r>
            <a:rPr lang="en-IN" dirty="0"/>
            <a:t>Bootstrap navbar</a:t>
          </a:r>
        </a:p>
      </dgm:t>
    </dgm:pt>
    <dgm:pt modelId="{058BCE56-EEA1-42DE-A021-837F42FAF82C}" type="parTrans" cxnId="{81FEBE78-5657-44E9-98DD-E46FE3D852A9}">
      <dgm:prSet/>
      <dgm:spPr/>
      <dgm:t>
        <a:bodyPr/>
        <a:lstStyle/>
        <a:p>
          <a:endParaRPr lang="en-IN"/>
        </a:p>
      </dgm:t>
    </dgm:pt>
    <dgm:pt modelId="{96981018-70C8-472A-856E-2502E6104B15}" type="sibTrans" cxnId="{81FEBE78-5657-44E9-98DD-E46FE3D852A9}">
      <dgm:prSet/>
      <dgm:spPr/>
      <dgm:t>
        <a:bodyPr/>
        <a:lstStyle/>
        <a:p>
          <a:endParaRPr lang="en-IN"/>
        </a:p>
      </dgm:t>
    </dgm:pt>
    <dgm:pt modelId="{BCE88AD7-E009-456F-9B98-73EF00D1E9BE}" type="pres">
      <dgm:prSet presAssocID="{B94D67E6-5322-4C51-A3B8-3655074298D0}" presName="Name0" presStyleCnt="0">
        <dgm:presLayoutVars>
          <dgm:dir/>
          <dgm:resizeHandles val="exact"/>
        </dgm:presLayoutVars>
      </dgm:prSet>
      <dgm:spPr/>
    </dgm:pt>
    <dgm:pt modelId="{2BB98DBE-EFA8-4B18-82FA-A213E8C40F2C}" type="pres">
      <dgm:prSet presAssocID="{B94D67E6-5322-4C51-A3B8-3655074298D0}" presName="fgShape" presStyleLbl="fgShp" presStyleIdx="0" presStyleCnt="1"/>
      <dgm:spPr/>
    </dgm:pt>
    <dgm:pt modelId="{7706F281-04BF-4371-9045-D494526393DA}" type="pres">
      <dgm:prSet presAssocID="{B94D67E6-5322-4C51-A3B8-3655074298D0}" presName="linComp" presStyleCnt="0"/>
      <dgm:spPr/>
    </dgm:pt>
    <dgm:pt modelId="{A93E4AE3-13CC-42FB-B61F-BD65FE079331}" type="pres">
      <dgm:prSet presAssocID="{BE27C30C-0090-4361-B9F1-96ECDA004198}" presName="compNode" presStyleCnt="0"/>
      <dgm:spPr/>
    </dgm:pt>
    <dgm:pt modelId="{F1F48742-0B0E-4906-9FF1-28382874B9BB}" type="pres">
      <dgm:prSet presAssocID="{BE27C30C-0090-4361-B9F1-96ECDA004198}" presName="bkgdShape" presStyleLbl="node1" presStyleIdx="0" presStyleCnt="3"/>
      <dgm:spPr/>
    </dgm:pt>
    <dgm:pt modelId="{2E0259E4-687B-4488-B6E2-9F7DAF104451}" type="pres">
      <dgm:prSet presAssocID="{BE27C30C-0090-4361-B9F1-96ECDA004198}" presName="nodeTx" presStyleLbl="node1" presStyleIdx="0" presStyleCnt="3">
        <dgm:presLayoutVars>
          <dgm:bulletEnabled val="1"/>
        </dgm:presLayoutVars>
      </dgm:prSet>
      <dgm:spPr/>
    </dgm:pt>
    <dgm:pt modelId="{90616451-9A88-47B5-91DA-F21DD841B607}" type="pres">
      <dgm:prSet presAssocID="{BE27C30C-0090-4361-B9F1-96ECDA004198}" presName="invisiNode" presStyleLbl="node1" presStyleIdx="0" presStyleCnt="3"/>
      <dgm:spPr/>
    </dgm:pt>
    <dgm:pt modelId="{BFD491EF-F9C2-422E-A0A6-54AF13AED967}" type="pres">
      <dgm:prSet presAssocID="{BE27C30C-0090-4361-B9F1-96ECDA004198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</dgm:spPr>
    </dgm:pt>
    <dgm:pt modelId="{F6D3DAEC-BC6D-484F-A146-1367E710A18D}" type="pres">
      <dgm:prSet presAssocID="{E11F678F-2CF9-4966-9BFE-C21B863511E1}" presName="sibTrans" presStyleLbl="sibTrans2D1" presStyleIdx="0" presStyleCnt="0"/>
      <dgm:spPr/>
    </dgm:pt>
    <dgm:pt modelId="{354C3C29-A156-43DC-8AD2-FC59BAA19CB8}" type="pres">
      <dgm:prSet presAssocID="{A434A665-55A2-4576-AD5F-5B0C0465A301}" presName="compNode" presStyleCnt="0"/>
      <dgm:spPr/>
    </dgm:pt>
    <dgm:pt modelId="{51C4FDA9-D7DB-4AD4-8EA3-BE9AADA63EEB}" type="pres">
      <dgm:prSet presAssocID="{A434A665-55A2-4576-AD5F-5B0C0465A301}" presName="bkgdShape" presStyleLbl="node1" presStyleIdx="1" presStyleCnt="3"/>
      <dgm:spPr/>
    </dgm:pt>
    <dgm:pt modelId="{AE910742-78E0-4241-854C-4FA068864B01}" type="pres">
      <dgm:prSet presAssocID="{A434A665-55A2-4576-AD5F-5B0C0465A301}" presName="nodeTx" presStyleLbl="node1" presStyleIdx="1" presStyleCnt="3">
        <dgm:presLayoutVars>
          <dgm:bulletEnabled val="1"/>
        </dgm:presLayoutVars>
      </dgm:prSet>
      <dgm:spPr/>
    </dgm:pt>
    <dgm:pt modelId="{7034B86B-0F3F-44A7-BCBC-1D6F2AE288F2}" type="pres">
      <dgm:prSet presAssocID="{A434A665-55A2-4576-AD5F-5B0C0465A301}" presName="invisiNode" presStyleLbl="node1" presStyleIdx="1" presStyleCnt="3"/>
      <dgm:spPr/>
    </dgm:pt>
    <dgm:pt modelId="{F056BB61-E18F-4857-8B91-8F8E45AB3CE5}" type="pres">
      <dgm:prSet presAssocID="{A434A665-55A2-4576-AD5F-5B0C0465A301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FD4AE94-4780-479F-8BBE-0CAAE118004A}" type="pres">
      <dgm:prSet presAssocID="{2FCD72F8-2A98-4FC2-A526-253C56BD62CE}" presName="sibTrans" presStyleLbl="sibTrans2D1" presStyleIdx="0" presStyleCnt="0"/>
      <dgm:spPr/>
    </dgm:pt>
    <dgm:pt modelId="{32B62708-A19F-4105-BC29-DC4DDB0DEEF9}" type="pres">
      <dgm:prSet presAssocID="{EAE1C549-196C-4608-BF25-47E092AECFB7}" presName="compNode" presStyleCnt="0"/>
      <dgm:spPr/>
    </dgm:pt>
    <dgm:pt modelId="{23F8D07F-31E6-4F3E-BBB3-CF88A0CDD8F5}" type="pres">
      <dgm:prSet presAssocID="{EAE1C549-196C-4608-BF25-47E092AECFB7}" presName="bkgdShape" presStyleLbl="node1" presStyleIdx="2" presStyleCnt="3"/>
      <dgm:spPr/>
    </dgm:pt>
    <dgm:pt modelId="{6317C6F1-EC9F-4311-8D82-1310FE6D31B6}" type="pres">
      <dgm:prSet presAssocID="{EAE1C549-196C-4608-BF25-47E092AECFB7}" presName="nodeTx" presStyleLbl="node1" presStyleIdx="2" presStyleCnt="3">
        <dgm:presLayoutVars>
          <dgm:bulletEnabled val="1"/>
        </dgm:presLayoutVars>
      </dgm:prSet>
      <dgm:spPr/>
    </dgm:pt>
    <dgm:pt modelId="{750569E0-6D5E-49C4-A833-224749E95BE8}" type="pres">
      <dgm:prSet presAssocID="{EAE1C549-196C-4608-BF25-47E092AECFB7}" presName="invisiNode" presStyleLbl="node1" presStyleIdx="2" presStyleCnt="3"/>
      <dgm:spPr/>
    </dgm:pt>
    <dgm:pt modelId="{C834A6B1-BC4D-445D-9CC9-92B0B74CE992}" type="pres">
      <dgm:prSet presAssocID="{EAE1C549-196C-4608-BF25-47E092AECFB7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</dgm:ptLst>
  <dgm:cxnLst>
    <dgm:cxn modelId="{78001C29-812B-404B-B396-912E1E9904E6}" type="presOf" srcId="{EAE1C549-196C-4608-BF25-47E092AECFB7}" destId="{6317C6F1-EC9F-4311-8D82-1310FE6D31B6}" srcOrd="1" destOrd="0" presId="urn:microsoft.com/office/officeart/2005/8/layout/hList7"/>
    <dgm:cxn modelId="{69D7A72A-3B88-4FE0-B586-9C16BB6D82DB}" type="presOf" srcId="{B94D67E6-5322-4C51-A3B8-3655074298D0}" destId="{BCE88AD7-E009-456F-9B98-73EF00D1E9BE}" srcOrd="0" destOrd="0" presId="urn:microsoft.com/office/officeart/2005/8/layout/hList7"/>
    <dgm:cxn modelId="{FA47F333-CAF2-486F-9A6B-D23AE0182FD1}" type="presOf" srcId="{2FCD72F8-2A98-4FC2-A526-253C56BD62CE}" destId="{1FD4AE94-4780-479F-8BBE-0CAAE118004A}" srcOrd="0" destOrd="0" presId="urn:microsoft.com/office/officeart/2005/8/layout/hList7"/>
    <dgm:cxn modelId="{EA52EF45-9572-439A-8FB0-B3BC91427453}" type="presOf" srcId="{EAE1C549-196C-4608-BF25-47E092AECFB7}" destId="{23F8D07F-31E6-4F3E-BBB3-CF88A0CDD8F5}" srcOrd="0" destOrd="0" presId="urn:microsoft.com/office/officeart/2005/8/layout/hList7"/>
    <dgm:cxn modelId="{C44D4F4B-3F45-4D40-AC2F-BC824169A62C}" type="presOf" srcId="{A434A665-55A2-4576-AD5F-5B0C0465A301}" destId="{AE910742-78E0-4241-854C-4FA068864B01}" srcOrd="1" destOrd="0" presId="urn:microsoft.com/office/officeart/2005/8/layout/hList7"/>
    <dgm:cxn modelId="{BC3C3B53-DE85-46F6-9F9D-F8BAF63BFEDA}" srcId="{B94D67E6-5322-4C51-A3B8-3655074298D0}" destId="{A434A665-55A2-4576-AD5F-5B0C0465A301}" srcOrd="1" destOrd="0" parTransId="{472E2848-FCF9-42B8-BDF2-C20B1DBC181D}" sibTransId="{2FCD72F8-2A98-4FC2-A526-253C56BD62CE}"/>
    <dgm:cxn modelId="{8E079653-A8D8-4AB1-B5D9-713315145E7B}" type="presOf" srcId="{BE27C30C-0090-4361-B9F1-96ECDA004198}" destId="{F1F48742-0B0E-4906-9FF1-28382874B9BB}" srcOrd="0" destOrd="0" presId="urn:microsoft.com/office/officeart/2005/8/layout/hList7"/>
    <dgm:cxn modelId="{81FEBE78-5657-44E9-98DD-E46FE3D852A9}" srcId="{B94D67E6-5322-4C51-A3B8-3655074298D0}" destId="{EAE1C549-196C-4608-BF25-47E092AECFB7}" srcOrd="2" destOrd="0" parTransId="{058BCE56-EEA1-42DE-A021-837F42FAF82C}" sibTransId="{96981018-70C8-472A-856E-2502E6104B15}"/>
    <dgm:cxn modelId="{51F4F598-06C0-493A-ABB1-0D5F16A6E548}" type="presOf" srcId="{BE27C30C-0090-4361-B9F1-96ECDA004198}" destId="{2E0259E4-687B-4488-B6E2-9F7DAF104451}" srcOrd="1" destOrd="0" presId="urn:microsoft.com/office/officeart/2005/8/layout/hList7"/>
    <dgm:cxn modelId="{75EA9BB8-E669-4CEE-906C-924083A3BF25}" srcId="{B94D67E6-5322-4C51-A3B8-3655074298D0}" destId="{BE27C30C-0090-4361-B9F1-96ECDA004198}" srcOrd="0" destOrd="0" parTransId="{B818BE9B-6C72-4D23-A919-F6322ECDC07E}" sibTransId="{E11F678F-2CF9-4966-9BFE-C21B863511E1}"/>
    <dgm:cxn modelId="{AB6A37BF-6991-475B-AE72-CA78BA0C018E}" type="presOf" srcId="{E11F678F-2CF9-4966-9BFE-C21B863511E1}" destId="{F6D3DAEC-BC6D-484F-A146-1367E710A18D}" srcOrd="0" destOrd="0" presId="urn:microsoft.com/office/officeart/2005/8/layout/hList7"/>
    <dgm:cxn modelId="{84CD19C8-FC5C-43B4-A798-093387B83597}" type="presOf" srcId="{A434A665-55A2-4576-AD5F-5B0C0465A301}" destId="{51C4FDA9-D7DB-4AD4-8EA3-BE9AADA63EEB}" srcOrd="0" destOrd="0" presId="urn:microsoft.com/office/officeart/2005/8/layout/hList7"/>
    <dgm:cxn modelId="{815D57EE-A896-4C93-A814-0679FDD3CC38}" type="presParOf" srcId="{BCE88AD7-E009-456F-9B98-73EF00D1E9BE}" destId="{2BB98DBE-EFA8-4B18-82FA-A213E8C40F2C}" srcOrd="0" destOrd="0" presId="urn:microsoft.com/office/officeart/2005/8/layout/hList7"/>
    <dgm:cxn modelId="{01D93A5D-709F-4782-8D57-EB0DE77E1DD9}" type="presParOf" srcId="{BCE88AD7-E009-456F-9B98-73EF00D1E9BE}" destId="{7706F281-04BF-4371-9045-D494526393DA}" srcOrd="1" destOrd="0" presId="urn:microsoft.com/office/officeart/2005/8/layout/hList7"/>
    <dgm:cxn modelId="{31F43CBF-6085-420F-A305-40160AAFDF65}" type="presParOf" srcId="{7706F281-04BF-4371-9045-D494526393DA}" destId="{A93E4AE3-13CC-42FB-B61F-BD65FE079331}" srcOrd="0" destOrd="0" presId="urn:microsoft.com/office/officeart/2005/8/layout/hList7"/>
    <dgm:cxn modelId="{F88861D0-C5B3-4DE6-9B22-300627D4276D}" type="presParOf" srcId="{A93E4AE3-13CC-42FB-B61F-BD65FE079331}" destId="{F1F48742-0B0E-4906-9FF1-28382874B9BB}" srcOrd="0" destOrd="0" presId="urn:microsoft.com/office/officeart/2005/8/layout/hList7"/>
    <dgm:cxn modelId="{288B4C5C-675E-4C42-834A-6726771A02A5}" type="presParOf" srcId="{A93E4AE3-13CC-42FB-B61F-BD65FE079331}" destId="{2E0259E4-687B-4488-B6E2-9F7DAF104451}" srcOrd="1" destOrd="0" presId="urn:microsoft.com/office/officeart/2005/8/layout/hList7"/>
    <dgm:cxn modelId="{949AB9D7-12C7-4312-A06C-15D65920C230}" type="presParOf" srcId="{A93E4AE3-13CC-42FB-B61F-BD65FE079331}" destId="{90616451-9A88-47B5-91DA-F21DD841B607}" srcOrd="2" destOrd="0" presId="urn:microsoft.com/office/officeart/2005/8/layout/hList7"/>
    <dgm:cxn modelId="{E826127C-C2C3-4EC1-A8AB-B94FF8FAD50B}" type="presParOf" srcId="{A93E4AE3-13CC-42FB-B61F-BD65FE079331}" destId="{BFD491EF-F9C2-422E-A0A6-54AF13AED967}" srcOrd="3" destOrd="0" presId="urn:microsoft.com/office/officeart/2005/8/layout/hList7"/>
    <dgm:cxn modelId="{A53278C8-667C-42F7-8FA7-C836081A5A8F}" type="presParOf" srcId="{7706F281-04BF-4371-9045-D494526393DA}" destId="{F6D3DAEC-BC6D-484F-A146-1367E710A18D}" srcOrd="1" destOrd="0" presId="urn:microsoft.com/office/officeart/2005/8/layout/hList7"/>
    <dgm:cxn modelId="{2289362E-DFED-4F8D-AE7A-C6B3045077A5}" type="presParOf" srcId="{7706F281-04BF-4371-9045-D494526393DA}" destId="{354C3C29-A156-43DC-8AD2-FC59BAA19CB8}" srcOrd="2" destOrd="0" presId="urn:microsoft.com/office/officeart/2005/8/layout/hList7"/>
    <dgm:cxn modelId="{C2F2CB5D-1A4E-4922-9192-8261303E2264}" type="presParOf" srcId="{354C3C29-A156-43DC-8AD2-FC59BAA19CB8}" destId="{51C4FDA9-D7DB-4AD4-8EA3-BE9AADA63EEB}" srcOrd="0" destOrd="0" presId="urn:microsoft.com/office/officeart/2005/8/layout/hList7"/>
    <dgm:cxn modelId="{7EB408F4-2E9E-4E61-909E-3AAA8D05E6D3}" type="presParOf" srcId="{354C3C29-A156-43DC-8AD2-FC59BAA19CB8}" destId="{AE910742-78E0-4241-854C-4FA068864B01}" srcOrd="1" destOrd="0" presId="urn:microsoft.com/office/officeart/2005/8/layout/hList7"/>
    <dgm:cxn modelId="{66A2C05E-444D-40A1-93B6-5B445B03179D}" type="presParOf" srcId="{354C3C29-A156-43DC-8AD2-FC59BAA19CB8}" destId="{7034B86B-0F3F-44A7-BCBC-1D6F2AE288F2}" srcOrd="2" destOrd="0" presId="urn:microsoft.com/office/officeart/2005/8/layout/hList7"/>
    <dgm:cxn modelId="{602143C5-0AB8-4BD9-B958-4FAB3D18739F}" type="presParOf" srcId="{354C3C29-A156-43DC-8AD2-FC59BAA19CB8}" destId="{F056BB61-E18F-4857-8B91-8F8E45AB3CE5}" srcOrd="3" destOrd="0" presId="urn:microsoft.com/office/officeart/2005/8/layout/hList7"/>
    <dgm:cxn modelId="{751C6B11-29DD-4111-B6E1-81700E9D95CB}" type="presParOf" srcId="{7706F281-04BF-4371-9045-D494526393DA}" destId="{1FD4AE94-4780-479F-8BBE-0CAAE118004A}" srcOrd="3" destOrd="0" presId="urn:microsoft.com/office/officeart/2005/8/layout/hList7"/>
    <dgm:cxn modelId="{3485DBC8-1217-4B74-A4A1-7AB303FAFBF3}" type="presParOf" srcId="{7706F281-04BF-4371-9045-D494526393DA}" destId="{32B62708-A19F-4105-BC29-DC4DDB0DEEF9}" srcOrd="4" destOrd="0" presId="urn:microsoft.com/office/officeart/2005/8/layout/hList7"/>
    <dgm:cxn modelId="{24543AAE-B5DF-41FC-BCF8-4EFD5C1E9152}" type="presParOf" srcId="{32B62708-A19F-4105-BC29-DC4DDB0DEEF9}" destId="{23F8D07F-31E6-4F3E-BBB3-CF88A0CDD8F5}" srcOrd="0" destOrd="0" presId="urn:microsoft.com/office/officeart/2005/8/layout/hList7"/>
    <dgm:cxn modelId="{2E19D6D7-90F6-40E7-ADD8-9191EAECE6AD}" type="presParOf" srcId="{32B62708-A19F-4105-BC29-DC4DDB0DEEF9}" destId="{6317C6F1-EC9F-4311-8D82-1310FE6D31B6}" srcOrd="1" destOrd="0" presId="urn:microsoft.com/office/officeart/2005/8/layout/hList7"/>
    <dgm:cxn modelId="{D77ECED1-E97D-48BD-A703-423991A86F75}" type="presParOf" srcId="{32B62708-A19F-4105-BC29-DC4DDB0DEEF9}" destId="{750569E0-6D5E-49C4-A833-224749E95BE8}" srcOrd="2" destOrd="0" presId="urn:microsoft.com/office/officeart/2005/8/layout/hList7"/>
    <dgm:cxn modelId="{00FE7BD5-E941-4361-BBAC-7636FCD2C9EE}" type="presParOf" srcId="{32B62708-A19F-4105-BC29-DC4DDB0DEEF9}" destId="{C834A6B1-BC4D-445D-9CC9-92B0B74CE99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4B755-09CA-4EE7-B13A-1DCF555E4BC9}">
      <dsp:nvSpPr>
        <dsp:cNvPr id="0" name=""/>
        <dsp:cNvSpPr/>
      </dsp:nvSpPr>
      <dsp:spPr>
        <a:xfrm>
          <a:off x="0" y="295620"/>
          <a:ext cx="364836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48597-4C92-4F9D-85A5-1745A4C631D2}">
      <dsp:nvSpPr>
        <dsp:cNvPr id="0" name=""/>
        <dsp:cNvSpPr/>
      </dsp:nvSpPr>
      <dsp:spPr>
        <a:xfrm>
          <a:off x="182418" y="59460"/>
          <a:ext cx="255385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30" tIns="0" rIns="965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HTML</a:t>
          </a:r>
        </a:p>
      </dsp:txBody>
      <dsp:txXfrm>
        <a:off x="205475" y="82517"/>
        <a:ext cx="2507740" cy="426206"/>
      </dsp:txXfrm>
    </dsp:sp>
    <dsp:sp modelId="{C5B9BEA0-E4A5-432C-92AA-30968308DE5D}">
      <dsp:nvSpPr>
        <dsp:cNvPr id="0" name=""/>
        <dsp:cNvSpPr/>
      </dsp:nvSpPr>
      <dsp:spPr>
        <a:xfrm>
          <a:off x="0" y="1021380"/>
          <a:ext cx="364836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B99F4-5E34-4A83-A26B-D4A983B88D9C}">
      <dsp:nvSpPr>
        <dsp:cNvPr id="0" name=""/>
        <dsp:cNvSpPr/>
      </dsp:nvSpPr>
      <dsp:spPr>
        <a:xfrm>
          <a:off x="182418" y="785220"/>
          <a:ext cx="255385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30" tIns="0" rIns="965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CSS</a:t>
          </a:r>
        </a:p>
      </dsp:txBody>
      <dsp:txXfrm>
        <a:off x="205475" y="808277"/>
        <a:ext cx="2507740" cy="426206"/>
      </dsp:txXfrm>
    </dsp:sp>
    <dsp:sp modelId="{8DD281F4-8952-42CE-A6B4-D77BA6AEFFD4}">
      <dsp:nvSpPr>
        <dsp:cNvPr id="0" name=""/>
        <dsp:cNvSpPr/>
      </dsp:nvSpPr>
      <dsp:spPr>
        <a:xfrm>
          <a:off x="0" y="1747140"/>
          <a:ext cx="3648364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6913E-B9B8-4B32-B66C-111CC391C4D4}">
      <dsp:nvSpPr>
        <dsp:cNvPr id="0" name=""/>
        <dsp:cNvSpPr/>
      </dsp:nvSpPr>
      <dsp:spPr>
        <a:xfrm>
          <a:off x="182418" y="1510979"/>
          <a:ext cx="2553854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530" tIns="0" rIns="9653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JAVASCRIPT</a:t>
          </a:r>
        </a:p>
      </dsp:txBody>
      <dsp:txXfrm>
        <a:off x="205475" y="1534036"/>
        <a:ext cx="2507740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AED8A-E6BB-4849-B239-E819A37B82E1}">
      <dsp:nvSpPr>
        <dsp:cNvPr id="0" name=""/>
        <dsp:cNvSpPr/>
      </dsp:nvSpPr>
      <dsp:spPr>
        <a:xfrm>
          <a:off x="0" y="250592"/>
          <a:ext cx="313802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616791-A48D-4334-89B5-CACA1E830EB2}">
      <dsp:nvSpPr>
        <dsp:cNvPr id="0" name=""/>
        <dsp:cNvSpPr/>
      </dsp:nvSpPr>
      <dsp:spPr>
        <a:xfrm>
          <a:off x="156901" y="14432"/>
          <a:ext cx="219661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27" tIns="0" rIns="8302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Mongo DB</a:t>
          </a:r>
        </a:p>
      </dsp:txBody>
      <dsp:txXfrm>
        <a:off x="179958" y="37489"/>
        <a:ext cx="2150504" cy="426206"/>
      </dsp:txXfrm>
    </dsp:sp>
    <dsp:sp modelId="{56026CF3-59C9-41F8-B7AE-372B72B7271A}">
      <dsp:nvSpPr>
        <dsp:cNvPr id="0" name=""/>
        <dsp:cNvSpPr/>
      </dsp:nvSpPr>
      <dsp:spPr>
        <a:xfrm>
          <a:off x="0" y="976352"/>
          <a:ext cx="313802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2A36F6-355C-4E55-841E-5383E1B7DDFB}">
      <dsp:nvSpPr>
        <dsp:cNvPr id="0" name=""/>
        <dsp:cNvSpPr/>
      </dsp:nvSpPr>
      <dsp:spPr>
        <a:xfrm>
          <a:off x="156901" y="740192"/>
          <a:ext cx="219661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27" tIns="0" rIns="8302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Node JS</a:t>
          </a:r>
        </a:p>
      </dsp:txBody>
      <dsp:txXfrm>
        <a:off x="179958" y="763249"/>
        <a:ext cx="2150504" cy="426206"/>
      </dsp:txXfrm>
    </dsp:sp>
    <dsp:sp modelId="{D4767931-B7D8-4C76-BE91-56F81222C911}">
      <dsp:nvSpPr>
        <dsp:cNvPr id="0" name=""/>
        <dsp:cNvSpPr/>
      </dsp:nvSpPr>
      <dsp:spPr>
        <a:xfrm>
          <a:off x="0" y="1702111"/>
          <a:ext cx="313802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823FD7-D78A-4BAA-8987-31C0D545767E}">
      <dsp:nvSpPr>
        <dsp:cNvPr id="0" name=""/>
        <dsp:cNvSpPr/>
      </dsp:nvSpPr>
      <dsp:spPr>
        <a:xfrm>
          <a:off x="156901" y="1465952"/>
          <a:ext cx="219661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27" tIns="0" rIns="8302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Express JS</a:t>
          </a:r>
        </a:p>
      </dsp:txBody>
      <dsp:txXfrm>
        <a:off x="179958" y="1489009"/>
        <a:ext cx="2150504" cy="4262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F48742-0B0E-4906-9FF1-28382874B9BB}">
      <dsp:nvSpPr>
        <dsp:cNvPr id="0" name=""/>
        <dsp:cNvSpPr/>
      </dsp:nvSpPr>
      <dsp:spPr>
        <a:xfrm>
          <a:off x="1279" y="0"/>
          <a:ext cx="1991320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Geo Location</a:t>
          </a:r>
        </a:p>
      </dsp:txBody>
      <dsp:txXfrm>
        <a:off x="1279" y="1625600"/>
        <a:ext cx="1991320" cy="1625600"/>
      </dsp:txXfrm>
    </dsp:sp>
    <dsp:sp modelId="{BFD491EF-F9C2-422E-A0A6-54AF13AED967}">
      <dsp:nvSpPr>
        <dsp:cNvPr id="0" name=""/>
        <dsp:cNvSpPr/>
      </dsp:nvSpPr>
      <dsp:spPr>
        <a:xfrm>
          <a:off x="320284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3000" b="-33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4FDA9-D7DB-4AD4-8EA3-BE9AADA63EEB}">
      <dsp:nvSpPr>
        <dsp:cNvPr id="0" name=""/>
        <dsp:cNvSpPr/>
      </dsp:nvSpPr>
      <dsp:spPr>
        <a:xfrm>
          <a:off x="2052339" y="0"/>
          <a:ext cx="1991320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b="1" kern="1200" dirty="0"/>
            <a:t>Tailwind CSS</a:t>
          </a:r>
          <a:endParaRPr lang="en-IN" sz="2900" kern="1200" dirty="0"/>
        </a:p>
      </dsp:txBody>
      <dsp:txXfrm>
        <a:off x="2052339" y="1625600"/>
        <a:ext cx="1991320" cy="1625600"/>
      </dsp:txXfrm>
    </dsp:sp>
    <dsp:sp modelId="{F056BB61-E18F-4857-8B91-8F8E45AB3CE5}">
      <dsp:nvSpPr>
        <dsp:cNvPr id="0" name=""/>
        <dsp:cNvSpPr/>
      </dsp:nvSpPr>
      <dsp:spPr>
        <a:xfrm>
          <a:off x="2371344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8D07F-31E6-4F3E-BBB3-CF88A0CDD8F5}">
      <dsp:nvSpPr>
        <dsp:cNvPr id="0" name=""/>
        <dsp:cNvSpPr/>
      </dsp:nvSpPr>
      <dsp:spPr>
        <a:xfrm>
          <a:off x="4103399" y="0"/>
          <a:ext cx="1991320" cy="40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Bootstrap navbar</a:t>
          </a:r>
        </a:p>
      </dsp:txBody>
      <dsp:txXfrm>
        <a:off x="4103399" y="1625600"/>
        <a:ext cx="1991320" cy="1625600"/>
      </dsp:txXfrm>
    </dsp:sp>
    <dsp:sp modelId="{C834A6B1-BC4D-445D-9CC9-92B0B74CE992}">
      <dsp:nvSpPr>
        <dsp:cNvPr id="0" name=""/>
        <dsp:cNvSpPr/>
      </dsp:nvSpPr>
      <dsp:spPr>
        <a:xfrm>
          <a:off x="4422403" y="243840"/>
          <a:ext cx="1353312" cy="135331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98DBE-EFA8-4B18-82FA-A213E8C40F2C}">
      <dsp:nvSpPr>
        <dsp:cNvPr id="0" name=""/>
        <dsp:cNvSpPr/>
      </dsp:nvSpPr>
      <dsp:spPr>
        <a:xfrm>
          <a:off x="243839" y="3251200"/>
          <a:ext cx="5608320" cy="6096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" name="Shape 13"/>
          <p:cNvSpPr/>
          <p:nvPr/>
        </p:nvSpPr>
        <p:spPr>
          <a:xfrm flipH="1">
            <a:off x="18" y="67300"/>
            <a:ext cx="9143982" cy="1420254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flipH="1">
            <a:off x="18" y="0"/>
            <a:ext cx="9143982" cy="1420254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-11025" y="5919900"/>
            <a:ext cx="9155100" cy="9381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 txBox="1"/>
          <p:nvPr/>
        </p:nvSpPr>
        <p:spPr>
          <a:xfrm>
            <a:off x="25" y="5919900"/>
            <a:ext cx="35721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Shape 17"/>
          <p:cNvSpPr txBox="1"/>
          <p:nvPr/>
        </p:nvSpPr>
        <p:spPr>
          <a:xfrm>
            <a:off x="3709075" y="5919900"/>
            <a:ext cx="20307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6067875" y="5919900"/>
            <a:ext cx="29844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 VALUES</a:t>
            </a:r>
            <a:endParaRPr b="1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" name="Shape 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43450" y="232167"/>
            <a:ext cx="2764676" cy="1002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Shape 95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Shape 96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Shape 97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Shape 98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Shape 99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Shape 10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Shape 10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Shape 10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Shape 25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Shape 26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Shape 27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Shape 3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Shape 3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4" name="Shape 3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2" name="Shape 42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Shape 43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Shape 44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Shape 45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Shape 46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0" name="Shape 50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Shape 52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Shape 53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Shape 59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1" name="Shape 61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Shape 62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Shape 63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7" name="Shape 67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Shape 69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Shape 70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Shape 71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8" name="Shape 78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Shape 80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Shape 81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Shape 82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Shape 86"/>
          <p:cNvSpPr/>
          <p:nvPr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Shape 87"/>
          <p:cNvSpPr txBox="1"/>
          <p:nvPr/>
        </p:nvSpPr>
        <p:spPr>
          <a:xfrm>
            <a:off x="3343200" y="6431140"/>
            <a:ext cx="2457600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Shape 88"/>
          <p:cNvSpPr/>
          <p:nvPr/>
        </p:nvSpPr>
        <p:spPr>
          <a:xfrm rot="10800000">
            <a:off x="6945800" y="275"/>
            <a:ext cx="2207100" cy="6147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Shape 89"/>
          <p:cNvSpPr/>
          <p:nvPr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Shape 90"/>
          <p:cNvSpPr txBox="1"/>
          <p:nvPr/>
        </p:nvSpPr>
        <p:spPr>
          <a:xfrm>
            <a:off x="6945800" y="248094"/>
            <a:ext cx="2207100" cy="2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GB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GB"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  <a:defRPr sz="2800" b="1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chivo Narrow"/>
              <a:buChar char="●"/>
              <a:defRPr sz="2200">
                <a:latin typeface="Archivo Narrow"/>
                <a:ea typeface="Archivo Narrow"/>
                <a:cs typeface="Archivo Narrow"/>
                <a:sym typeface="Archivo Narrow"/>
              </a:defRPr>
            </a:lvl1pPr>
            <a:lvl2pPr marL="914400" lvl="1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2pPr>
            <a:lvl3pPr marL="1371600" lvl="2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3pPr>
            <a:lvl4pPr marL="1828800" lvl="3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4pPr>
            <a:lvl5pPr marL="2286000" lvl="4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5pPr>
            <a:lvl6pPr marL="2743200" lvl="5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6pPr>
            <a:lvl7pPr marL="3200400" lvl="6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●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7pPr>
            <a:lvl8pPr marL="3657600" lvl="7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chivo Narrow"/>
              <a:buChar char="○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8pPr>
            <a:lvl9pPr marL="4114800" lvl="8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Font typeface="Archivo Narrow"/>
              <a:buChar char="■"/>
              <a:defRPr sz="1800">
                <a:latin typeface="Archivo Narrow"/>
                <a:ea typeface="Archivo Narrow"/>
                <a:cs typeface="Archivo Narrow"/>
                <a:sym typeface="Archivo Narrow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311700" y="2014872"/>
            <a:ext cx="8520600" cy="17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WEDESIGN</a:t>
            </a:r>
            <a:endParaRPr sz="5400" dirty="0"/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Interior Design Website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EA35B5-1CE5-AD5E-4F99-2718A3A43E28}"/>
              </a:ext>
            </a:extLst>
          </p:cNvPr>
          <p:cNvSpPr txBox="1"/>
          <p:nvPr/>
        </p:nvSpPr>
        <p:spPr>
          <a:xfrm>
            <a:off x="5797296" y="5001768"/>
            <a:ext cx="2944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DONE BY:</a:t>
            </a:r>
          </a:p>
          <a:p>
            <a:r>
              <a:rPr lang="en-IN" dirty="0"/>
              <a:t>KUMKUM RATHI   [2447231]</a:t>
            </a:r>
          </a:p>
          <a:p>
            <a:r>
              <a:rPr lang="en-IN" dirty="0"/>
              <a:t>SHOBHA MARY    [2447247]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 err="1"/>
              <a:t>WeDesign</a:t>
            </a:r>
            <a:r>
              <a:rPr lang="en-US" dirty="0"/>
              <a:t> is a full-service interior design firm dedicated to providing innovative and personalized design solutions for residential and commercial spaces.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endParaRPr lang="en-IN" dirty="0"/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dirty="0"/>
              <a:t>The Webpage includes features:</a:t>
            </a:r>
          </a:p>
          <a:p>
            <a:pPr lvl="0" indent="-457200">
              <a:spcBef>
                <a:spcPts val="0"/>
              </a:spcBef>
              <a:spcAft>
                <a:spcPts val="600"/>
              </a:spcAft>
              <a:buAutoNum type="alphaLcPeriod"/>
            </a:pPr>
            <a:r>
              <a:rPr lang="en-IN" dirty="0"/>
              <a:t>Book a quotation with designer</a:t>
            </a:r>
          </a:p>
          <a:p>
            <a:pPr lvl="0" indent="-457200">
              <a:spcBef>
                <a:spcPts val="0"/>
              </a:spcBef>
              <a:spcAft>
                <a:spcPts val="600"/>
              </a:spcAft>
              <a:buAutoNum type="alphaLcPeriod"/>
            </a:pPr>
            <a:r>
              <a:rPr lang="en-IN" dirty="0"/>
              <a:t>View previous projects of the firm</a:t>
            </a:r>
          </a:p>
          <a:p>
            <a:pPr lvl="0" indent="-457200">
              <a:spcBef>
                <a:spcPts val="0"/>
              </a:spcBef>
              <a:spcAft>
                <a:spcPts val="600"/>
              </a:spcAft>
              <a:buAutoNum type="alphaLcPeriod"/>
            </a:pPr>
            <a:r>
              <a:rPr lang="en-IN" dirty="0"/>
              <a:t>Watch Client Reviews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TECHNOLOGY STACK</a:t>
            </a:r>
            <a:endParaRPr dirty="0"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dirty="0"/>
              <a:t>The project utilizes a variety of components to create a dynamic and responsive web application. 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dirty="0"/>
              <a:t>Main Components Used:</a:t>
            </a:r>
          </a:p>
          <a:p>
            <a:pPr marL="0" lv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IN" dirty="0"/>
              <a:t> 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74CD359-9BA0-6D09-656B-C5D410F52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8102087"/>
              </p:ext>
            </p:extLst>
          </p:nvPr>
        </p:nvGraphicFramePr>
        <p:xfrm>
          <a:off x="311700" y="3429000"/>
          <a:ext cx="3648364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171B46-51FB-8C71-C127-01C57CE3B57B}"/>
              </a:ext>
            </a:extLst>
          </p:cNvPr>
          <p:cNvSpPr txBox="1"/>
          <p:nvPr/>
        </p:nvSpPr>
        <p:spPr>
          <a:xfrm>
            <a:off x="175491" y="3068114"/>
            <a:ext cx="3447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FRONT END WORK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3B1B50-909A-37CE-A40B-7674D79A16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5731154"/>
              </p:ext>
            </p:extLst>
          </p:nvPr>
        </p:nvGraphicFramePr>
        <p:xfrm>
          <a:off x="4685173" y="3519056"/>
          <a:ext cx="3138026" cy="2119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F9AB9A-ED21-7BDE-16FE-CEFE8F8F44ED}"/>
              </a:ext>
            </a:extLst>
          </p:cNvPr>
          <p:cNvSpPr txBox="1"/>
          <p:nvPr/>
        </p:nvSpPr>
        <p:spPr>
          <a:xfrm>
            <a:off x="5100808" y="3039954"/>
            <a:ext cx="2722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 END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29DC9F-B3EF-9712-F3B4-FB85610F3122}"/>
              </a:ext>
            </a:extLst>
          </p:cNvPr>
          <p:cNvSpPr txBox="1"/>
          <p:nvPr/>
        </p:nvSpPr>
        <p:spPr>
          <a:xfrm>
            <a:off x="249382" y="554182"/>
            <a:ext cx="5818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Archivo Narrow" panose="020B0604020202020204" charset="0"/>
              </a:rPr>
              <a:t>ADDITIONAL COMPONENTS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2E4A8AE-B163-4B3F-56C5-DB887103D2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040849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017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D989D-7188-BAC4-EA3C-4AC50F49C584}"/>
              </a:ext>
            </a:extLst>
          </p:cNvPr>
          <p:cNvSpPr txBox="1"/>
          <p:nvPr/>
        </p:nvSpPr>
        <p:spPr>
          <a:xfrm>
            <a:off x="424544" y="782284"/>
            <a:ext cx="45937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rchivo Narrow" panose="020B060402020202020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F9C7C-E17F-C291-2D8B-669C0FED3488}"/>
              </a:ext>
            </a:extLst>
          </p:cNvPr>
          <p:cNvSpPr txBox="1"/>
          <p:nvPr/>
        </p:nvSpPr>
        <p:spPr>
          <a:xfrm>
            <a:off x="424544" y="1382487"/>
            <a:ext cx="8196942" cy="2020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" indent="-228600">
              <a:lnSpc>
                <a:spcPct val="115000"/>
              </a:lnSpc>
              <a:spcBef>
                <a:spcPts val="1530"/>
              </a:spcBef>
              <a:spcAft>
                <a:spcPts val="0"/>
              </a:spcAft>
            </a:pPr>
            <a:r>
              <a:rPr lang="en-US" sz="2200" dirty="0">
                <a:effectLst/>
                <a:latin typeface="Archivo Narrow" panose="020B0604020202020204" charset="0"/>
                <a:ea typeface="Arial MT"/>
                <a:cs typeface="Arial MT"/>
              </a:rPr>
              <a:t>The Interior Design Website provides an interactive platform for showcasing design projects, booking consultations, and accessing detailed service information. The website's seamless design, user-friendly interface, and secure client management system ensure a high-quality experience for both designers and clients.</a:t>
            </a:r>
            <a:endParaRPr lang="en-IN" sz="2200" dirty="0">
              <a:effectLst/>
              <a:latin typeface="Archivo Narrow" panose="020B0604020202020204" charset="0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95692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9500F7-8D25-879E-B7D3-F0C3C0A348AE}"/>
              </a:ext>
            </a:extLst>
          </p:cNvPr>
          <p:cNvSpPr txBox="1"/>
          <p:nvPr/>
        </p:nvSpPr>
        <p:spPr>
          <a:xfrm>
            <a:off x="2819400" y="2817912"/>
            <a:ext cx="45937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latin typeface="Archivo Narrow" panose="020B0604020202020204" charset="0"/>
              </a:rPr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27378568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153</Words>
  <Application>Microsoft Office PowerPoint</Application>
  <PresentationFormat>On-screen Show (4:3)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Archivo Narrow</vt:lpstr>
      <vt:lpstr>Arial</vt:lpstr>
      <vt:lpstr>Georgia</vt:lpstr>
      <vt:lpstr>Simple Light</vt:lpstr>
      <vt:lpstr>WEDESIGN</vt:lpstr>
      <vt:lpstr>INTRODUCTION</vt:lpstr>
      <vt:lpstr>TECHNOLOGY STACK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WEDESIGN</dc:title>
  <cp:lastModifiedBy>Kumkum Rathi</cp:lastModifiedBy>
  <cp:revision>2</cp:revision>
  <dcterms:modified xsi:type="dcterms:W3CDTF">2024-09-25T05:25:32Z</dcterms:modified>
</cp:coreProperties>
</file>