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jpg" /><Relationship Id="rId2" Type="http://schemas.openxmlformats.org/officeDocument/2006/relationships/image" Target="../media/image6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jpg" /><Relationship Id="rId2" Type="http://schemas.openxmlformats.org/officeDocument/2006/relationships/image" Target="../media/image8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Модель боевых действий</a:t>
            </a:r>
            <a:br/>
            <a:br/>
            <a:r>
              <a:rPr/>
              <a:t>Извекова Мария Петровна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боевых действий между регулярными войсками</a:t>
            </a:r>
          </a:p>
        </p:txBody>
      </p:sp>
      <p:pic>
        <p:nvPicPr>
          <p:cNvPr descr="image/photo_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49300" y="1193800"/>
            <a:ext cx="3454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62500" y="1193800"/>
            <a:ext cx="381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результате получаем следующий график</a:t>
            </a:r>
          </a:p>
        </p:txBody>
      </p:sp>
      <p:pic>
        <p:nvPicPr>
          <p:cNvPr descr="image/photo_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30300"/>
            <a:ext cx="5105400" cy="252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давайте построим эту же модель посредством OpenModelica.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lab3
  parameter Real a = 0.441;
  parameter Real b = 0.773;
  parameter Real c = 0.55;
  parameter Real h = 0.664;
  parameter Real x0 = 25000;
  parameter Real y0 = 39000;
  Real x(start=x0);
  Real y(start=y0);
equation
  der(x) = -a*x - b*y+sin(2*time)+1;
  der(y) = -c*x -h*y+cos(2*time)+1;
end lab3;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38300"/>
            <a:ext cx="8229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Модель ведение боевых действий с участием регулярных войск и партизанских отрядов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Построим модель на Julia: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50900" y="1193800"/>
            <a:ext cx="3263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6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486400" y="1193800"/>
            <a:ext cx="2362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279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/photo_8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917700"/>
            <a:ext cx="40386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Уменьшаем масштаб, чтобы увидеть, где начинается уменьшение армии Y</a:t>
            </a:r>
          </a:p>
        </p:txBody>
      </p:sp>
      <p:pic>
        <p:nvPicPr>
          <p:cNvPr descr="image/photo_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Теперь давайте построим эту же модель посредством OpenModelica.</a:t>
            </a:r>
          </a:p>
          <a:p>
            <a:pPr lvl="0" indent="0">
              <a:buNone/>
            </a:pPr>
            <a:r>
              <a:rPr>
                <a:latin typeface="Courier"/>
              </a:rPr>
              <a:t>model lab3_part
  parameter Real a = 0.399;
  parameter Real b = 0.688;
  parameter Real c = 0.299;
  parameter Real h = 0.811;
  parameter Real x0 = 25000;
  parameter Real y0 = 39000;
  Real x(start=x0);
  Real y(start=y0);
equation
  der(x) = -a*x - b*y+sin(2*time)+2;
  der(y) = -c*x*y -h*y+cos(3*time)+1;
end lab3_part;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/photo_1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27200"/>
            <a:ext cx="8229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Уменьшаем масштаб, чтобы увидеть, где начинается уменьшение армии Y</a:t>
            </a:r>
          </a:p>
        </p:txBody>
      </p:sp>
      <p:pic>
        <p:nvPicPr>
          <p:cNvPr descr="image/photo_1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Выводы</a:t>
            </a:r>
          </a:p>
          <a:p>
            <a:pPr lvl="0" indent="0" marL="0">
              <a:buNone/>
            </a:pPr>
            <a:r>
              <a:rPr/>
              <a:t>В процессе выполнения данной лабораторной работы я построила модель боевых действий на языке прогаммирования Julia и посредством ПО OpenModelica, а также провела сравнительный анализ.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 курса</a:t>
            </a:r>
          </a:p>
          <a:p>
            <a:pPr lvl="0"/>
            <a:r>
              <a:rPr/>
              <a:t>факультет Физико-математических и естественных наук</a:t>
            </a:r>
          </a:p>
          <a:p>
            <a:pPr lvl="0"/>
            <a:r>
              <a:rPr/>
              <a:t>Российский университет дружбы народов</a:t>
            </a:r>
          </a:p>
        </p:txBody>
      </p:sp>
      <p:pic>
        <p:nvPicPr>
          <p:cNvPr descr="./image/my_photo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Построить математическую модель для выбора правильной стратегии при решении примера задаче о погоне.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Между страной Х и страной У идет война. Численность состава войск исчисляется от начала войны, и являются временными функциями xt()и yt(). В начальный момент времени страна Х имеет армию численностью 25 000 человек, а в распоряжении страны У армия численностью в 39 000 человек. Для упрощения модели считаем, что коэффициенты a, b, c, h постоянны. Также считаем Pt() и Qt() непрерывные функции.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Модель боевых действий между регулярными войсками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0.411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0.733</m:t>
                    </m:r>
                    <m:r>
                      <m:rPr>
                        <m:sty m:val="p"/>
                      </m:rPr>
                      <m:t>*</m:t>
                    </m:r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0.55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0.664</m:t>
                    </m:r>
                    <m:r>
                      <m:rPr>
                        <m:sty m:val="p"/>
                      </m:rPr>
                      <m:t>*</m:t>
                    </m:r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startAt="2" type="arabicPeriod"/>
                </a:pPr>
                <a:r>
                  <a:rPr/>
                  <a:t>Модель ведение боевых действий с участием регулярных войск и партизанских отрядов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x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0.399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0.688</m:t>
                    </m:r>
                    <m:r>
                      <m:rPr>
                        <m:sty m:val="p"/>
                      </m:rPr>
                      <m:t>*</m:t>
                    </m:r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2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y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0.299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r>
                      <m:t>0.811</m:t>
                    </m:r>
                    <m:r>
                      <m:rPr>
                        <m:sty m:val="p"/>
                      </m:rPr>
                      <m:t>*</m:t>
                    </m:r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  <m:r>
                      <m:t>o</m:t>
                    </m:r>
                    <m:r>
                      <m:t>s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3</m:t>
                        </m:r>
                        <m:r>
                          <m:rPr>
                            <m:sty m:val="p"/>
                          </m:rPr>
                          <m:t>*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Постройте графики изменения численности войск армии Х и армии У для следующих случаев</a:t>
            </a:r>
          </a:p>
          <a:p>
            <a:pPr lvl="0" indent="0" marL="0">
              <a:buNone/>
            </a:pPr>
            <a:r>
              <a:rPr/>
              <a:t>Рассмотреть три случая ведения боевых действий: 1. Боевые действия между регулярными войсками 2. Боевые действия с участием регулярных войск и партизанских отрядов 3. Боевые действия между партизанскими отрядами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Формула для выбора варианта: </a:t>
            </a:r>
            <a:r>
              <a:rPr>
                <a:latin typeface="Courier"/>
              </a:rPr>
              <a:t>(1132226460%70)+1</a:t>
            </a:r>
            <a:r>
              <a:rPr/>
              <a:t> = 51 вариант.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№3</dc:title>
  <dc:creator>Извекова Мария Петровна</dc:creator>
  <cp:keywords/>
  <dcterms:created xsi:type="dcterms:W3CDTF">2025-03-22T12:51:50Z</dcterms:created>
  <dcterms:modified xsi:type="dcterms:W3CDTF">2025-03-22T12:51:50Z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Модель боевых действий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