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jpg" /><Relationship Id="rId2" Type="http://schemas.openxmlformats.org/officeDocument/2006/relationships/image" Target="../media/image14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jpg" /><Relationship Id="rId2" Type="http://schemas.openxmlformats.org/officeDocument/2006/relationships/image" Target="../media/image16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jpg" /><Relationship Id="rId2" Type="http://schemas.openxmlformats.org/officeDocument/2006/relationships/image" Target="../media/image4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jpg" /><Relationship Id="rId2" Type="http://schemas.openxmlformats.org/officeDocument/2006/relationships/image" Target="../media/image6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Задание для самостоятельного выполнения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февраля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размера окна TCP на всех источниках при N=22</a:t>
            </a:r>
          </a:p>
        </p:txBody>
      </p:sp>
      <p:pic>
        <p:nvPicPr>
          <p:cNvPr descr="image/photo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289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размера длины очереди на линке (R1–R2) при N=20, qmin = 75, qmax = 150</a:t>
            </a:r>
          </a:p>
        </p:txBody>
      </p:sp>
      <p:pic>
        <p:nvPicPr>
          <p:cNvPr descr="image/photo_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размера средней длины очереди на линке (R1–R2) при N=20, qmin = 75, qmax = 150</a:t>
            </a:r>
          </a:p>
        </p:txBody>
      </p:sp>
      <p:pic>
        <p:nvPicPr>
          <p:cNvPr descr="image/photo_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5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Далее напишем скрипт для построение графиков в GNUPlot</a:t>
            </a:r>
          </a:p>
        </p:txBody>
      </p:sp>
      <p:pic>
        <p:nvPicPr>
          <p:cNvPr descr="image/photo_1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1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размера окна TCP на всех источниках при N=22</a:t>
            </a:r>
          </a:p>
        </p:txBody>
      </p:sp>
      <p:pic>
        <p:nvPicPr>
          <p:cNvPr descr="image/photo_16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38300"/>
            <a:ext cx="4038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размера окна TCP на линке 1-го источника при N=22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4038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размера длины очереди на линке</a:t>
            </a:r>
          </a:p>
        </p:txBody>
      </p:sp>
      <p:pic>
        <p:nvPicPr>
          <p:cNvPr descr="image/photo_18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14500"/>
            <a:ext cx="40386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размера средней длины очереди на линке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выполнения данной лабораторной работы была разработана имитационная модель в пакете NS-2, построены графики изменения размера окна TCP, изменения длины очереди и средней длины очереди.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photo_my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Выполнить задание для самостоятельного выполнения.</a:t>
            </a:r>
          </a:p>
          <a:p>
            <a:pPr lvl="0" indent="-342900" marL="342900">
              <a:buAutoNum type="arabicPeriod"/>
            </a:pPr>
            <a:r>
              <a:rPr/>
              <a:t>Для приведённой схемы разработать имитационную модель в пакете NS-2.</a:t>
            </a:r>
          </a:p>
          <a:p>
            <a:pPr lvl="0" indent="-342900" marL="342900">
              <a:buAutoNum type="arabicPeriod"/>
            </a:pPr>
            <a:r>
              <a:rPr/>
              <a:t>Построить график изменения размера окна TCP (в Xgraph и в GNUPlot).</a:t>
            </a:r>
          </a:p>
          <a:p>
            <a:pPr lvl="0" indent="-342900" marL="342900">
              <a:buAutoNum type="arabicPeriod"/>
            </a:pPr>
            <a:r>
              <a:rPr/>
              <a:t>Построить график изменения длины очереди и средней длины очереди на первом маршрутизаторе.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скрипта</a:t>
            </a:r>
          </a:p>
        </p:txBody>
      </p:sp>
      <p:pic>
        <p:nvPicPr>
          <p:cNvPr descr="image/photo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384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2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41500"/>
            <a:ext cx="4038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скрипта</a:t>
            </a:r>
          </a:p>
        </p:txBody>
      </p:sp>
      <p:pic>
        <p:nvPicPr>
          <p:cNvPr descr="image/photo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335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4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03400"/>
            <a:ext cx="4038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запуска файла .tcl получаем файлы с нашей симуляцией и графиками</a:t>
            </a:r>
          </a:p>
        </p:txBody>
      </p:sp>
      <p:pic>
        <p:nvPicPr>
          <p:cNvPr descr="image/photo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38400"/>
            <a:ext cx="40386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7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85900"/>
            <a:ext cx="4038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Запускаем файл .nam симуляцию и поучаем схему моделируемой сети</a:t>
            </a:r>
          </a:p>
        </p:txBody>
      </p:sp>
      <p:pic>
        <p:nvPicPr>
          <p:cNvPr descr="image/photo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размера окна TCP на линке 1-го источника при N=22</a:t>
            </a:r>
          </a:p>
        </p:txBody>
      </p:sp>
      <p:pic>
        <p:nvPicPr>
          <p:cNvPr descr="image/photo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4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4</dc:title>
  <dc:creator>Извекова Мария Петровна</dc:creator>
  <cp:keywords/>
  <dcterms:created xsi:type="dcterms:W3CDTF">2025-03-01T17:24:41Z</dcterms:created>
  <dcterms:modified xsi:type="dcterms:W3CDTF">2025-03-01T17:24:41Z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 февраля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Задание для самостоятельного выполнения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