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image" Target="../media/image20.png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image" Target="../media/image22.png" /><Relationship Id="rId2" Type="http://schemas.openxmlformats.org/officeDocument/2006/relationships/image" Target="../media/image2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хищник-жертва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апрель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5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Конечное время интегрирования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2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Реализация модели с помощью блока Modelica в xcos</a:t>
            </a:r>
          </a:p>
        </p:txBody>
      </p:sp>
      <p:pic>
        <p:nvPicPr>
          <p:cNvPr descr="image/photo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Фиксированные переменные</a:t>
            </a:r>
          </a:p>
        </p:txBody>
      </p:sp>
      <p:pic>
        <p:nvPicPr>
          <p:cNvPr descr="image/photo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92700" y="1193800"/>
            <a:ext cx="314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 generic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2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4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Время симмуляции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s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μ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sepChr m:val=""/>
                                        <m:endChr m:val=")"/>
                                        <m:grow/>
                                      </m:dPr>
                                      <m:e>
                                        <m:r>
                                          <m:t>t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i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μ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r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μ</m:t>
                                </m:r>
                                <m:r>
                                  <m:t>r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22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Готовая модель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Задаем параметры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193800"/>
            <a:ext cx="533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с блоком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1193800"/>
            <a:ext cx="373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193800"/>
            <a:ext cx="533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 при μ=0.1</a:t>
            </a:r>
          </a:p>
        </p:txBody>
      </p:sp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0" y="1193800"/>
            <a:ext cx="558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 при μ=0.9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84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 при μ=0.1</a:t>
            </a:r>
          </a:p>
        </p:txBody>
      </p:sp>
      <p:pic>
        <p:nvPicPr>
          <p:cNvPr descr="image/2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20800"/>
            <a:ext cx="8229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моделирования при μ=0.9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была построена модель SIR в xcos и OpenModelica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модель SIR в xcos и OpenModelica.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Реализовать модель SIR в в xcos;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SIR с помощью блока Modelica в в xcos;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SIR в OpenModelica;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SIR с учётом процесса рождения / гибели особей в xcos (в том числе и с использованием блока Modelica), а также в OpenModelica;</a:t>
            </a:r>
          </a:p>
          <a:p>
            <a:pPr lvl="0" indent="-342900" marL="342900">
              <a:buAutoNum type="arabicPeriod"/>
            </a:pPr>
            <a:r>
              <a:rPr/>
              <a:t>Построить графики эпидемического порога при различных значениях параметров модели (в частности изменяя параметр μ);</a:t>
            </a:r>
          </a:p>
          <a:p>
            <a:pPr lvl="0" indent="-342900" marL="342900">
              <a:buAutoNum type="arabicPeriod"/>
            </a:pPr>
            <a:r>
              <a:rPr/>
              <a:t>Сделать анализ полученных графиков в зависимости от выбранных значений параметров модели.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s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i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r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β - скорость распространения, ν - скорость выздоравления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Зафиксируем начальные данные: β = 1 ν = .3 s(0)=0.999, r(0)=0, i(0)=0.001 В меню Моделирование, Установить контекст зададим значения переменных β и ν(рис. [-@fig:001]).</a:t>
            </a:r>
          </a:p>
        </p:txBody>
      </p:sp>
      <p:pic>
        <p:nvPicPr>
          <p:cNvPr descr="image/photo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572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Фиксирование переменных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7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Готовая модель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4038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930400"/>
            <a:ext cx="4038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5</dc:title>
  <dc:creator>Извекова Мария Петровна</dc:creator>
  <cp:keywords/>
  <dcterms:created xsi:type="dcterms:W3CDTF">2025-04-11T05:10:08Z</dcterms:created>
  <dcterms:modified xsi:type="dcterms:W3CDTF">2025-04-11T05:10:08Z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11 апрель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хищник-жертва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