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" TargetMode="External" /><Relationship Id="rId3" Type="http://schemas.openxmlformats.org/officeDocument/2006/relationships/hyperlink" Target="https://github.com/jgm/pandoc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tan.org/pkg/beamer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vealjs.com/" TargetMode="External" /><Relationship Id="rId3" Type="http://schemas.openxmlformats.org/officeDocument/2006/relationships/hyperlink" Target="https://revealjs.com/them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kulyabov-ds@rudn.ru" TargetMode="External" /><Relationship Id="rId3" Type="http://schemas.openxmlformats.org/officeDocument/2006/relationships/hyperlink" Target="https://yamadharma.github.io/ru/" TargetMode="External" /><Relationship Id="rId4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Структура научной презентации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Кулябов Д. С.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 января 1970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Процессор </a:t>
            </a:r>
            <a:r>
              <a:rPr>
                <a:latin typeface="Courier"/>
              </a:rPr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Pandoc: преобразователь текстовых файлов</a:t>
            </a:r>
          </a:p>
          <a:p>
            <a:pPr lvl="0"/>
            <a:r>
              <a:rPr/>
              <a:t>Сайт: </a:t>
            </a:r>
            <a:r>
              <a:rPr>
                <a:hlinkClick r:id="rId2"/>
              </a:rPr>
              <a:t>https://pandoc.org/</a:t>
            </a:r>
          </a:p>
          <a:p>
            <a:pPr lvl="0"/>
            <a:r>
              <a:rPr/>
              <a:t>Репозиторий: </a:t>
            </a:r>
            <a:r>
              <a:rPr>
                <a:hlinkClick r:id="rId3"/>
              </a:rPr>
              <a:t>https://github.com/jgm/pandoc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Формат </a:t>
            </a:r>
            <a:r>
              <a:rPr>
                <a:latin typeface="Courier"/>
              </a:rPr>
              <a:t>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Использование LaTeX</a:t>
            </a:r>
          </a:p>
          <a:p>
            <a:pPr lvl="0"/>
            <a:r>
              <a:rPr/>
              <a:t>Пакет для презентации: </a:t>
            </a:r>
            <a:r>
              <a:rPr>
                <a:hlinkClick r:id="rId2"/>
              </a:rPr>
              <a:t>beamer</a:t>
            </a:r>
          </a:p>
          <a:p>
            <a:pPr lvl="0"/>
            <a:r>
              <a:rPr/>
              <a:t>Тема оформления: </a:t>
            </a:r>
            <a:r>
              <a:rPr>
                <a:latin typeface="Courier"/>
              </a:rPr>
              <a:t>metropolis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Код для формата </a:t>
            </a:r>
            <a:r>
              <a:rPr>
                <a:latin typeface="Courier"/>
              </a:rPr>
              <a:t>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slide_level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aspectratio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169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section-titles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metropolis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Формат </a:t>
            </a:r>
            <a:r>
              <a:rPr>
                <a:latin typeface="Courier"/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Используется фреймворк </a:t>
            </a:r>
            <a:r>
              <a:rPr>
                <a:hlinkClick r:id="rId2"/>
              </a:rPr>
              <a:t>reveal.js</a:t>
            </a:r>
          </a:p>
          <a:p>
            <a:pPr lvl="0"/>
            <a:r>
              <a:rPr/>
              <a:t>Используется </a:t>
            </a:r>
            <a:r>
              <a:rPr>
                <a:hlinkClick r:id="rId3"/>
              </a:rPr>
              <a:t>тема</a:t>
            </a:r>
            <a:r>
              <a:rPr/>
              <a:t> </a:t>
            </a:r>
            <a:r>
              <a:rPr>
                <a:latin typeface="Courier"/>
              </a:rPr>
              <a:t>beige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Код для формата </a:t>
            </a:r>
            <a:r>
              <a:rPr>
                <a:latin typeface="Courier"/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Тема задаётся в файле </a:t>
            </a:r>
            <a:r>
              <a:rPr>
                <a:latin typeface="Courier"/>
              </a:rPr>
              <a:t>Makefile</a:t>
            </a:r>
          </a:p>
          <a:p>
            <a:pPr lvl="0" indent="0">
              <a:buNone/>
            </a:pPr>
            <a:r>
              <a:rPr>
                <a:latin typeface="Courier"/>
              </a:rPr>
              <a:t>REVEALJS_THEME = beige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Получающиеся форматы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Полученный </a:t>
            </a:r>
            <a:r>
              <a:rPr>
                <a:latin typeface="Courier"/>
              </a:rPr>
              <a:t>pdf</a:t>
            </a:r>
            <a:r>
              <a:rPr/>
              <a:t>-файл можно демонстрировать в любой программе просмотра </a:t>
            </a:r>
            <a:r>
              <a:rPr>
                <a:latin typeface="Courier"/>
              </a:rPr>
              <a:t>pdf</a:t>
            </a:r>
          </a:p>
          <a:p>
            <a:pPr lvl="0"/>
            <a:r>
              <a:rPr/>
              <a:t>Полученный </a:t>
            </a:r>
            <a:r>
              <a:rPr>
                <a:latin typeface="Courier"/>
              </a:rPr>
              <a:t>html</a:t>
            </a:r>
            <a:r>
              <a:rPr/>
              <a:t>-файл содержит в себе все ресурсы: изображения, css, скрипты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презентации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Даёт понять, о чём пойдёт речь</a:t>
            </a:r>
          </a:p>
          <a:p>
            <a:pPr lvl="0"/>
            <a:r>
              <a:rPr/>
              <a:t>Следует широко и кратко описать проблему</a:t>
            </a:r>
          </a:p>
          <a:p>
            <a:pPr lvl="0"/>
            <a:r>
              <a:rPr/>
              <a:t>Мотивировать свое исследование</a:t>
            </a:r>
          </a:p>
          <a:p>
            <a:pPr lvl="0"/>
            <a:r>
              <a:rPr/>
              <a:t>Сформулировать цели и задачи</a:t>
            </a:r>
          </a:p>
          <a:p>
            <a:pPr lvl="0"/>
            <a:r>
              <a:rPr/>
              <a:t>Возможна формулировка ожидаемых результатов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Не формулируйте более 1–2 целей исследования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Материалы и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Представляйте данные качественно</a:t>
            </a:r>
          </a:p>
          <a:p>
            <a:pPr lvl="0"/>
            <a:r>
              <a:rPr/>
              <a:t>Количественно, только если крайне необходимо</a:t>
            </a:r>
          </a:p>
          <a:p>
            <a:pPr lvl="0"/>
            <a:r>
              <a:rPr/>
              <a:t>Излишние детали не нужны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Предлагаемое решение задач исследования с обоснованием</a:t>
            </a:r>
          </a:p>
          <a:p>
            <a:pPr lvl="0"/>
            <a:r>
              <a:rPr/>
              <a:t>Основные этапы работы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Не нужны все результаты</a:t>
            </a:r>
          </a:p>
          <a:p>
            <a:pPr lvl="0"/>
            <a:r>
              <a:rPr/>
              <a:t>Необходимы логические связки между слайдами</a:t>
            </a:r>
          </a:p>
          <a:p>
            <a:pPr lvl="0"/>
            <a:r>
              <a:rPr/>
              <a:t>Необходимо показать понимание материала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Запоминается последняя фраза. © Штирлиц</a:t>
            </a:r>
          </a:p>
          <a:p>
            <a:pPr lvl="0"/>
            <a:r>
              <a:rPr/>
              <a:t>Главное сообщение, которое вы хотите донести до слушателей</a:t>
            </a:r>
          </a:p>
          <a:p>
            <a:pPr lvl="0"/>
            <a:r>
              <a:rPr/>
              <a:t>Избегайте использовать последний слайд вида </a:t>
            </a:r>
            <a:r>
              <a:rPr i="1"/>
              <a:t>Спасибо за внимание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Рекомендации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Принцип 10/20/30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слайдов</a:t>
            </a:r>
          </a:p>
          <a:p>
            <a:pPr lvl="0"/>
            <a:r>
              <a:rPr/>
              <a:t>20 минут на доклад</a:t>
            </a:r>
          </a:p>
          <a:p>
            <a:pPr lvl="0"/>
            <a:r>
              <a:rPr/>
              <a:t>30 кегль шрифта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Связь слайдов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Один слайд — одна мысль</a:t>
            </a:r>
          </a:p>
          <a:p>
            <a:pPr lvl="0"/>
            <a:r>
              <a:rPr/>
              <a:t>Нельзя ссылаться на объекты, находящиеся на предыдущих слайдах (например, на формулы)</a:t>
            </a:r>
          </a:p>
          <a:p>
            <a:pPr lvl="0"/>
            <a:r>
              <a:rPr/>
              <a:t>Каждый слайд должен иметь заголовок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Количество сущностей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Человек может одновременно помнить </a:t>
                </a:r>
                <a14:m>
                  <m:oMath xmlns:m="http://schemas.openxmlformats.org/officeDocument/2006/math">
                    <m:r>
                      <m:t>7</m:t>
                    </m:r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</m:oMath>
                </a14:m>
                <a:r>
                  <a:rPr/>
                  <a:t> элемента</a:t>
                </a:r>
              </a:p>
              <a:p>
                <a:pPr lvl="0"/>
                <a:r>
                  <a:rPr/>
                  <a:t>При размещении информации на слайде старайтесь чтобы в сумме слайд содержал не более 5 элементов</a:t>
                </a:r>
              </a:p>
              <a:p>
                <a:pPr lvl="0"/>
                <a:r>
                  <a:rPr/>
                  <a:t>Можно группировать элементы так, чтобы визуально было не более 5 групп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Общие рекомендации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 слайд выносится та информация, которая без зрительной опоры воспринимается хуже</a:t>
            </a:r>
          </a:p>
          <a:p>
            <a:pPr lvl="0"/>
            <a:r>
              <a:rPr/>
              <a:t>Слайды должны дополнять или обобщать содержание выступления или его частей, а не дублировать его</a:t>
            </a:r>
          </a:p>
          <a:p>
            <a:pPr lvl="0"/>
            <a:r>
              <a:rPr/>
              <a:t>Информация на слайдах должна быть изложена кратко, чётко и хорошо структурирована</a:t>
            </a:r>
          </a:p>
          <a:p>
            <a:pPr lvl="0"/>
            <a:r>
              <a:rPr/>
              <a:t>Слайд не должен быть перегружен графическими изображениями и текстом</a:t>
            </a:r>
          </a:p>
          <a:p>
            <a:pPr lvl="0"/>
            <a:r>
              <a:rPr/>
              <a:t>Не злоупотребляйте анимацией и переходами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Представление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Лучше представить в виде схемы</a:t>
            </a:r>
          </a:p>
          <a:p>
            <a:pPr lvl="0"/>
            <a:r>
              <a:rPr/>
              <a:t>Менее оптимально представить в виде рисунка, графика, таблицы</a:t>
            </a:r>
          </a:p>
          <a:p>
            <a:pPr lvl="0"/>
            <a:r>
              <a:rPr/>
              <a:t>Текст используется, если все предыдущие способы отображения информации не подошли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Кулябов Дмитрий Сергеевич</a:t>
            </a:r>
          </a:p>
          <a:p>
            <a:pPr lvl="0"/>
            <a:r>
              <a:rPr/>
              <a:t>д.ф.-м.н., профессор</a:t>
            </a:r>
          </a:p>
          <a:p>
            <a:pPr lvl="0"/>
            <a:r>
              <a:rPr/>
              <a:t>профессор кафедры прикладной информатики и теории вероятностей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kulyabov-ds@rudn.ru</a:t>
            </a:r>
          </a:p>
          <a:p>
            <a:pPr lvl="0"/>
            <a:r>
              <a:rPr>
                <a:hlinkClick r:id="rId3"/>
              </a:rPr>
              <a:t>https://yamadharma.github.io/ru/</a:t>
            </a:r>
          </a:p>
        </p:txBody>
      </p:sp>
      <p:pic>
        <p:nvPicPr>
          <p:cNvPr descr="./image/kulyabov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49900" y="1193800"/>
            <a:ext cx="223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Важно донести результаты своих исследований до окружающих</a:t>
            </a:r>
          </a:p>
          <a:p>
            <a:pPr lvl="0"/>
            <a:r>
              <a:rPr/>
              <a:t>Научная презентация — рабочий инструмент исследователя</a:t>
            </a:r>
          </a:p>
          <a:p>
            <a:pPr lvl="0"/>
            <a:r>
              <a:rPr/>
              <a:t>Необходимо создавать презентацию быстро</a:t>
            </a:r>
          </a:p>
          <a:p>
            <a:pPr lvl="0"/>
            <a:r>
              <a:rPr/>
              <a:t>Желательна минимизация усилий для создания презентации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Объект и предмет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Презентация как текст</a:t>
            </a:r>
          </a:p>
          <a:p>
            <a:pPr lvl="0"/>
            <a:r>
              <a:rPr/>
              <a:t>Программное обеспечение для создания презентаций</a:t>
            </a:r>
          </a:p>
          <a:p>
            <a:pPr lvl="0"/>
            <a:r>
              <a:rPr/>
              <a:t>Входные и выходные форматы презентаций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Создать шаблон презентации в Markdown</a:t>
            </a:r>
          </a:p>
          <a:p>
            <a:pPr lvl="0"/>
            <a:r>
              <a:rPr/>
              <a:t>Описать алгоритм создания выходных форматов презентаций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Материалы и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Процессор </a:t>
            </a:r>
            <a:r>
              <a:rPr>
                <a:latin typeface="Courier"/>
              </a:rPr>
              <a:t>pandoc</a:t>
            </a:r>
            <a:r>
              <a:rPr/>
              <a:t> для входного формата Markdown</a:t>
            </a:r>
          </a:p>
          <a:p>
            <a:pPr lvl="0"/>
            <a:r>
              <a:rPr/>
              <a:t>Результирующие форматы</a:t>
            </a:r>
          </a:p>
          <a:p>
            <a:pPr lvl="1"/>
            <a:r>
              <a:rPr>
                <a:latin typeface="Courier"/>
              </a:rPr>
              <a:t>pdf</a:t>
            </a:r>
          </a:p>
          <a:p>
            <a:pPr lvl="1"/>
            <a:r>
              <a:rPr>
                <a:latin typeface="Courier"/>
              </a:rPr>
              <a:t>html</a:t>
            </a:r>
          </a:p>
          <a:p>
            <a:pPr lvl="0"/>
            <a:r>
              <a:rPr/>
              <a:t>Автоматизация процесса создания: </a:t>
            </a:r>
            <a:r>
              <a:rPr>
                <a:latin typeface="Courier"/>
              </a:rPr>
              <a:t>Makefile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презентации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научной презентации</dc:title>
  <dc:creator>Кулябов Д. С.</dc:creator>
  <cp:keywords/>
  <dcterms:created xsi:type="dcterms:W3CDTF">2025-02-15T08:29:58Z</dcterms:created>
  <dcterms:modified xsi:type="dcterms:W3CDTF">2025-02-15T08:29:58Z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01 января 1970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