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M|M|1|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22 февраля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Размер очереди</a:t>
            </a:r>
          </a:p>
        </p:txBody>
      </p:sp>
      <p:pic>
        <p:nvPicPr>
          <p:cNvPr descr="image/photo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00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Поступление заявок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рассмотрела пример моделирования в xcos системы массового обслуживания типа M|M|1|∞.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Рассмотреть пример моделирования в xcos системы массового обслуживания типа M|M|1|∞.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Реализовать модель системы массового обслуживания типа M|M|1|∞.</a:t>
            </a:r>
          </a:p>
          <a:p>
            <a:pPr lvl="0" indent="-342900" marL="342900">
              <a:buAutoNum type="arabicPeriod"/>
            </a:pPr>
            <a:r>
              <a:rPr/>
              <a:t>Построить график поступления и обработки заявок;</a:t>
            </a:r>
          </a:p>
          <a:p>
            <a:pPr lvl="0" indent="-342900" marL="342900">
              <a:buAutoNum type="arabicPeriod"/>
            </a:pPr>
            <a:r>
              <a:rPr/>
              <a:t>Построить график динамики размера очереди.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Фиксируем параметр лямбда | Фиксируем параметр мю | Фиксируем параметр z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Суперблок для поступления заявок</a:t>
            </a:r>
          </a:p>
        </p:txBody>
      </p:sp>
      <p:pic>
        <p:nvPicPr>
          <p:cNvPr descr="image/photo_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30900" y="1193800"/>
            <a:ext cx="148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Вывод суперблока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401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Суперблок для обработки заявок</a:t>
            </a:r>
          </a:p>
        </p:txBody>
      </p:sp>
      <p:pic>
        <p:nvPicPr>
          <p:cNvPr descr="image/photo_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0" y="1193800"/>
            <a:ext cx="217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Вывод второго суперблока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Готовая модель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|Измененные параметры суммы | Изменения параметра блока регистрирующая очередь | Изменения параметра блока регистрирующая события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7</dc:title>
  <dc:creator>Извекова Мария Петровна</dc:creator>
  <cp:keywords/>
  <dcterms:created xsi:type="dcterms:W3CDTF">2025-03-22T09:54:14Z</dcterms:created>
  <dcterms:modified xsi:type="dcterms:W3CDTF">2025-03-22T09:54:14Z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22 февраля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M|M|1|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