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мая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1193800"/>
            <a:ext cx="3962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Начальные значения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 сети петри в работе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 состояний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00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 состояний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193800"/>
            <a:ext cx="2120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1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данной лабораторной работе я выполнила задание для самостоятельной работы, проанализировала сть петри, построила дерево достижимости, реализовала сеть в CPNtools,построила граф состояний и проанализировала его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Задача для самостоятельного выполнения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Используя теоретические методы анализа сетей Петри, проведите анализ сети (с помощью построения дерева достижимости). Определите, является ли сеть безопасной, ограниченной, сохраняющей, имеются ли тупики.</a:t>
            </a:r>
          </a:p>
          <a:p>
            <a:pPr lvl="0" indent="-342900" marL="342900">
              <a:buAutoNum type="arabicPeriod"/>
            </a:pPr>
            <a:r>
              <a:rPr/>
              <a:t>Промоделируйте сеть Петри с помощью CPNTools.</a:t>
            </a:r>
          </a:p>
          <a:p>
            <a:pPr lvl="0" indent="-342900" marL="342900">
              <a:buAutoNum type="arabicPeriod"/>
            </a:pPr>
            <a:r>
              <a:rPr/>
              <a:t>Вычислите пространство состояний. Сформируйте отчёт о пространстве состояний и проанализируйте его. Постройте граф пространства состояний.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Схема и описание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Сеть Петри моделируемой системы представлена на рис. [-@fig:001]. Множество позиций: P1 — состояние оперативной памяти (свободна / занята); P2 — состояние внешнего запоминающего устройства B1 (свободно / занято); P3 — состояние внешнего запоминающего устройства B2 (свободно / занято); P4 — работа на ОП и B1 закончена; P5 — работа на ОП и B2 закончена; P6 — работа на ОП, B1 и B2 закончена;</a:t>
            </a:r>
          </a:p>
          <a:p>
            <a:pPr lvl="0" indent="0" marL="0">
              <a:buNone/>
            </a:pPr>
            <a:r>
              <a:rPr/>
              <a:t>Множество переходов: T1 — ЦП работает только с RAM и B1; T2 — обрабатываются данные из RAM и с B1 переходят на устройство вывода; T3 — CPU работает только с RAM и B2; T4 — обрабатываются данные из RAM и с B2 переходят на устройство вывода; T5 — CPU работает только с RAM и с B1, B2; T6 — обрабатываются данные из RAM, B1, B2 и переходят на устройство вывода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193800"/>
            <a:ext cx="427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Схема сети, реализованной в cpntools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Анализ сети Петри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1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Дерево достижимости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Реализация в CPNTOOLS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193800"/>
            <a:ext cx="427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Схема сети, реализованной в cpntools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50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Декларация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13</dc:title>
  <dc:creator>Извекова Мария Петровна</dc:creator>
  <cp:keywords/>
  <dcterms:created xsi:type="dcterms:W3CDTF">2025-05-03T09:15:23Z</dcterms:created>
  <dcterms:modified xsi:type="dcterms:W3CDTF">2025-05-03T09:15:23Z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3 мая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Задание для самостоятельного выполнения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