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10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3.png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5.png" /><Relationship Id="rId2" Type="http://schemas.openxmlformats.org/officeDocument/2006/relationships/image" Target="../media/image14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mailto:1132226460@pfur.ru" TargetMode="External" /><Relationship Id="rId3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17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Задания для самстоятельного выполнения</a:t>
            </a:r>
            <a:br/>
            <a:br/>
            <a:r>
              <a:rPr/>
              <a:t>Извекова Мария Петровна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17 мая 2025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Модель работы аэропорта</a:t>
            </a:r>
          </a:p>
        </p:txBody>
      </p:sp>
      <p:pic>
        <p:nvPicPr>
          <p:cNvPr descr="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35400" y="1193800"/>
            <a:ext cx="1460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Построение модели 2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0" y="1193800"/>
            <a:ext cx="2667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Отчет модели 2</a:t>
            </a:r>
          </a:p>
        </p:txBody>
      </p:sp>
      <p:pic>
        <p:nvPicPr>
          <p:cNvPr descr="image/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917700"/>
            <a:ext cx="4038600" cy="143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Отчет модели 2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Постановка задачи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Морские суда прибывают в порт каждые [a ± δ] часов. В порту имеется N причалов. Каждый корабль по длине занимает M причалов и находится в порту [b ± ε] часов. Требуется построить GPSS-модель для анализа работы морского порта в течение полугода, определить оптимальное количество причалов для эффективной работы порта. Исходные данные: 1) a = 20 ч, δ = 5 ч, b = 10 ч, ε = 3 ч, N = 10, M = 3; 2) a = 30 ч, δ = 10 ч, b = 8 ч, ε = 4 ч, N = 6, M = 2.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Моделирование работы морского порта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Первый вариант модели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97000" y="1193800"/>
            <a:ext cx="2159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Построение модели a первый вариант</a:t>
            </a:r>
          </a:p>
        </p:txBody>
      </p:sp>
      <p:pic>
        <p:nvPicPr>
          <p:cNvPr descr="image/8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56200" y="1193800"/>
            <a:ext cx="3009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Отчет модели a первый вариант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71600" y="1193800"/>
            <a:ext cx="2209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Построение модели a второй вариант</a:t>
            </a:r>
          </a:p>
        </p:txBody>
      </p:sp>
      <p:pic>
        <p:nvPicPr>
          <p:cNvPr descr="image/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80000" y="1193800"/>
            <a:ext cx="3162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Отчет модели a второй вариант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Второй вариант модели</a:t>
            </a:r>
          </a:p>
        </p:txBody>
      </p:sp>
      <p:pic>
        <p:nvPicPr>
          <p:cNvPr descr="image/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46200" y="1193800"/>
            <a:ext cx="2273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Построение модели б второй вариант</a:t>
            </a:r>
          </a:p>
        </p:txBody>
      </p:sp>
      <p:pic>
        <p:nvPicPr>
          <p:cNvPr descr="image/1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59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Отчет модели б второй вариант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1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08100" y="1193800"/>
            <a:ext cx="233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Построение модели б второй вариант</a:t>
            </a:r>
          </a:p>
        </p:txBody>
      </p:sp>
      <p:pic>
        <p:nvPicPr>
          <p:cNvPr descr="image/1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943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Отчет модели б второй вариант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результате была реализована с помощью gpss и проанализированы:</a:t>
            </a:r>
          </a:p>
          <a:p>
            <a:pPr lvl="0" indent="-342900" marL="342900">
              <a:buAutoNum type="arabicPeriod"/>
            </a:pPr>
            <a:r>
              <a:rPr/>
              <a:t>Моделирование работы вычислительного центра</a:t>
            </a:r>
          </a:p>
          <a:p>
            <a:pPr lvl="0" indent="-342900" marL="342900">
              <a:buAutoNum type="arabicPeriod"/>
            </a:pPr>
            <a:r>
              <a:rPr/>
              <a:t>Модель работы аэропорта</a:t>
            </a:r>
          </a:p>
          <a:p>
            <a:pPr lvl="0" indent="-342900" marL="342900">
              <a:buAutoNum type="arabicPeriod"/>
            </a:pPr>
            <a:r>
              <a:rPr/>
              <a:t>Моделирование работы морского порта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Библиография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Королькова А. В., Кулябов Д. С. Модели обработки заказов</a:t>
            </a:r>
          </a:p>
          <a:p>
            <a:pPr lvl="0" indent="-342900" marL="342900">
              <a:buAutoNum type="arabicPeriod"/>
            </a:pPr>
            <a:r>
              <a:rPr/>
              <a:t>Королькова А. В., Кулябов Д. С. Имитационное моделирование в GPSS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Докладчик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Извекова Мария Петровна</a:t>
            </a:r>
          </a:p>
          <a:p>
            <a:pPr lvl="0"/>
            <a:r>
              <a:rPr/>
              <a:t>студентка 3-го курса</a:t>
            </a:r>
          </a:p>
          <a:p>
            <a:pPr lvl="0"/>
            <a:r>
              <a:rPr/>
              <a:t>Российский университет дружбы народов</a:t>
            </a:r>
          </a:p>
          <a:p>
            <a:pPr lvl="0"/>
            <a:r>
              <a:rPr>
                <a:hlinkClick r:id="rId2"/>
              </a:rPr>
              <a:t>1132226460@pfur.ru</a:t>
            </a:r>
          </a:p>
        </p:txBody>
      </p:sp>
      <p:pic>
        <p:nvPicPr>
          <p:cNvPr descr="./image/my_photo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Построить 3 модели в gpss и проанализировать их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Построить модели: 1. Моделирование работы вычислительного центра 2. Модель работы аэропорта 3. Моделирование работы морского порта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Постановка задачи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На вычислительном центре в обработку принимаются три класса заданий А, В и С. Исходя из наличия оперативной памяти ЭВМ задания классов А и В могут решаться одновременно, а задания класса С монополизируют ЭВМ. Задания класса А поступают через 20 ± 5 мин, класса В — через 20 ± 10 мин, класса С — через 28 ± 5 мин и требуют для выполнения: класс А — 20 ± 5 мин, класс В — 21 ± 3 мин, класс С — 28 ± 5 мин. Задачи класса С загружаются в ЭВМ, если она полностью свободна. Задачи классов А и В могут дозагружаться к решающей задаче. Смоделировать работу ЭВМ за 80 ч. Определить её загрузку.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Моделирование работы вычислительного центра</a:t>
            </a:r>
          </a:p>
        </p:txBody>
      </p:sp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08400" y="1193800"/>
            <a:ext cx="1714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Построение модели 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89000" y="1193800"/>
            <a:ext cx="3175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Отчет модели 1</a:t>
            </a:r>
          </a:p>
        </p:txBody>
      </p:sp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16100"/>
            <a:ext cx="4038600" cy="163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Отчет модели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Постановка задачи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Самолёты прибывают для посадки в район аэропорта каждые 10 ± 5 мин. Если взлетно-посадочная полоса свободна, прибывший самолёт получает разрешение на посадку. Если полоса занята, самолет выполняет полет по кругу и возвращается в аэропорт каждые 5 мин. Если после пятого круга самолет не получает разрешения на посадку, он отправляется на запасной аэродром. В аэропорту через каждые 10 ± 2 мин к взлетно-посадочной полосе выруливают готовые к взлёту самолёты и получают разрешение на взлёт, если полоса свободна. Для взлета и посадки самолёты занимают полосу ровно на 2 мин. Если при свободной полосе одновременно один самолёт прибывает для посадки, а другой — для взлёта, то полоса предоставляется взлетающей машине.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17</dc:title>
  <dc:creator>Извекова Мария Петровна</dc:creator>
  <cp:keywords/>
  <dcterms:created xsi:type="dcterms:W3CDTF">2025-05-31T10:16:26Z</dcterms:created>
  <dcterms:modified xsi:type="dcterms:W3CDTF">2025-05-31T10:16:26Z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17 мая 2025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Задания для самстоятельного выполнения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