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132226460@pfur.ru" TargetMode="External" /><Relationship Id="rId3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Моделирование стохастических процессов</a:t>
            </a:r>
            <a:br/>
            <a:br/>
            <a:r>
              <a:rPr/>
              <a:t>Извекова Мария Петровна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22 февраля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Результаты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Выводим этот результат в терминале командой ns &lt;название_файла.tcl&gt;</a:t>
            </a:r>
          </a:p>
        </p:txBody>
      </p:sp>
      <p:pic>
        <p:nvPicPr>
          <p:cNvPr descr="./image/photo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19300"/>
            <a:ext cx="51054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Пишем скрипт для вывода графика на GNUplot и выводим результат c помощью одноименной команды</a:t>
            </a:r>
          </a:p>
        </p:txBody>
      </p:sp>
      <p:pic>
        <p:nvPicPr>
          <p:cNvPr descr="./image/photo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28700"/>
            <a:ext cx="51054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Выводим этот график на экран. На нем представлены Размер очереди в пакетах, приближение сплайном и Приближение Безье</a:t>
            </a:r>
          </a:p>
        </p:txBody>
      </p:sp>
      <p:pic>
        <p:nvPicPr>
          <p:cNvPr descr="./image/photo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Ознакомились с одним из представителей смо M|M|1, а так же построили ее модель на симмуляции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Извекова Мария Петровна</a:t>
            </a:r>
          </a:p>
          <a:p>
            <a:pPr lvl="0"/>
            <a:r>
              <a:rPr/>
              <a:t>студентка 3-го курса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1132226460@pfur.ru</a:t>
            </a:r>
          </a:p>
        </p:txBody>
      </p:sp>
      <p:pic>
        <p:nvPicPr>
          <p:cNvPr descr="./image/photo_my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Теоретическая часть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СМО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M|M|1 — однолинейная СМО с накопителем бесконечной ёмкости. Поступающий поток заявок — пуассоновский с интенсивностью λ. Времена обслуживания заявок — независимые в совокупности случайные величины, распределённые по экспоненциальному закону с параметром µ.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Ознакомиться с одной из систем массового обслуживания M|M|1 и реализовать модель на NS-2</a:t>
            </a:r>
          </a:p>
          <a:p>
            <a:pPr lvl="0"/>
            <a:r>
              <a:rPr/>
              <a:t>Реализовать модель на NS-2 и построить график на GNUplot.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Реализация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Создаем скрипт для создание симуляции модели СМО. В скрипте прописываем узлы, поступление пакетов, их размер и интервал поступления Задаем агентов, присоединенных к источнику, задаем агентов приемник.</a:t>
            </a:r>
          </a:p>
        </p:txBody>
      </p:sp>
      <p:pic>
        <p:nvPicPr>
          <p:cNvPr descr="./image/photo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203200"/>
            <a:ext cx="41783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Задаем процедуру случайного генерирования</a:t>
            </a:r>
          </a:p>
        </p:txBody>
      </p:sp>
      <p:pic>
        <p:nvPicPr>
          <p:cNvPr descr="./image/photo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Задаем расчет загрузки системы и вероятность потери пакетов</a:t>
            </a:r>
          </a:p>
        </p:txBody>
      </p:sp>
      <p:pic>
        <p:nvPicPr>
          <p:cNvPr descr="./image/photo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398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3</dc:title>
  <dc:creator>Извекова Мария Петровна</dc:creator>
  <cp:keywords/>
  <dcterms:created xsi:type="dcterms:W3CDTF">2025-02-22T12:29:13Z</dcterms:created>
  <dcterms:modified xsi:type="dcterms:W3CDTF">2025-02-22T12:29:13Z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22 февраля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Моделирование стохастических процессов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