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TCP/AQM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29 марта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193800"/>
            <a:ext cx="3492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vодель TCP/AQM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Динамика изменения размепра окна и очереди</a:t>
            </a:r>
          </a:p>
        </p:txBody>
      </p:sp>
      <p:pic>
        <p:nvPicPr>
          <p:cNvPr descr="image/photo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308100"/>
            <a:ext cx="4038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Фазовый портрет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4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Измененные значения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827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Динамика изменения размепра окна и очереди</a:t>
            </a:r>
          </a:p>
        </p:txBody>
      </p:sp>
      <p:pic>
        <p:nvPicPr>
          <p:cNvPr descr="image/photo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308100"/>
            <a:ext cx="4038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Фазовый портрет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OpenModelica</a:t>
            </a:r>
          </a:p>
        </p:txBody>
      </p:sp>
      <p:pic>
        <p:nvPicPr>
          <p:cNvPr descr="image/photo_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193800"/>
            <a:ext cx="411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Начальные данные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40386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Динамика изменения размепра окна и очереди</a:t>
            </a:r>
          </a:p>
        </p:txBody>
      </p:sp>
      <p:pic>
        <p:nvPicPr>
          <p:cNvPr descr="image/photo_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Фазовый портрет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Измененная скорость обработки пакетов</a:t>
            </a:r>
          </a:p>
        </p:txBody>
      </p:sp>
      <p:pic>
        <p:nvPicPr>
          <p:cNvPr descr="image/photo_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Динамика изменения размепра окна и очереди</a:t>
            </a:r>
          </a:p>
        </p:txBody>
      </p:sp>
      <p:pic>
        <p:nvPicPr>
          <p:cNvPr descr="image/photo_2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968500"/>
            <a:ext cx="40386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Фазовый портрет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 выполнении данной лабораторной работы я реализовала модель TCP/AQM с помощью xcos и OpenModelica.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Список литературы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OpenModelica. — URL: https://www.openmodelica.org/.</a:t>
            </a:r>
          </a:p>
          <a:p>
            <a:pPr lvl="0" indent="-342900" marL="342900">
              <a:buAutoNum type="arabicPeriod"/>
            </a:pPr>
            <a:r>
              <a:rPr/>
              <a:t>Xcos. — URL: https://www.scilab.org/software/xcos.</a:t>
            </a:r>
          </a:p>
          <a:p>
            <a:pPr lvl="0" indent="-342900" marL="342900">
              <a:buAutoNum type="arabicPeriod"/>
            </a:pPr>
            <a:r>
              <a:rPr/>
              <a:t>Братусь А. С., Новожилов Артем Сергеевич abd Платонов А. П. Динамические системы и модели биологии. — М. : ФИЗМАТЛИТ, 2010. — 400 с.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данной лабораторной работы – реализовать модель TCP/AQM с помощью xcos и OpenModelica.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Реализовать в xcos и OpenModelica модель TCP/AQM.</a:t>
            </a:r>
          </a:p>
          <a:p>
            <a:pPr lvl="0" indent="-342900" marL="342900">
              <a:buAutoNum type="arabicPeriod"/>
            </a:pPr>
            <a:r>
              <a:rPr/>
              <a:t>Построить график, описывающий динамику размера очереди и TCP окна</a:t>
            </a:r>
          </a:p>
          <a:p>
            <a:pPr lvl="0" indent="-342900" marL="342900">
              <a:buAutoNum type="arabicPeriod"/>
            </a:pPr>
            <a:r>
              <a:rPr/>
              <a:t>Построить фазовый портрет, описывающий зависимость размера очереди от TCP окна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photo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Зафиксируем начальные значения</a:t>
            </a:r>
          </a:p>
        </p:txBody>
      </p:sp>
      <p:pic>
        <p:nvPicPr>
          <p:cNvPr descr="image/photo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891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Время моделирования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193800"/>
            <a:ext cx="401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Значение в первом блоке интегрирования</a:t>
            </a:r>
          </a:p>
        </p:txBody>
      </p:sp>
      <p:pic>
        <p:nvPicPr>
          <p:cNvPr descr="image/photo_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24400" y="1193800"/>
            <a:ext cx="3873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Значение во втором блоке интегрирования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08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Блок задержки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Блок Expression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04900" y="1193800"/>
            <a:ext cx="274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Блок CSCOPXY</a:t>
            </a:r>
          </a:p>
        </p:txBody>
      </p:sp>
      <p:pic>
        <p:nvPicPr>
          <p:cNvPr descr="image/photo_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Блок CSCOPE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8</dc:title>
  <dc:creator>Извекова Мария Петровна</dc:creator>
  <cp:keywords/>
  <dcterms:created xsi:type="dcterms:W3CDTF">2025-03-29T10:57:56Z</dcterms:created>
  <dcterms:modified xsi:type="dcterms:W3CDTF">2025-03-29T10:57:56Z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29 марта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Модель TCP/AQM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