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1" Type="http://schemas.openxmlformats.org/officeDocument/2006/relationships/viewProps" Target="viewProps.xml" /><Relationship Id="rId20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3" Type="http://schemas.openxmlformats.org/officeDocument/2006/relationships/tableStyles" Target="tableStyles.xml" /><Relationship Id="rId22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8.png" /><Relationship Id="rId2" Type="http://schemas.openxmlformats.org/officeDocument/2006/relationships/image" Target="../media/image7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1.png" /><Relationship Id="rId2" Type="http://schemas.openxmlformats.org/officeDocument/2006/relationships/image" Target="../media/image10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4.png" /><Relationship Id="rId2" Type="http://schemas.openxmlformats.org/officeDocument/2006/relationships/image" Target="../media/image13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6.png" /><Relationship Id="rId2" Type="http://schemas.openxmlformats.org/officeDocument/2006/relationships/image" Target="../media/image15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8.png" /><Relationship Id="rId2" Type="http://schemas.openxmlformats.org/officeDocument/2006/relationships/image" Target="../media/image17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mailto:1132226460@pfur.ru" TargetMode="External" /><Relationship Id="rId3" Type="http://schemas.openxmlformats.org/officeDocument/2006/relationships/image" Target="../media/image1.jp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4.png" /><Relationship Id="rId2" Type="http://schemas.openxmlformats.org/officeDocument/2006/relationships/image" Target="../media/image3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6.png" /><Relationship Id="rId2" Type="http://schemas.openxmlformats.org/officeDocument/2006/relationships/image" Target="../media/image5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Лабораторная работа 16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Задачи оптимизации. Модель двух стратегий обслуживания</a:t>
            </a:r>
            <a:br/>
            <a:br/>
            <a:r>
              <a:rPr/>
              <a:t>Извекова Мария Петровна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17 мая 2025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Оптимизация модели двух стратегий обслуживания</a:t>
            </a:r>
          </a:p>
        </p:txBody>
      </p:sp>
      <p:pic>
        <p:nvPicPr>
          <p:cNvPr descr="image/6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460500"/>
            <a:ext cx="4038600" cy="2349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Первая оптимизация для первой модели</a:t>
            </a:r>
          </a:p>
        </p:txBody>
      </p:sp>
      <p:pic>
        <p:nvPicPr>
          <p:cNvPr descr="image/7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927600" y="1193800"/>
            <a:ext cx="34925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Отчет первой оптимизации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/8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073400" y="1193800"/>
            <a:ext cx="29845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Вторая оптимизация для первой модели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/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270000" y="1193800"/>
            <a:ext cx="24130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Отчет второй оптимизации</a:t>
            </a:r>
          </a:p>
        </p:txBody>
      </p:sp>
      <p:pic>
        <p:nvPicPr>
          <p:cNvPr descr="image/10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2247900"/>
            <a:ext cx="4038600" cy="762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Отчет второй оптимизации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/1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644900" y="1193800"/>
            <a:ext cx="18542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Третья оптимизация для первой модели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/1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222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Отчет третий оптимизации</a:t>
            </a:r>
          </a:p>
        </p:txBody>
      </p:sp>
      <p:pic>
        <p:nvPicPr>
          <p:cNvPr descr="image/13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511800" y="1193800"/>
            <a:ext cx="23241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Отчет третий оптимизации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/1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244600"/>
            <a:ext cx="4038600" cy="2794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Первая оптимизация для второй модели</a:t>
            </a:r>
          </a:p>
        </p:txBody>
      </p:sp>
      <p:pic>
        <p:nvPicPr>
          <p:cNvPr descr="image/15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105400" y="1193800"/>
            <a:ext cx="31369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Отчет первой оптимизации второй модели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/16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320800"/>
            <a:ext cx="4038600" cy="2641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Вторая оптимизация для второй модели</a:t>
            </a:r>
          </a:p>
        </p:txBody>
      </p:sp>
      <p:pic>
        <p:nvPicPr>
          <p:cNvPr descr="image/17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130800" y="1193800"/>
            <a:ext cx="3073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Отчет второй оптимизации второй модели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Выводы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В результате была реализована с помощью gpss:</a:t>
            </a:r>
          </a:p>
          <a:p>
            <a:pPr lvl="0" indent="-342900" marL="342900">
              <a:buAutoNum type="arabicPeriod"/>
            </a:pPr>
            <a:r>
              <a:rPr/>
              <a:t>модель с двумя очередями обсуживания</a:t>
            </a:r>
          </a:p>
          <a:p>
            <a:pPr lvl="0" indent="-342900" marL="342900">
              <a:buAutoNum type="arabicPeriod"/>
            </a:pPr>
            <a:r>
              <a:rPr/>
              <a:t>с одной очередью обслуживания</a:t>
            </a:r>
          </a:p>
          <a:p>
            <a:pPr lvl="0" indent="-342900" marL="342900">
              <a:buAutoNum type="arabicPeriod"/>
            </a:pPr>
            <a:r>
              <a:rPr/>
              <a:t>Сделать сравнение двух моделей и обозначить оптимальное количество пропускных пунктов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Библиография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342900" marL="342900">
              <a:buAutoNum type="arabicPeriod"/>
            </a:pPr>
            <a:r>
              <a:rPr/>
              <a:t>Королькова А. В., Кулябов Д. С. Модели обработки заказов</a:t>
            </a:r>
          </a:p>
          <a:p>
            <a:pPr lvl="0" indent="-342900" marL="342900">
              <a:buAutoNum type="arabicPeriod"/>
            </a:pPr>
            <a:r>
              <a:rPr/>
              <a:t>Королькова А. В., Кулябов Д. С. Имитационное моделирование в GPSS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Докладчик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Извекова Мария Петровна</a:t>
            </a:r>
          </a:p>
          <a:p>
            <a:pPr lvl="0"/>
            <a:r>
              <a:rPr/>
              <a:t>студентка 3-го курса</a:t>
            </a:r>
          </a:p>
          <a:p>
            <a:pPr lvl="0"/>
            <a:r>
              <a:rPr/>
              <a:t>Российский университет дружбы народов</a:t>
            </a:r>
          </a:p>
          <a:p>
            <a:pPr lvl="0"/>
            <a:r>
              <a:rPr>
                <a:hlinkClick r:id="rId2"/>
              </a:rPr>
              <a:t>1132226460@pfur.ru</a:t>
            </a:r>
          </a:p>
        </p:txBody>
      </p:sp>
      <p:pic>
        <p:nvPicPr>
          <p:cNvPr descr="./image/my_photo.jp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978400" y="1193800"/>
            <a:ext cx="3390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Цель работы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Построить 2 модели с двумя очередями обслуживания и с одной очередью обслуживания в gpss. обозначить оптимальное количество пропускных пунктов.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Задание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Построить модели: 1. модель с двумя очередями обсуживания 2. с одной очередью обслуживания 3. Сделать сравнение двух моделей и обозначить оптимальное количество пропускных пунктов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Постановка задачи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На пограничном контрольно-пропускном пункте транспорта имеются 2 пункта пропуска. Интервалы времени между поступлением автомобилей имеют экспоненциальное распределение со средним значением µ. Время прохождения автомобилями пограничного контроля имеет равномерное распределение на интервале [a, b]. Предлагается две стратегии обслуживания прибывающих автомобилей: 1) автомобили образуют две очереди и обслуживаются соответствующими пунктами пропуска; 2) автомобили образуют одну общую очередь и обслуживаются освободившимся пунктом пропуска.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Выполнение лабораторной работы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Построение модели</a:t>
            </a:r>
          </a:p>
        </p:txBody>
      </p:sp>
      <p:pic>
        <p:nvPicPr>
          <p:cNvPr descr="image/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657600" y="203200"/>
            <a:ext cx="4927600" cy="387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Построение модели 1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/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003300" y="1193800"/>
            <a:ext cx="2946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Отчет модели 1</a:t>
            </a:r>
          </a:p>
        </p:txBody>
      </p:sp>
      <p:pic>
        <p:nvPicPr>
          <p:cNvPr descr="image/3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2070100"/>
            <a:ext cx="4038600" cy="1117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Отчет модели 1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/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460500"/>
            <a:ext cx="4038600" cy="2349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Построение модели для второй стратегии</a:t>
            </a:r>
          </a:p>
        </p:txBody>
      </p:sp>
      <p:pic>
        <p:nvPicPr>
          <p:cNvPr descr="image/5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978400" y="1193800"/>
            <a:ext cx="33655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Отчет модели второй стратегии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Составим таблицу по полученной статистике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193800"/>
          <a:ext cx="8229600" cy="3390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9000"/>
                <a:gridCol w="1612900"/>
                <a:gridCol w="1612900"/>
                <a:gridCol w="1612900"/>
                <a:gridCol w="12319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Показатель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стратегия 1 пункт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стратегия 1 пункт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стратегия 1 в целом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стратегия 2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Поступило автомобилей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2928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2925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5853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5719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Обслужено автомобилей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2540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2536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5076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5049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Коэффициент загрузки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0,997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0,996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0,9965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Максимальная длина очереди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393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393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786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668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Средняя длина очереди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187,098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187,114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374,212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344,466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Среднее время ожидания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644,107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644,823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644,465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607,138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Лабораторная работа 16</dc:title>
  <dc:creator>Извекова Мария Петровна</dc:creator>
  <cp:keywords/>
  <dcterms:created xsi:type="dcterms:W3CDTF">2025-05-24T17:15:20Z</dcterms:created>
  <dcterms:modified xsi:type="dcterms:W3CDTF">2025-05-24T17:15:20Z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spectratio">
    <vt:lpwstr>169</vt:lpwstr>
  </property>
  <property fmtid="{D5CDD505-2E9C-101B-9397-08002B2CF9AE}" pid="3" name="babel-lang">
    <vt:lpwstr>russian</vt:lpwstr>
  </property>
  <property fmtid="{D5CDD505-2E9C-101B-9397-08002B2CF9AE}" pid="4" name="babel-otherlangs">
    <vt:lpwstr>english</vt:lpwstr>
  </property>
  <property fmtid="{D5CDD505-2E9C-101B-9397-08002B2CF9AE}" pid="5" name="date">
    <vt:lpwstr>17 мая 2025</vt:lpwstr>
  </property>
  <property fmtid="{D5CDD505-2E9C-101B-9397-08002B2CF9AE}" pid="6" name="header-includes">
    <vt:lpwstr/>
  </property>
  <property fmtid="{D5CDD505-2E9C-101B-9397-08002B2CF9AE}" pid="7" name="institute">
    <vt:lpwstr/>
  </property>
  <property fmtid="{D5CDD505-2E9C-101B-9397-08002B2CF9AE}" pid="8" name="section-titles">
    <vt:lpwstr>True</vt:lpwstr>
  </property>
  <property fmtid="{D5CDD505-2E9C-101B-9397-08002B2CF9AE}" pid="9" name="slide_level">
    <vt:lpwstr>2</vt:lpwstr>
  </property>
  <property fmtid="{D5CDD505-2E9C-101B-9397-08002B2CF9AE}" pid="10" name="subtitle">
    <vt:lpwstr>Задачи оптимизации. Модель двух стратегий обслуживания</vt:lpwstr>
  </property>
  <property fmtid="{D5CDD505-2E9C-101B-9397-08002B2CF9AE}" pid="11" name="theme">
    <vt:lpwstr>metropolis</vt:lpwstr>
  </property>
  <property fmtid="{D5CDD505-2E9C-101B-9397-08002B2CF9AE}" pid="12" name="toc">
    <vt:lpwstr>False</vt:lpwstr>
  </property>
  <property fmtid="{D5CDD505-2E9C-101B-9397-08002B2CF9AE}" pid="13" name="toc-title">
    <vt:lpwstr>Содержание</vt:lpwstr>
  </property>
</Properties>
</file>