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jpg" /><Relationship Id="rId2" Type="http://schemas.openxmlformats.org/officeDocument/2006/relationships/image" Target="../media/image6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jpg" /><Relationship Id="rId2" Type="http://schemas.openxmlformats.org/officeDocument/2006/relationships/image" Target="../media/image9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jpg" /><Relationship Id="rId2" Type="http://schemas.openxmlformats.org/officeDocument/2006/relationships/image" Target="../media/image12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Исследование протокола TCP и алгоритма управления очередью RED</a:t>
            </a:r>
            <a:br/>
            <a:br/>
            <a:r>
              <a:rPr/>
              <a:t>Извекова Мария Петровна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22 февраля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1193800"/>
            <a:ext cx="2730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Динамика размеры окна</a:t>
            </a:r>
          </a:p>
        </p:txBody>
      </p:sp>
      <p:pic>
        <p:nvPicPr>
          <p:cNvPr descr="image/photo5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57800" y="1193800"/>
            <a:ext cx="2819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Мониторинг очереди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Рассматриваем протокол TCP NewReno</a:t>
            </a:r>
          </a:p>
        </p:txBody>
      </p:sp>
      <p:pic>
        <p:nvPicPr>
          <p:cNvPr descr="image/photo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40000"/>
            <a:ext cx="8229600" cy="69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8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193800"/>
            <a:ext cx="2641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Динамика размеры окна</a:t>
            </a:r>
          </a:p>
        </p:txBody>
      </p:sp>
      <p:pic>
        <p:nvPicPr>
          <p:cNvPr descr="image/photo9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08600" y="1193800"/>
            <a:ext cx="2730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Мониторинг очереди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Рассматриваем протокол TCP Vegas</a:t>
            </a:r>
          </a:p>
        </p:txBody>
      </p:sp>
      <p:pic>
        <p:nvPicPr>
          <p:cNvPr descr="image/photo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52700"/>
            <a:ext cx="8229600" cy="66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54100" y="1193800"/>
            <a:ext cx="284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Динамика размеры окна</a:t>
            </a:r>
          </a:p>
        </p:txBody>
      </p:sp>
      <p:pic>
        <p:nvPicPr>
          <p:cNvPr descr="image/photo12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70500" y="1193800"/>
            <a:ext cx="2794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Мониторинг очереди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Ознакомиться с протоколом TCP и очередью RED, построить сценарий на симмуляторе и изобразить результате в Xgraph. Так же мы рассмотрели, что протоколы TCP Reno и NewReno реагируют на изменения, только после потерей пакетов, как протокол Vegas замечает это до, из-за чего его линии моментами не меняют направление.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Извекова Мария Петровна</a:t>
            </a:r>
          </a:p>
          <a:p>
            <a:pPr lvl="0"/>
            <a:r>
              <a:rPr/>
              <a:t>группа НФИбд-01-22</a:t>
            </a:r>
          </a:p>
          <a:p>
            <a:pPr lvl="0"/>
            <a:r>
              <a:rPr/>
              <a:t>Российский университет дружбы народов</a:t>
            </a:r>
          </a:p>
        </p:txBody>
      </p:sp>
      <p:pic>
        <p:nvPicPr>
          <p:cNvPr descr="./image/photo_m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Теоретическая часть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Протокол управления передачей (Transmission Control Protocol, TCP) имеет средства управления потоком и коррекции ошибок, ориентирован на установление соединения.</a:t>
            </a:r>
          </a:p>
          <a:p>
            <a:pPr lvl="0" indent="0" marL="0">
              <a:buNone/>
            </a:pPr>
            <a:r>
              <a:rPr/>
              <a:t>TCP Reno: – медленный старт (Slow-Start); – контроль перегрузки (Congestion Avoidance); – быстрый повтор передачи (Fast Retransmit); – процедура быстрого восстановления (Fast Recovery); – метод оценки длительности цикла передачи (Round Trip Time, RTT), используемой для установки таймера повторной передачи (Retransmission TimeOut, RTO).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Создаем скрипт где прописываем все соединения узлов</a:t>
            </a:r>
          </a:p>
        </p:txBody>
      </p:sp>
      <p:pic>
        <p:nvPicPr>
          <p:cNvPr descr="image/photo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193800"/>
            <a:ext cx="5283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скрипте прописываем мониторинг размера окна и очереди – то, что исследуем</a:t>
            </a:r>
          </a:p>
        </p:txBody>
      </p:sp>
      <p:pic>
        <p:nvPicPr>
          <p:cNvPr descr="image/photo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Прописываем часть, отвечающая за вывод результата в Xgraph. результаты их временных таблиц переносим в temp.queue</a:t>
            </a:r>
          </a:p>
        </p:txBody>
      </p:sp>
      <p:pic>
        <p:nvPicPr>
          <p:cNvPr descr="image/photo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Сначала рассматриваем протокол TCP Reno</a:t>
            </a:r>
          </a:p>
        </p:txBody>
      </p:sp>
      <p:pic>
        <p:nvPicPr>
          <p:cNvPr descr="image/photo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552700"/>
            <a:ext cx="8229600" cy="67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2</dc:title>
  <dc:creator>Извекова Мария Петровна</dc:creator>
  <cp:keywords/>
  <dcterms:created xsi:type="dcterms:W3CDTF">2025-02-22T18:04:28Z</dcterms:created>
  <dcterms:modified xsi:type="dcterms:W3CDTF">2025-02-22T18:04:28Z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22 февраля 2022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Исследование протокола TCP и алгоритма управления очередью RED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