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Пример моделирования простого протокола передачи данных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19 апрель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Готовая модель в запущенном состоянии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Упражнение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7900" y="1193800"/>
            <a:ext cx="2095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Файл отчета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 состояний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реализовала простой протокол передачи данных в CPN Tools и проведен анализ его пространства состояний.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Зайцев Д. А., Шмелева Т. Р. Моделирование телекоммуникационных систем в CPN Tools. — Одесса : Одесская национальная академия связи им. А.С. Попова,</a:t>
            </a:r>
          </a:p>
          <a:p>
            <a:pPr lvl="0" indent="-342900" marL="342900">
              <a:buAutoNum type="arabicPeriod"/>
            </a:pPr>
            <a:r>
              <a:rPr/>
              <a:t>CPN Tool. — 2014. — URL: http://cpntools.org.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простой протокол передачи данных в CPN Tools.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Реализовать простой протокол передачи данных в CPN Tools.</a:t>
            </a:r>
          </a:p>
          <a:p>
            <a:pPr lvl="0" indent="-342900" marL="342900">
              <a:buAutoNum type="arabicPeriod"/>
            </a:pPr>
            <a:r>
              <a:rPr/>
              <a:t>Вычислить пространство состояний, сформировать отчет о нем и построить граф.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3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Задаем декларацию модели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1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Начальный граф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 со вспомогательными состояниями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73200"/>
            <a:ext cx="40386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Дополнительная декларация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06600"/>
            <a:ext cx="4038600" cy="124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Функция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53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Готовая модель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12</dc:title>
  <dc:creator>Извекова Мария Петровна</dc:creator>
  <cp:keywords/>
  <dcterms:created xsi:type="dcterms:W3CDTF">2025-04-26T11:20:22Z</dcterms:created>
  <dcterms:modified xsi:type="dcterms:W3CDTF">2025-04-26T11:20:22Z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19 апрель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Пример моделирования простого протокола передачи данных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