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jp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jp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Простые модели компьютерной сети</a:t>
            </a:r>
            <a:br/>
            <a:br/>
            <a:r>
              <a:rPr/>
              <a:t>Извекова Мария Петровна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Построение усложненной топологиии сети</a:t>
            </a:r>
          </a:p>
        </p:txBody>
      </p:sp>
      <p:pic>
        <p:nvPicPr>
          <p:cNvPr descr="./image/photo_1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00400" y="1193800"/>
            <a:ext cx="2730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Построение кольцевой топологии сети</a:t>
            </a:r>
          </a:p>
        </p:txBody>
      </p:sp>
      <p:pic>
        <p:nvPicPr>
          <p:cNvPr descr="./image/photo_1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067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photo_15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photo_1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38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Задание</a:t>
            </a:r>
          </a:p>
        </p:txBody>
      </p:sp>
      <p:pic>
        <p:nvPicPr>
          <p:cNvPr descr="./image/photo_19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203200"/>
            <a:ext cx="4216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/image/photo_2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492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Приобретели навыкы моделирования сетей передачи данных с помощью средства имитационного моделирования NS-2, а также проанализировали полученные результаты моделирования.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Извекова Мария Петровна</a:t>
            </a:r>
          </a:p>
          <a:p>
            <a:pPr lvl="0"/>
            <a:r>
              <a:rPr/>
              <a:t>студентка 3 курса</a:t>
            </a:r>
          </a:p>
          <a:p>
            <a:pPr lvl="0"/>
            <a:r>
              <a:rPr/>
              <a:t>факультет Физико-математических и естественных наук</a:t>
            </a:r>
          </a:p>
          <a:p>
            <a:pPr lvl="0"/>
            <a:r>
              <a:rPr/>
              <a:t>Российский университет дружбы народов</a:t>
            </a:r>
          </a:p>
        </p:txBody>
      </p:sp>
      <p:pic>
        <p:nvPicPr>
          <p:cNvPr descr="./image/photo_m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Вводная часть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Цели и задачи</a:t>
            </a:r>
          </a:p>
          <a:p>
            <a:pPr lvl="0" indent="0" marL="0">
              <a:buNone/>
            </a:pPr>
            <a:r>
              <a:rPr/>
              <a:t>Приобретение навыков моделирования сетей передачи данных с помощью средства имитационного моделирования NS-2, а также анализ полученных результатов моделирования.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Создание шаблона сценария для NS-2</a:t>
            </a:r>
          </a:p>
          <a:p>
            <a:pPr lvl="0" indent="-342900" marL="342900">
              <a:buAutoNum type="arabicPeriod"/>
            </a:pPr>
            <a:r>
              <a:rPr/>
              <a:t>Построение топологии сети из двух узлов и одного соединения</a:t>
            </a:r>
          </a:p>
          <a:p>
            <a:pPr lvl="0" indent="-342900" marL="342900">
              <a:buAutoNum type="arabicPeriod"/>
            </a:pPr>
            <a:r>
              <a:rPr/>
              <a:t>Построение усложненной топологиии сети</a:t>
            </a:r>
          </a:p>
          <a:p>
            <a:pPr lvl="0" indent="-342900" marL="342900">
              <a:buAutoNum type="arabicPeriod"/>
            </a:pPr>
            <a:r>
              <a:rPr/>
              <a:t>Построение кольцевой топологии сети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Теоретическое 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Simulator (NS-2) — один из программных симуляторов моделирования процессов в компьютерных сетях. NS-2 позволяет описать топологию сети, конфигурацию источников и приёмников трафика, параметры соединений (полосу пропускания, задержку, вероятность потерь пакетов и т.д.) и множество других параметров моделируемой системы.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Создание шаблона сценария для NS-2</a:t>
            </a:r>
          </a:p>
        </p:txBody>
      </p:sp>
      <p:pic>
        <p:nvPicPr>
          <p:cNvPr descr="./image/photo_3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Построение топологии сети из двух узлов и одного соединения</a:t>
            </a:r>
          </a:p>
        </p:txBody>
      </p:sp>
      <p:pic>
        <p:nvPicPr>
          <p:cNvPr descr="./image/photo_6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Извекова Мария Петровна</dc:creator>
  <cp:keywords/>
  <dcterms:created xsi:type="dcterms:W3CDTF">2025-02-15T10:57:59Z</dcterms:created>
  <dcterms:modified xsi:type="dcterms:W3CDTF">2025-02-15T10:57:59Z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Простые модели компьютерной сети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