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jpg" /><Relationship Id="rId2" Type="http://schemas.openxmlformats.org/officeDocument/2006/relationships/image" Target="../media/image2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jpg" /><Relationship Id="rId2" Type="http://schemas.openxmlformats.org/officeDocument/2006/relationships/image" Target="../media/image15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jpg" /><Relationship Id="rId2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хищник-жертва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22 февраля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меню Моделирование, Установка необходимо задать конечное время интегрирования, равным времени моделирования: 30.</a:t>
            </a:r>
          </a:p>
        </p:txBody>
      </p:sp>
      <p:pic>
        <p:nvPicPr>
          <p:cNvPr descr="image/photo_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 моделирования представлен на рис (рис. [-@fig:007])</a:t>
            </a:r>
          </a:p>
        </p:txBody>
      </p:sp>
      <p:pic>
        <p:nvPicPr>
          <p:cNvPr descr="image/photo_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163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Реализация модели с помощью блока Modelica в xcos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реализации модели (рис. [-@fig:002]) с помощью языка Modelica потребуются следующие блоки xcos: CLOCK_c, CSCOPE, CSCOPXY, TEXT_f, MUX, CONST_m и MBLOCK (Modelica generic).</a:t>
            </a:r>
          </a:p>
        </p:txBody>
      </p:sp>
      <p:pic>
        <p:nvPicPr>
          <p:cNvPr descr="image/photo_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Как и ранее, задаём значения коэффициентов a, b, c, d. Параметры блока Modelica представлены на (рис. [-@fig:010]) . Переменные на входе (“a”, “b”, “c”, “d”) и выходе (“x”, “y”) блока заданы как внешние (“E”).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74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9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51400" y="1193800"/>
            <a:ext cx="363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 generic ////automatically generated //// //input variables Real a,b,c,d; //output variables // Real x,y; ////do not modif above this line //// Real x(start=2), y(start=1); // Модель хищник-жертва equation der(x) = a</a:t>
            </a:r>
            <a:r>
              <a:rPr i="1"/>
              <a:t>x - b</a:t>
            </a:r>
            <a:r>
              <a:rPr/>
              <a:t>x</a:t>
            </a:r>
            <a:r>
              <a:rPr i="1"/>
              <a:t>y; der(y) = c</a:t>
            </a:r>
            <a:r>
              <a:rPr/>
              <a:t>x</a:t>
            </a:r>
            <a:r>
              <a:rPr i="1"/>
              <a:t>y - d</a:t>
            </a:r>
            <a:r>
              <a:rPr/>
              <a:t>y; end generic;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Готовая модель «хищник–жертва» представлена на рис. [-@fig:011]</a:t>
            </a:r>
          </a:p>
        </p:txBody>
      </p:sp>
      <p:pic>
        <p:nvPicPr>
          <p:cNvPr descr="image/photo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второго моделирования представлен на рис (рис. [-@fig:012])</a:t>
            </a:r>
          </a:p>
        </p:txBody>
      </p:sp>
      <p:pic>
        <p:nvPicPr>
          <p:cNvPr descr="image/photo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24000"/>
            <a:ext cx="51054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Реализовать модель “хищник-жертва” в OpenModelica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Реализуем модель «хищник – жертва» в OpenModelica. Построим графики изменения численности популяций и фазовый портрет.</a:t>
            </a:r>
          </a:p>
        </p:txBody>
      </p:sp>
      <p:pic>
        <p:nvPicPr>
          <p:cNvPr descr="image/photo_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Выполним симуляцию, поставим конечное время 30с. Получим график изменения численности хищников и жертв (рис. [-@fig:014]), а также фазовый портрет (рис. [-@fig:015]).</a:t>
            </a:r>
          </a:p>
        </p:txBody>
      </p:sp>
      <p:pic>
        <p:nvPicPr>
          <p:cNvPr descr="image/photo_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4038600" cy="120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15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98700"/>
            <a:ext cx="4038600" cy="119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реализована модель “хищник-жертва” в xcos.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модель “хищник-жертва” в xcos.</a:t>
            </a:r>
          </a:p>
          <a:p>
            <a:pPr lvl="0" indent="-342900" marL="342900">
              <a:buAutoNum type="arabicPeriod"/>
            </a:pPr>
            <a:r>
              <a:rPr/>
              <a:t>Реализовать модель “хищник-жертва” в xcos;</a:t>
            </a:r>
          </a:p>
          <a:p>
            <a:pPr lvl="0" indent="-342900" marL="342900">
              <a:buAutoNum type="arabicPeriod"/>
            </a:pPr>
            <a:r>
              <a:rPr/>
              <a:t>Реализовать модель “хищник-жертва” с помощью блока Modelica generic в xcos;</a:t>
            </a:r>
          </a:p>
          <a:p>
            <a:pPr lvl="0" indent="-342900" marL="342900">
              <a:buAutoNum type="arabicPeriod"/>
            </a:pPr>
            <a:r>
              <a:rPr/>
              <a:t>Реализовать модель “хищник-жертва” в OpenModelica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Модель «хищник–жертва» (модель Лотки — Вольтерры) представляет собой модель межвидовой конкуренции. В математической форме модель имеет вид: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b</m:t>
                                </m:r>
                                <m:r>
                                  <m:t>x</m:t>
                                </m:r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c</m:t>
                                </m:r>
                                <m:r>
                                  <m:t>x</m:t>
                                </m:r>
                                <m:r>
                                  <m:t>y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d</m:t>
                                </m:r>
                                <m:r>
                                  <m:t>y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x — количество жертв; y — количество хищников; a,b , c,d — коэффициенты, отражающие взаимодействия между видами: a— коэффициент рождаемости жертв; b — коэффициент убыли жертв; c— коэффициент рождения хищников; d— коэффициент убыли хищников.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Зафиксируем начальные данные: a = 2, b = 1, c = 0, 3, d = 1, x(0) = 2, y(0) = 1. В меню Моделирование, Задать переменные окружения зададим значения коэффициентов a, b, c, d (рис. [-@fig:001]).</a:t>
            </a:r>
          </a:p>
        </p:txBody>
      </p:sp>
      <p:pic>
        <p:nvPicPr>
          <p:cNvPr descr="image/photo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реализации модели в дополнение к блокам CLOCK_c, CSCOPE, TEXT_f, MUX, INTEGRAL_m, GAINBLK_f, SUMMATION, PROD_f потребуется</a:t>
            </a:r>
          </a:p>
        </p:txBody>
      </p:sp>
      <p:pic>
        <p:nvPicPr>
          <p:cNvPr descr="image/photo_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49300"/>
            <a:ext cx="51054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Готовая модель «хищник–жертва» представлена на рис. (рис. [-@fig:002]).</a:t>
            </a:r>
          </a:p>
        </p:txBody>
      </p:sp>
      <p:pic>
        <p:nvPicPr>
          <p:cNvPr descr="image/photo_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параметрах блоков интегрирования необходимо задать начальные значения x(0) = 2, y(0) =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6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98600"/>
            <a:ext cx="4038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6</dc:title>
  <dc:creator>Извекова Мария Петровна</dc:creator>
  <cp:keywords/>
  <dcterms:created xsi:type="dcterms:W3CDTF">2025-03-13T09:04:16Z</dcterms:created>
  <dcterms:modified xsi:type="dcterms:W3CDTF">2025-03-13T09:04:16Z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22 февраля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хищник-жертва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