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jpg" /><Relationship Id="rId2" Type="http://schemas.openxmlformats.org/officeDocument/2006/relationships/image" Target="../media/image11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Модели обработки заказов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 мая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Построение гистограммы распределения заявок в очереди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Предположим требуется построить гистограмму распределения заявок, ожидающих обработки в очереди в примере из предыдущего упражнения. Для построения гистограммы необходимо сформировать таблицу значений заявок в очереди, записываемых в неё с определённой частотой. Команда описания такой таблицы QTABLE имеет следующий формат: Name QTABLE A,B,C,D Здесь Name — метка, определяющая имя таблицы. Далее должны быть заданы операнды: А задается элемент данных, чьё частотное распределение будет заноситься в таблицу (может быть именем, выражением в скобках или системным числовым атрибутом (СЧА)); B задается верхний предел первого частотного интервала; С задает ширину частотного интервала — разницу между верхней и нижней границей каждого частотного класса; D задаёт число частотных интервалов.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моделирование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193800"/>
            <a:ext cx="40386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31900"/>
            <a:ext cx="4038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759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Гистограмма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обслуживания двух типов заказов от клиентов в интернет-магазине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интернет-магазин к одному оператору поступают два типа заявок от клиентов — обычный заказ и заказ с оформление дополнительного пакета услуг. Заявки первого типа поступают каждые 15 ± 4 мин. Заявки второго типа — каждые 30 ± 8 мин. Оператор обрабатывает заявки по принципу FIFO («первым пришел — первым обслужился»). Время, затраченное на оформление обычного заказа, составляет 10 ± 2 мин, а на оформление дополнительного пакета услуг — 5 ± 2 мин. Требуется разработать модель обработки заказов в течение 8 часов, обеспечив сбор данных об очереди заявок от клиентов.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4038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17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108200"/>
            <a:ext cx="40386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Скорректируйте модель так, чтобы учитывалось условие, что число заказов с дополнительным пакетом услуг составляет 30% от общего числа заказов. Используйте оператор TRANSFER.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193800"/>
            <a:ext cx="297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03800" y="1193800"/>
            <a:ext cx="332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оформления заказов несколькими операторами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интернет-магазине заказы принимают 4 оператора. Интервалы поступления заказов распределены равномерно с интервалом 5 ± 2 мин. Время оформления заказа каждым оператором также распределено равномерно на интервале 10 ± 2 мин. Обработка поступивших заказов происходит в порядке очереди (FIFO). Требуется определить характеристики очереди заявок на оформление заказов при условии, что заявка может обрабатываться одним из 4-х операторов в течение восьмичасового рабочего дня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289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76800" y="1193800"/>
            <a:ext cx="358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Изменим модель: требуется учесть в ней возможные отказы клиентов от заказа – когда при подаче заявки на заказ клиент видит в очереди более двух других заявок, он отказывается от подачи заявки, то есть отказывается от обслуживания (используем блок TEST и стандартный числовой атрибут Qj текущей длины очереди j).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91100" y="1193800"/>
            <a:ext cx="335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была реализована с помощью gpss:</a:t>
            </a:r>
          </a:p>
          <a:p>
            <a:pPr lvl="0" indent="0" marL="0">
              <a:buNone/>
            </a:pPr>
            <a:r>
              <a:rPr/>
              <a:t>модель оформления заказов клиентов одним оператором; построение гистограммы распределения заявок в очереди; модель обслуживания двух типов заказов от клиентов в интернет-магазине; модель оформления заказов несколькими операторами.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Королькова А. В., Кулябов Д. С. Модели обработки заказов</a:t>
            </a:r>
          </a:p>
          <a:p>
            <a:pPr lvl="0" indent="-342900" marL="342900">
              <a:buAutoNum type="arabicPeriod"/>
            </a:pPr>
            <a:r>
              <a:rPr/>
              <a:t>Королькова А. В., Кулябов Д. С. Имитационное моделирование в GPSS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модели несколько моделей в GPSS и проанализировать их отчеты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модели: 1. Модель оформления заказов клиентов одним оператором 2. Построение гистограммы распределения заявок в очереди 3. Модель обслуживания двух типов заказов от клиентов в интернет-магазине 4. Модель оформления заказов несколькими операторами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оформления заказов клиентов одним оператором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интернет-магазине заказы принимает один оператор. Интервалы поступления заказов распределены равномерно с интервалом 15 ± 4 мин. Время оформления заказа также распределено равномерно на интервале 10 ± 2 мин. Обработка поступивших заказов происходит в порядке очереди (FIFO). Требуется разработать модель обработки заказов в течение 8 часов.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28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Упражнение.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Скорректируйте модель в соответствии с изменениями входных данных: интервалы поступления заказов распределены равномерно с интервалом 3.14 ± 1.7 мин; время оформления заказа также распределено равномерно на интервале 6.66 ± 1.7 мин.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193800"/>
            <a:ext cx="347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Упражнение 1: моделирование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51400" y="1193800"/>
            <a:ext cx="361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Упражнение 1: отчет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14</dc:title>
  <dc:creator>Извекова Мария Петровна</dc:creator>
  <cp:keywords/>
  <dcterms:created xsi:type="dcterms:W3CDTF">2025-05-10T10:49:26Z</dcterms:created>
  <dcterms:modified xsi:type="dcterms:W3CDTF">2025-05-10T10:49:26Z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10 мая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Модели обработки заказов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