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 type="subTitle"/>
              </p:nvPr>
            </p:nvSpPr>
            <p:spPr>
              <a:xfrm>
                <a:off x="1371600" y="2914650"/>
                <a:ext cx="6400800" cy="1314450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Модель системы массового обслуживания </a:t>
                </a:r>
                <a14:m>
                  <m:oMath xmlns:m="http://schemas.openxmlformats.org/officeDocument/2006/math">
                    <m:r>
                      <m:t>M</m:t>
                    </m:r>
                    <m:d>
                      <m:dPr>
                        <m:begChr m:val="|"/>
                        <m:sepChr m:val=""/>
                        <m:endChr m:val="|"/>
                        <m:grow/>
                      </m:dPr>
                      <m:e>
                        <m:r>
                          <m:t>M</m:t>
                        </m:r>
                      </m:e>
                    </m:d>
                    <m:r>
                      <m:t>1</m:t>
                    </m:r>
                  </m:oMath>
                </a14:m>
                <a:br/>
                <a:br/>
                <a:r>
                  <a:rPr/>
                  <a:t>Извекова Мария Петровна</a:t>
                </a:r>
              </a:p>
            </p:txBody>
          </p:sp>
        </mc:Choice>
      </mc:AlternateContent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19 апрель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81200"/>
            <a:ext cx="82296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46200"/>
            <a:ext cx="82296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Мониторинг параметров моделируемой системы</a:t>
            </a:r>
          </a:p>
        </p:txBody>
      </p:sp>
      <p:pic>
        <p:nvPicPr>
          <p:cNvPr descr="image/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193800"/>
            <a:ext cx="3581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193800"/>
            <a:ext cx="812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#!/usr/bin/gnuplot -persist
set encoding utf8
set term pngcairo font "Helvetica,9"
set out 'win_1.png'
plot "Queue_Delay.log" using ($4):($1) with lines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ГРАФИК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73300" y="1193800"/>
            <a:ext cx="459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16000" y="1193800"/>
            <a:ext cx="711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52900" y="1193800"/>
            <a:ext cx="85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79900" y="1193800"/>
            <a:ext cx="584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#!/usr/bin/gnuplot -persist
set encoding utf8
set term pngcairo font "Helvetica,9"
set out 'win_3.png'
set style line 2
plot [0:] [0:1.2] "Long_Delay_Time.log" using ($4):($1) with lines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реализовала модель системы массового обслуживания M|M|1 в CPN Tools.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Реализовать модель M|M|1 в CPN tools.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Реализовать в CPN Tools модель системы массового обслуживания M|M|1.</a:t>
            </a:r>
          </a:p>
          <a:p>
            <a:pPr lvl="0" indent="-342900" marL="342900">
              <a:buAutoNum type="arabicPeriod"/>
            </a:pPr>
            <a:r>
              <a:rPr/>
              <a:t>Настроить мониторинг параметров моделируемой системы и нарисовать графики очереди.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770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44900" y="1193800"/>
            <a:ext cx="184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11</dc:title>
  <dc:creator>Извекова Мария Петровна</dc:creator>
  <cp:keywords/>
  <dcterms:created xsi:type="dcterms:W3CDTF">2025-04-19T12:43:12Z</dcterms:created>
  <dcterms:modified xsi:type="dcterms:W3CDTF">2025-04-19T12:43:12Z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19 апрель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Модель системы массового обслуживания M|M|1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