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0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6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5E37-5E3E-4C69-9ECA-8D6F7AF585EB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45" y="13368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5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Jannes Münchow</dc:creator>
  <cp:lastModifiedBy>Jannes Münchow</cp:lastModifiedBy>
  <cp:revision>9</cp:revision>
  <dcterms:created xsi:type="dcterms:W3CDTF">2018-05-07T14:31:20Z</dcterms:created>
  <dcterms:modified xsi:type="dcterms:W3CDTF">2018-08-03T10:35:38Z</dcterms:modified>
</cp:coreProperties>
</file>