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070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842C-FABD-430F-A3D8-4969201C9956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F843-B737-4BF2-80B5-36CAE4044B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345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Mecanum wielen </a:t>
            </a:r>
            <a:r>
              <a:rPr lang="nl-BE" dirty="0" err="1" smtClean="0"/>
              <a:t>ipv</a:t>
            </a:r>
            <a:r>
              <a:rPr lang="nl-BE" dirty="0" smtClean="0"/>
              <a:t> </a:t>
            </a:r>
            <a:r>
              <a:rPr lang="nl-BE" dirty="0" err="1" smtClean="0"/>
              <a:t>rubpsbanden</a:t>
            </a:r>
            <a:r>
              <a:rPr lang="nl-BE" baseline="0" dirty="0" smtClean="0"/>
              <a:t> voor bewegelijkheid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F843-B737-4BF2-80B5-36CAE4044B9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47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4motor outputs, 4 quadrature encoder inputs en stroommeter per motor</a:t>
            </a:r>
          </a:p>
          <a:p>
            <a:r>
              <a:rPr lang="nl-BE" dirty="0" smtClean="0"/>
              <a:t>0 of 1 richting</a:t>
            </a:r>
          </a:p>
          <a:p>
            <a:r>
              <a:rPr lang="nl-BE" dirty="0" smtClean="0"/>
              <a:t>PWM snelheid</a:t>
            </a:r>
          </a:p>
          <a:p>
            <a:r>
              <a:rPr lang="nl-BE" dirty="0" smtClean="0"/>
              <a:t>8GPIO pinnen per motor</a:t>
            </a:r>
          </a:p>
          <a:p>
            <a:r>
              <a:rPr lang="nl-BE" dirty="0" smtClean="0"/>
              <a:t>2</a:t>
            </a:r>
            <a:r>
              <a:rPr lang="nl-BE" baseline="0" dirty="0" smtClean="0"/>
              <a:t> overige </a:t>
            </a:r>
            <a:r>
              <a:rPr lang="nl-BE" baseline="0" dirty="0" err="1" smtClean="0"/>
              <a:t>ground</a:t>
            </a:r>
            <a:r>
              <a:rPr lang="nl-BE" baseline="0" dirty="0" smtClean="0"/>
              <a:t> en stroommeting</a:t>
            </a:r>
          </a:p>
          <a:p>
            <a:r>
              <a:rPr lang="nl-BE" baseline="0" dirty="0" err="1" smtClean="0"/>
              <a:t>Stroompn</a:t>
            </a:r>
            <a:r>
              <a:rPr lang="nl-BE" baseline="0" dirty="0" smtClean="0"/>
              <a:t> vr fouten 1V per A</a:t>
            </a:r>
          </a:p>
          <a:p>
            <a:r>
              <a:rPr lang="nl-BE" baseline="0" dirty="0" smtClean="0"/>
              <a:t>Encoder door XOR gemixt=&gt;2inputs met 1 interrupt pin</a:t>
            </a:r>
          </a:p>
          <a:p>
            <a:r>
              <a:rPr lang="nl-BE" baseline="0" dirty="0" smtClean="0"/>
              <a:t>2 Power, 1 5V logic moet aangesloten voor de batterij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F843-B737-4BF2-80B5-36CAE4044B9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4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Schema en </a:t>
            </a:r>
            <a:r>
              <a:rPr lang="nl-BE" dirty="0" err="1" smtClean="0"/>
              <a:t>layout</a:t>
            </a:r>
            <a:r>
              <a:rPr lang="nl-BE" dirty="0" smtClean="0"/>
              <a:t> </a:t>
            </a:r>
            <a:r>
              <a:rPr lang="nl-BE" dirty="0" err="1" smtClean="0"/>
              <a:t>eagle</a:t>
            </a:r>
            <a:endParaRPr lang="nl-BE" dirty="0" smtClean="0"/>
          </a:p>
          <a:p>
            <a:r>
              <a:rPr lang="nl-BE" dirty="0" smtClean="0"/>
              <a:t>Arduino</a:t>
            </a:r>
            <a:r>
              <a:rPr lang="nl-BE" baseline="0" dirty="0" smtClean="0"/>
              <a:t> MEGA</a:t>
            </a:r>
          </a:p>
          <a:p>
            <a:r>
              <a:rPr lang="nl-BE" baseline="0" dirty="0" smtClean="0"/>
              <a:t>Alle </a:t>
            </a:r>
            <a:r>
              <a:rPr lang="nl-BE" baseline="0" dirty="0" err="1" smtClean="0"/>
              <a:t>zznsluitingen</a:t>
            </a:r>
            <a:endParaRPr lang="nl-BE" baseline="0" dirty="0" smtClean="0"/>
          </a:p>
          <a:p>
            <a:r>
              <a:rPr lang="nl-BE" baseline="0" dirty="0" smtClean="0"/>
              <a:t>Geen </a:t>
            </a:r>
            <a:r>
              <a:rPr lang="nl-BE" baseline="0" dirty="0" err="1" smtClean="0"/>
              <a:t>wrboel</a:t>
            </a:r>
            <a:r>
              <a:rPr lang="nl-BE" baseline="0" dirty="0" smtClean="0"/>
              <a:t> kabels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F843-B737-4BF2-80B5-36CAE4044B9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924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Autocad </a:t>
            </a:r>
            <a:r>
              <a:rPr lang="nl-BE" dirty="0" err="1" smtClean="0"/>
              <a:t>getekent</a:t>
            </a:r>
            <a:r>
              <a:rPr lang="nl-BE" dirty="0" smtClean="0"/>
              <a:t>, Inkscape logos, </a:t>
            </a:r>
            <a:r>
              <a:rPr lang="nl-BE" dirty="0" err="1" smtClean="0"/>
              <a:t>Makercase</a:t>
            </a:r>
            <a:r>
              <a:rPr lang="nl-BE" dirty="0" smtClean="0"/>
              <a:t> </a:t>
            </a:r>
            <a:r>
              <a:rPr lang="nl-BE" dirty="0" err="1" smtClean="0"/>
              <a:t>nr</a:t>
            </a:r>
            <a:r>
              <a:rPr lang="nl-BE" dirty="0" smtClean="0"/>
              <a:t> .</a:t>
            </a:r>
            <a:r>
              <a:rPr lang="nl-BE" dirty="0" err="1" smtClean="0"/>
              <a:t>svg</a:t>
            </a:r>
            <a:endParaRPr lang="nl-BE" dirty="0" smtClean="0"/>
          </a:p>
          <a:p>
            <a:r>
              <a:rPr lang="nl-BE" dirty="0" smtClean="0"/>
              <a:t>Plexiglas </a:t>
            </a:r>
            <a:r>
              <a:rPr lang="nl-BE" dirty="0" err="1" smtClean="0"/>
              <a:t>orange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F843-B737-4BF2-80B5-36CAE4044B9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09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Seriele</a:t>
            </a:r>
            <a:r>
              <a:rPr lang="nl-BE" dirty="0" smtClean="0"/>
              <a:t> RX/TX tunnel</a:t>
            </a:r>
          </a:p>
          <a:p>
            <a:r>
              <a:rPr lang="nl-BE" dirty="0" err="1" smtClean="0"/>
              <a:t>Reciever</a:t>
            </a:r>
            <a:r>
              <a:rPr lang="nl-BE" dirty="0" smtClean="0"/>
              <a:t>/transmitter</a:t>
            </a:r>
          </a:p>
          <a:p>
            <a:r>
              <a:rPr lang="nl-BE" dirty="0" smtClean="0"/>
              <a:t>18 meter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F843-B737-4BF2-80B5-36CAE4044B9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42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88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07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44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534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73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7307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7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05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8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20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0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7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0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9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46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69945F-8AD9-4CAE-9EFE-F1DB9D3DF522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D9EAAB-FC5F-4135-A7F2-42C3F8BD30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25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Rover 5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Marieke Niesten, Jeroen Wijnants</a:t>
            </a:r>
          </a:p>
          <a:p>
            <a:r>
              <a:rPr lang="nl-BE" dirty="0" smtClean="0"/>
              <a:t>Mechatronica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37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rover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Mecanum wielen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Motor driver Board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PCB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Case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BlueSMiRF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Arduino MEGA en LIFA</a:t>
            </a:r>
          </a:p>
          <a:p>
            <a:endParaRPr lang="nl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08" y="2322142"/>
            <a:ext cx="4661848" cy="4535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Motor Driver Board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>
              <a:solidFill>
                <a:schemeClr val="bg2"/>
              </a:solidFill>
            </a:endParaRPr>
          </a:p>
        </p:txBody>
      </p:sp>
      <p:pic>
        <p:nvPicPr>
          <p:cNvPr id="4" name="Afbeelding 3" descr="http://letsmakerobots.com/files/field_primary_image/4ch_motor_controller_descriptive_photo_small.jpg?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30" y="2314574"/>
            <a:ext cx="5389687" cy="4543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PCB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>
              <a:solidFill>
                <a:schemeClr val="bg2"/>
              </a:solidFill>
            </a:endParaRPr>
          </a:p>
        </p:txBody>
      </p:sp>
      <p:pic>
        <p:nvPicPr>
          <p:cNvPr id="5" name="Afbeelding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5" y="2352675"/>
            <a:ext cx="631446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Case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>
              <a:solidFill>
                <a:schemeClr val="bg2"/>
              </a:solidFill>
            </a:endParaRPr>
          </a:p>
        </p:txBody>
      </p:sp>
      <p:pic>
        <p:nvPicPr>
          <p:cNvPr id="6" name="Afbeelding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0" r="33036"/>
          <a:stretch/>
        </p:blipFill>
        <p:spPr bwMode="auto">
          <a:xfrm>
            <a:off x="3290667" y="2359344"/>
            <a:ext cx="5515708" cy="4393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51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BlueSMiRF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>
              <a:solidFill>
                <a:schemeClr val="bg2"/>
              </a:solidFill>
            </a:endParaRPr>
          </a:p>
        </p:txBody>
      </p:sp>
      <p:pic>
        <p:nvPicPr>
          <p:cNvPr id="1026" name="Picture 2" descr="SparkFun Bluetooth Modem - BlueSMiRF Sil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0" y="2328316"/>
            <a:ext cx="4396616" cy="43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LIFA (</a:t>
            </a:r>
            <a:r>
              <a:rPr lang="nl-BE" dirty="0" err="1" smtClean="0">
                <a:solidFill>
                  <a:schemeClr val="tx1"/>
                </a:solidFill>
              </a:rPr>
              <a:t>LABView</a:t>
            </a:r>
            <a:r>
              <a:rPr lang="nl-BE" dirty="0" smtClean="0">
                <a:solidFill>
                  <a:schemeClr val="tx1"/>
                </a:solidFill>
              </a:rPr>
              <a:t> interface voor </a:t>
            </a:r>
            <a:r>
              <a:rPr lang="nl-BE" dirty="0" err="1" smtClean="0">
                <a:solidFill>
                  <a:schemeClr val="tx1"/>
                </a:solidFill>
              </a:rPr>
              <a:t>Arduino</a:t>
            </a:r>
            <a:r>
              <a:rPr lang="nl-BE" dirty="0" smtClean="0">
                <a:solidFill>
                  <a:schemeClr val="tx1"/>
                </a:solidFill>
              </a:rPr>
              <a:t>)</a:t>
            </a:r>
          </a:p>
          <a:p>
            <a:endParaRPr lang="nl-BE" dirty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Besturing via </a:t>
            </a:r>
            <a:r>
              <a:rPr lang="nl-BE" smtClean="0">
                <a:solidFill>
                  <a:schemeClr val="tx1"/>
                </a:solidFill>
              </a:rPr>
              <a:t>labview</a:t>
            </a:r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  <a:p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Bedankt voor uw aandacht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 smtClean="0"/>
              <a:t>zijn er nog 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45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Aangepast 7">
      <a:dk1>
        <a:sysClr val="windowText" lastClr="000000"/>
      </a:dk1>
      <a:lt1>
        <a:srgbClr val="EBEBEB"/>
      </a:lt1>
      <a:dk2>
        <a:srgbClr val="F68222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142</Words>
  <Application>Microsoft Office PowerPoint</Application>
  <PresentationFormat>Breedbeeld</PresentationFormat>
  <Paragraphs>44</Paragraphs>
  <Slides>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Ion-directiekamer</vt:lpstr>
      <vt:lpstr>Rover 5</vt:lpstr>
      <vt:lpstr>De rover</vt:lpstr>
      <vt:lpstr>Wielen</vt:lpstr>
      <vt:lpstr>Motor Driver Board</vt:lpstr>
      <vt:lpstr>PCB</vt:lpstr>
      <vt:lpstr>Case</vt:lpstr>
      <vt:lpstr>BlueSMiRF</vt:lpstr>
      <vt:lpstr>Software</vt:lpstr>
      <vt:lpstr>Bedankt voor uw aandacht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Rover 5</dc:title>
  <dc:creator>Marieke Niesten</dc:creator>
  <cp:lastModifiedBy>jeroen wijnants</cp:lastModifiedBy>
  <cp:revision>8</cp:revision>
  <dcterms:created xsi:type="dcterms:W3CDTF">2015-05-26T09:52:03Z</dcterms:created>
  <dcterms:modified xsi:type="dcterms:W3CDTF">2015-05-27T08:11:42Z</dcterms:modified>
</cp:coreProperties>
</file>