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74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79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88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33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23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5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15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4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5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565DE-8053-41A1-B664-FB9E10A6873D}" type="datetimeFigureOut">
              <a:rPr lang="nl-NL" smtClean="0"/>
              <a:t>11-6-2025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7A34-DE5F-48F0-B3D2-FBAB23F25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70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ADC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179512"/>
            <a:ext cx="5181600" cy="543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T2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144587"/>
            <a:ext cx="52006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8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STIR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796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DWI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601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ADC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959005"/>
            <a:ext cx="55340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6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T1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200150"/>
            <a:ext cx="59150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T1C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794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T2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1119187"/>
            <a:ext cx="50958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STIR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087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DWI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671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ADC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959005"/>
            <a:ext cx="4791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T1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03" y="959005"/>
            <a:ext cx="5842794" cy="57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T1C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88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700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STIR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081087"/>
            <a:ext cx="46196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3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DWI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31" y="959005"/>
            <a:ext cx="4986337" cy="5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ADC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381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018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5300"/>
            <a:ext cx="9144000" cy="873705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 T1C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173162"/>
            <a:ext cx="51149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25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Breedbeeld</PresentationFormat>
  <Paragraphs>19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Kantoorthema</vt:lpstr>
      <vt:lpstr>Example ADC</vt:lpstr>
      <vt:lpstr>Example T1</vt:lpstr>
      <vt:lpstr>Example T1C</vt:lpstr>
      <vt:lpstr>Example T2</vt:lpstr>
      <vt:lpstr>Example STIR</vt:lpstr>
      <vt:lpstr>Example DWI</vt:lpstr>
      <vt:lpstr>Example ADC</vt:lpstr>
      <vt:lpstr>Example T1</vt:lpstr>
      <vt:lpstr>Example T1C</vt:lpstr>
      <vt:lpstr>Example T2</vt:lpstr>
      <vt:lpstr>Example STIR</vt:lpstr>
      <vt:lpstr>Example DWI</vt:lpstr>
      <vt:lpstr>Example ADC</vt:lpstr>
      <vt:lpstr>Example T1</vt:lpstr>
      <vt:lpstr>Example T1C</vt:lpstr>
      <vt:lpstr>Example T2</vt:lpstr>
      <vt:lpstr>Example STIR</vt:lpstr>
      <vt:lpstr>Example DWI</vt:lpstr>
      <vt:lpstr>Example ADC</vt:lpstr>
    </vt:vector>
  </TitlesOfParts>
  <Company>VUmc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DWI</dc:title>
  <dc:creator>Kok, J. de (Fien)</dc:creator>
  <cp:lastModifiedBy>Kok, J. de (Fien)</cp:lastModifiedBy>
  <cp:revision>3</cp:revision>
  <dcterms:created xsi:type="dcterms:W3CDTF">2025-06-11T08:51:59Z</dcterms:created>
  <dcterms:modified xsi:type="dcterms:W3CDTF">2025-06-11T09:09:09Z</dcterms:modified>
</cp:coreProperties>
</file>