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ARLET GONZALEZ" initials="SG" lastIdx="1" clrIdx="0">
    <p:extLst>
      <p:ext uri="{19B8F6BF-5375-455C-9EA6-DF929625EA0E}">
        <p15:presenceInfo xmlns:p15="http://schemas.microsoft.com/office/powerpoint/2012/main" userId="e4840418919b8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D390-04E6-4C2B-BB7A-23605B8E5E27}" v="18" dt="2021-10-22T01:43:4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ARLET GONZALEZ" userId="e4840418919b87ab" providerId="LiveId" clId="{DFC7D390-04E6-4C2B-BB7A-23605B8E5E27}"/>
    <pc:docChg chg="undo redo custSel addSld modSld">
      <pc:chgData name="SCARLET GONZALEZ" userId="e4840418919b87ab" providerId="LiveId" clId="{DFC7D390-04E6-4C2B-BB7A-23605B8E5E27}" dt="2021-10-22T01:55:26.548" v="2824" actId="20577"/>
      <pc:docMkLst>
        <pc:docMk/>
      </pc:docMkLst>
      <pc:sldChg chg="addSp delSp modSp mod addCm delCm modCm">
        <pc:chgData name="SCARLET GONZALEZ" userId="e4840418919b87ab" providerId="LiveId" clId="{DFC7D390-04E6-4C2B-BB7A-23605B8E5E27}" dt="2021-10-22T01:29:21.242" v="1323" actId="255"/>
        <pc:sldMkLst>
          <pc:docMk/>
          <pc:sldMk cId="0" sldId="256"/>
        </pc:sldMkLst>
        <pc:spChg chg="mod">
          <ac:chgData name="SCARLET GONZALEZ" userId="e4840418919b87ab" providerId="LiveId" clId="{DFC7D390-04E6-4C2B-BB7A-23605B8E5E27}" dt="2021-10-21T01:13:48.957" v="1" actId="790"/>
          <ac:spMkLst>
            <pc:docMk/>
            <pc:sldMk cId="0" sldId="256"/>
            <ac:spMk id="7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2:17:02.224" v="494" actId="2"/>
          <ac:spMkLst>
            <pc:docMk/>
            <pc:sldMk cId="0" sldId="256"/>
            <ac:spMk id="8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1:13:48.957" v="1" actId="790"/>
          <ac:spMkLst>
            <pc:docMk/>
            <pc:sldMk cId="0" sldId="256"/>
            <ac:spMk id="9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2:17:10.362" v="495" actId="2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2:17:58.728" v="530" actId="1035"/>
          <ac:spMkLst>
            <pc:docMk/>
            <pc:sldMk cId="0" sldId="256"/>
            <ac:spMk id="15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1:13:48.957" v="1" actId="790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23:32:17.908" v="1062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1:13:48.957" v="1" actId="79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2:17:14.225" v="497" actId="313"/>
          <ac:spMkLst>
            <pc:docMk/>
            <pc:sldMk cId="0" sldId="256"/>
            <ac:spMk id="24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1:13:48.957" v="1" actId="790"/>
          <ac:spMkLst>
            <pc:docMk/>
            <pc:sldMk cId="0" sldId="256"/>
            <ac:spMk id="25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23:29:14.063" v="1049" actId="403"/>
          <ac:spMkLst>
            <pc:docMk/>
            <pc:sldMk cId="0" sldId="256"/>
            <ac:spMk id="31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23:29:59.053" v="1058" actId="20577"/>
          <ac:spMkLst>
            <pc:docMk/>
            <pc:sldMk cId="0" sldId="256"/>
            <ac:spMk id="33" creationId="{D9D3AA37-FDFD-49D6-B926-8DE344C34A8D}"/>
          </ac:spMkLst>
        </pc:spChg>
        <pc:spChg chg="add mod">
          <ac:chgData name="SCARLET GONZALEZ" userId="e4840418919b87ab" providerId="LiveId" clId="{DFC7D390-04E6-4C2B-BB7A-23605B8E5E27}" dt="2021-10-22T01:29:21.242" v="1323" actId="255"/>
          <ac:spMkLst>
            <pc:docMk/>
            <pc:sldMk cId="0" sldId="256"/>
            <ac:spMk id="34" creationId="{D6E5431B-8479-4F12-87D7-58319A98963B}"/>
          </ac:spMkLst>
        </pc:spChg>
        <pc:spChg chg="del mod">
          <ac:chgData name="SCARLET GONZALEZ" userId="e4840418919b87ab" providerId="LiveId" clId="{DFC7D390-04E6-4C2B-BB7A-23605B8E5E27}" dt="2021-10-21T01:14:23.363" v="7" actId="478"/>
          <ac:spMkLst>
            <pc:docMk/>
            <pc:sldMk cId="0" sldId="256"/>
            <ac:spMk id="38" creationId="{00000000-0000-0000-0000-000000000000}"/>
          </ac:spMkLst>
        </pc:spChg>
        <pc:spChg chg="del mod">
          <ac:chgData name="SCARLET GONZALEZ" userId="e4840418919b87ab" providerId="LiveId" clId="{DFC7D390-04E6-4C2B-BB7A-23605B8E5E27}" dt="2021-10-21T01:14:27.120" v="8" actId="478"/>
          <ac:spMkLst>
            <pc:docMk/>
            <pc:sldMk cId="0" sldId="256"/>
            <ac:spMk id="39" creationId="{00000000-0000-0000-0000-000000000000}"/>
          </ac:spMkLst>
        </pc:spChg>
        <pc:spChg chg="del mod">
          <ac:chgData name="SCARLET GONZALEZ" userId="e4840418919b87ab" providerId="LiveId" clId="{DFC7D390-04E6-4C2B-BB7A-23605B8E5E27}" dt="2021-10-21T01:14:30.510" v="10" actId="478"/>
          <ac:spMkLst>
            <pc:docMk/>
            <pc:sldMk cId="0" sldId="256"/>
            <ac:spMk id="40" creationId="{00000000-0000-0000-0000-000000000000}"/>
          </ac:spMkLst>
        </pc:spChg>
        <pc:spChg chg="del mod">
          <ac:chgData name="SCARLET GONZALEZ" userId="e4840418919b87ab" providerId="LiveId" clId="{DFC7D390-04E6-4C2B-BB7A-23605B8E5E27}" dt="2021-10-21T02:17:29.202" v="512"/>
          <ac:spMkLst>
            <pc:docMk/>
            <pc:sldMk cId="0" sldId="256"/>
            <ac:spMk id="44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02:00:05.038" v="422" actId="271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1T22:39:32.762" v="727" actId="14100"/>
          <ac:spMkLst>
            <pc:docMk/>
            <pc:sldMk cId="0" sldId="256"/>
            <ac:spMk id="64" creationId="{72B269DB-CDBF-4725-9C9F-EBA701ABCE27}"/>
          </ac:spMkLst>
        </pc:spChg>
        <pc:spChg chg="mod">
          <ac:chgData name="SCARLET GONZALEZ" userId="e4840418919b87ab" providerId="LiveId" clId="{DFC7D390-04E6-4C2B-BB7A-23605B8E5E27}" dt="2021-10-21T23:17:21.575" v="885" actId="20577"/>
          <ac:spMkLst>
            <pc:docMk/>
            <pc:sldMk cId="0" sldId="256"/>
            <ac:spMk id="88" creationId="{6D81D08D-1146-488B-80C0-DD011F5A321A}"/>
          </ac:spMkLst>
        </pc:spChg>
        <pc:spChg chg="mod">
          <ac:chgData name="SCARLET GONZALEZ" userId="e4840418919b87ab" providerId="LiveId" clId="{DFC7D390-04E6-4C2B-BB7A-23605B8E5E27}" dt="2021-10-21T02:16:52.797" v="493" actId="313"/>
          <ac:spMkLst>
            <pc:docMk/>
            <pc:sldMk cId="0" sldId="256"/>
            <ac:spMk id="92" creationId="{AE6EBFF6-C9BE-4BC4-ABEC-D107E9EDB5C8}"/>
          </ac:spMkLst>
        </pc:spChg>
        <pc:spChg chg="add mod">
          <ac:chgData name="SCARLET GONZALEZ" userId="e4840418919b87ab" providerId="LiveId" clId="{DFC7D390-04E6-4C2B-BB7A-23605B8E5E27}" dt="2021-10-21T23:52:41.733" v="1125" actId="20577"/>
          <ac:spMkLst>
            <pc:docMk/>
            <pc:sldMk cId="0" sldId="256"/>
            <ac:spMk id="96" creationId="{BC388288-9C51-4BAA-A47E-05BE1F0CCCD7}"/>
          </ac:spMkLst>
        </pc:spChg>
      </pc:sldChg>
      <pc:sldChg chg="addSp delSp modSp add mod">
        <pc:chgData name="SCARLET GONZALEZ" userId="e4840418919b87ab" providerId="LiveId" clId="{DFC7D390-04E6-4C2B-BB7A-23605B8E5E27}" dt="2021-10-22T01:55:26.548" v="2824" actId="20577"/>
        <pc:sldMkLst>
          <pc:docMk/>
          <pc:sldMk cId="719671107" sldId="257"/>
        </pc:sldMkLst>
        <pc:spChg chg="mod">
          <ac:chgData name="SCARLET GONZALEZ" userId="e4840418919b87ab" providerId="LiveId" clId="{DFC7D390-04E6-4C2B-BB7A-23605B8E5E27}" dt="2021-10-22T01:51:57.181" v="2801" actId="313"/>
          <ac:spMkLst>
            <pc:docMk/>
            <pc:sldMk cId="719671107" sldId="257"/>
            <ac:spMk id="15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42:28.694" v="1962" actId="20577"/>
          <ac:spMkLst>
            <pc:docMk/>
            <pc:sldMk cId="719671107" sldId="257"/>
            <ac:spMk id="21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44:29.587" v="2153" actId="20577"/>
          <ac:spMkLst>
            <pc:docMk/>
            <pc:sldMk cId="719671107" sldId="257"/>
            <ac:spMk id="22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44:36.633" v="2173" actId="20577"/>
          <ac:spMkLst>
            <pc:docMk/>
            <pc:sldMk cId="719671107" sldId="257"/>
            <ac:spMk id="23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45:47.823" v="2239" actId="20577"/>
          <ac:spMkLst>
            <pc:docMk/>
            <pc:sldMk cId="719671107" sldId="257"/>
            <ac:spMk id="24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51:48.850" v="2800" actId="20577"/>
          <ac:spMkLst>
            <pc:docMk/>
            <pc:sldMk cId="719671107" sldId="257"/>
            <ac:spMk id="31" creationId="{00000000-0000-0000-0000-000000000000}"/>
          </ac:spMkLst>
        </pc:spChg>
        <pc:spChg chg="mod">
          <ac:chgData name="SCARLET GONZALEZ" userId="e4840418919b87ab" providerId="LiveId" clId="{DFC7D390-04E6-4C2B-BB7A-23605B8E5E27}" dt="2021-10-22T01:48:40.950" v="2476" actId="20577"/>
          <ac:spMkLst>
            <pc:docMk/>
            <pc:sldMk cId="719671107" sldId="257"/>
            <ac:spMk id="33" creationId="{D9D3AA37-FDFD-49D6-B926-8DE344C34A8D}"/>
          </ac:spMkLst>
        </pc:spChg>
        <pc:spChg chg="add mod">
          <ac:chgData name="SCARLET GONZALEZ" userId="e4840418919b87ab" providerId="LiveId" clId="{DFC7D390-04E6-4C2B-BB7A-23605B8E5E27}" dt="2021-10-22T01:45:41.852" v="2233" actId="20577"/>
          <ac:spMkLst>
            <pc:docMk/>
            <pc:sldMk cId="719671107" sldId="257"/>
            <ac:spMk id="41" creationId="{355D7908-2CEB-478C-AF73-82D28E5BE5FC}"/>
          </ac:spMkLst>
        </pc:spChg>
        <pc:spChg chg="mod">
          <ac:chgData name="SCARLET GONZALEZ" userId="e4840418919b87ab" providerId="LiveId" clId="{DFC7D390-04E6-4C2B-BB7A-23605B8E5E27}" dt="2021-10-22T01:50:08.789" v="2701" actId="20577"/>
          <ac:spMkLst>
            <pc:docMk/>
            <pc:sldMk cId="719671107" sldId="257"/>
            <ac:spMk id="45" creationId="{00000000-0000-0000-0000-000000000000}"/>
          </ac:spMkLst>
        </pc:spChg>
        <pc:spChg chg="del">
          <ac:chgData name="SCARLET GONZALEZ" userId="e4840418919b87ab" providerId="LiveId" clId="{DFC7D390-04E6-4C2B-BB7A-23605B8E5E27}" dt="2021-10-22T01:37:47.070" v="1462" actId="478"/>
          <ac:spMkLst>
            <pc:docMk/>
            <pc:sldMk cId="719671107" sldId="257"/>
            <ac:spMk id="88" creationId="{6D81D08D-1146-488B-80C0-DD011F5A321A}"/>
          </ac:spMkLst>
        </pc:spChg>
        <pc:spChg chg="del">
          <ac:chgData name="SCARLET GONZALEZ" userId="e4840418919b87ab" providerId="LiveId" clId="{DFC7D390-04E6-4C2B-BB7A-23605B8E5E27}" dt="2021-10-22T01:37:42.765" v="1460" actId="478"/>
          <ac:spMkLst>
            <pc:docMk/>
            <pc:sldMk cId="719671107" sldId="257"/>
            <ac:spMk id="92" creationId="{AE6EBFF6-C9BE-4BC4-ABEC-D107E9EDB5C8}"/>
          </ac:spMkLst>
        </pc:spChg>
        <pc:spChg chg="mod">
          <ac:chgData name="SCARLET GONZALEZ" userId="e4840418919b87ab" providerId="LiveId" clId="{DFC7D390-04E6-4C2B-BB7A-23605B8E5E27}" dt="2021-10-22T01:55:26.548" v="2824" actId="20577"/>
          <ac:spMkLst>
            <pc:docMk/>
            <pc:sldMk cId="719671107" sldId="257"/>
            <ac:spMk id="96" creationId="{BC388288-9C51-4BAA-A47E-05BE1F0CCCD7}"/>
          </ac:spMkLst>
        </pc:spChg>
        <pc:grpChg chg="del">
          <ac:chgData name="SCARLET GONZALEZ" userId="e4840418919b87ab" providerId="LiveId" clId="{DFC7D390-04E6-4C2B-BB7A-23605B8E5E27}" dt="2021-10-22T01:37:45.343" v="1461" actId="478"/>
          <ac:grpSpMkLst>
            <pc:docMk/>
            <pc:sldMk cId="719671107" sldId="257"/>
            <ac:grpSpMk id="78" creationId="{3471D119-5F58-4362-A5AB-3E4868777A9D}"/>
          </ac:grpSpMkLst>
        </pc:grpChg>
        <pc:cxnChg chg="mod">
          <ac:chgData name="SCARLET GONZALEZ" userId="e4840418919b87ab" providerId="LiveId" clId="{DFC7D390-04E6-4C2B-BB7A-23605B8E5E27}" dt="2021-10-22T01:42:47.118" v="1985" actId="1076"/>
          <ac:cxnSpMkLst>
            <pc:docMk/>
            <pc:sldMk cId="719671107" sldId="257"/>
            <ac:cxnSpMk id="29" creationId="{00000000-0000-0000-0000-000000000000}"/>
          </ac:cxnSpMkLst>
        </pc:cxnChg>
        <pc:cxnChg chg="mod">
          <ac:chgData name="SCARLET GONZALEZ" userId="e4840418919b87ab" providerId="LiveId" clId="{DFC7D390-04E6-4C2B-BB7A-23605B8E5E27}" dt="2021-10-22T01:44:48.429" v="2176" actId="14100"/>
          <ac:cxnSpMkLst>
            <pc:docMk/>
            <pc:sldMk cId="719671107" sldId="257"/>
            <ac:cxnSpMk id="32" creationId="{00000000-0000-0000-0000-000000000000}"/>
          </ac:cxnSpMkLst>
        </pc:cxnChg>
        <pc:cxnChg chg="mod">
          <ac:chgData name="SCARLET GONZALEZ" userId="e4840418919b87ab" providerId="LiveId" clId="{DFC7D390-04E6-4C2B-BB7A-23605B8E5E27}" dt="2021-10-22T01:37:55.830" v="1464" actId="1076"/>
          <ac:cxnSpMkLst>
            <pc:docMk/>
            <pc:sldMk cId="719671107" sldId="257"/>
            <ac:cxnSpMk id="35" creationId="{00000000-0000-0000-0000-000000000000}"/>
          </ac:cxnSpMkLst>
        </pc:cxnChg>
        <pc:cxnChg chg="add mod">
          <ac:chgData name="SCARLET GONZALEZ" userId="e4840418919b87ab" providerId="LiveId" clId="{DFC7D390-04E6-4C2B-BB7A-23605B8E5E27}" dt="2021-10-22T01:43:47.297" v="2068" actId="1036"/>
          <ac:cxnSpMkLst>
            <pc:docMk/>
            <pc:sldMk cId="719671107" sldId="257"/>
            <ac:cxnSpMk id="42" creationId="{AED97EA3-E838-41C8-9537-6EDF86AB3604}"/>
          </ac:cxnSpMkLst>
        </pc:cxnChg>
        <pc:cxnChg chg="mod">
          <ac:chgData name="SCARLET GONZALEZ" userId="e4840418919b87ab" providerId="LiveId" clId="{DFC7D390-04E6-4C2B-BB7A-23605B8E5E27}" dt="2021-10-22T01:37:45.343" v="1461" actId="478"/>
          <ac:cxnSpMkLst>
            <pc:docMk/>
            <pc:sldMk cId="719671107" sldId="257"/>
            <ac:cxnSpMk id="66" creationId="{B2CBEB11-2D88-4CA6-AB66-929CA075B739}"/>
          </ac:cxnSpMkLst>
        </pc:cxnChg>
      </pc:sldChg>
      <pc:sldChg chg="addSp delSp modSp new mod">
        <pc:chgData name="SCARLET GONZALEZ" userId="e4840418919b87ab" providerId="LiveId" clId="{DFC7D390-04E6-4C2B-BB7A-23605B8E5E27}" dt="2021-10-22T01:28:20.648" v="1263" actId="313"/>
        <pc:sldMkLst>
          <pc:docMk/>
          <pc:sldMk cId="1098376168" sldId="258"/>
        </pc:sldMkLst>
        <pc:spChg chg="mod">
          <ac:chgData name="SCARLET GONZALEZ" userId="e4840418919b87ab" providerId="LiveId" clId="{DFC7D390-04E6-4C2B-BB7A-23605B8E5E27}" dt="2021-10-22T01:12:59.691" v="1232" actId="2711"/>
          <ac:spMkLst>
            <pc:docMk/>
            <pc:sldMk cId="1098376168" sldId="258"/>
            <ac:spMk id="2" creationId="{A50D6DEA-F136-44A7-8110-1C31FE901016}"/>
          </ac:spMkLst>
        </pc:spChg>
        <pc:spChg chg="add del mod">
          <ac:chgData name="SCARLET GONZALEZ" userId="e4840418919b87ab" providerId="LiveId" clId="{DFC7D390-04E6-4C2B-BB7A-23605B8E5E27}" dt="2021-10-22T01:28:20.648" v="1263" actId="313"/>
          <ac:spMkLst>
            <pc:docMk/>
            <pc:sldMk cId="1098376168" sldId="258"/>
            <ac:spMk id="3" creationId="{F6A7BBAD-2AC4-4BED-8D9C-BF599D6D1CF3}"/>
          </ac:spMkLst>
        </pc:spChg>
        <pc:spChg chg="add del mod">
          <ac:chgData name="SCARLET GONZALEZ" userId="e4840418919b87ab" providerId="LiveId" clId="{DFC7D390-04E6-4C2B-BB7A-23605B8E5E27}" dt="2021-10-22T01:27:26.731" v="1236"/>
          <ac:spMkLst>
            <pc:docMk/>
            <pc:sldMk cId="1098376168" sldId="258"/>
            <ac:spMk id="4" creationId="{56158CE6-3774-423B-91EA-62A495A4B1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7538-7E92-4AA7-BA1E-7CE6DAE10F8A}" type="datetimeFigureOut">
              <a:rPr lang="en-CA" smtClean="0"/>
              <a:pPr/>
              <a:t>2021-10-21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BC1A-9EF5-4459-971E-E69E940B8181}" type="slidenum">
              <a:rPr lang="en-CA" smtClean="0"/>
              <a:pPr/>
              <a:t>‹Nº›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dera.fordaq.com/mkt/madera-dura-aserrada-no-canteada-en-venta" TargetMode="External"/><Relationship Id="rId7" Type="http://schemas.openxmlformats.org/officeDocument/2006/relationships/hyperlink" Target="https://www.usroasterie.com/tipos-de-troncos-de-madera.html" TargetMode="External"/><Relationship Id="rId2" Type="http://schemas.openxmlformats.org/officeDocument/2006/relationships/hyperlink" Target="https://infomadera.net/uploads/articulos/archivo_645_1653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um.com.mx/semillas/" TargetMode="External"/><Relationship Id="rId5" Type="http://schemas.openxmlformats.org/officeDocument/2006/relationships/hyperlink" Target="https://www.maderea.es/chapas-de-madera-que-son-tipos-y-usos/" TargetMode="External"/><Relationship Id="rId4" Type="http://schemas.openxmlformats.org/officeDocument/2006/relationships/hyperlink" Target="https://www.greenfacts.org/es/glosario/mno/madera-rollo.htm#:~:text=Definici%C3%B3n%3A,escuadrada%20o%20en%20otras%20form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52736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Suppliers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1245" y="10434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104344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10434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9102" y="1043444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Customers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04" y="1412776"/>
            <a:ext cx="86409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5015" y="44624"/>
            <a:ext cx="395326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800" dirty="0"/>
              <a:t> SIPOC  </a:t>
            </a:r>
          </a:p>
          <a:p>
            <a:pPr algn="ctr"/>
            <a:r>
              <a:rPr lang="es-DO" sz="1400" dirty="0"/>
              <a:t>Producción de Troncos de Maderas duras y blandas </a:t>
            </a:r>
            <a:endParaRPr lang="en-CA" sz="4000" i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9672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19872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6096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64288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635896" y="1556792"/>
            <a:ext cx="1512168" cy="3600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100" i="1" dirty="0"/>
              <a:t>Plantación de semillas 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3635896" y="2276872"/>
            <a:ext cx="1512168" cy="4320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DO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Utilización de sustratos  y  fertilizantes</a:t>
            </a:r>
          </a:p>
          <a:p>
            <a:pPr algn="ctr"/>
            <a:endParaRPr lang="es-DO" sz="1050" dirty="0"/>
          </a:p>
        </p:txBody>
      </p:sp>
      <p:sp>
        <p:nvSpPr>
          <p:cNvPr id="23" name="Flowchart: Process 22"/>
          <p:cNvSpPr/>
          <p:nvPr/>
        </p:nvSpPr>
        <p:spPr>
          <a:xfrm>
            <a:off x="3635896" y="2924944"/>
            <a:ext cx="1512168" cy="576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y mantenimiento para el control de malezas 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635896" y="3717032"/>
            <a:ext cx="151216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/>
              <a:t>Selección de arboles óptimos </a:t>
            </a:r>
          </a:p>
        </p:txBody>
      </p:sp>
      <p:cxnSp>
        <p:nvCxnSpPr>
          <p:cNvPr id="27" name="Straight Arrow Connector 26"/>
          <p:cNvCxnSpPr>
            <a:cxnSpLocks/>
            <a:stCxn id="21" idx="2"/>
            <a:endCxn id="22" idx="0"/>
          </p:cNvCxnSpPr>
          <p:nvPr/>
        </p:nvCxnSpPr>
        <p:spPr>
          <a:xfrm>
            <a:off x="4391980" y="1916828"/>
            <a:ext cx="0" cy="3600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2" idx="2"/>
            <a:endCxn id="23" idx="0"/>
          </p:cNvCxnSpPr>
          <p:nvPr/>
        </p:nvCxnSpPr>
        <p:spPr>
          <a:xfrm>
            <a:off x="4391980" y="2708916"/>
            <a:ext cx="0" cy="2160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3" idx="2"/>
            <a:endCxn id="24" idx="0"/>
          </p:cNvCxnSpPr>
          <p:nvPr/>
        </p:nvCxnSpPr>
        <p:spPr>
          <a:xfrm>
            <a:off x="4391980" y="3501004"/>
            <a:ext cx="0" cy="2160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4" idx="2"/>
            <a:endCxn id="25" idx="0"/>
          </p:cNvCxnSpPr>
          <p:nvPr/>
        </p:nvCxnSpPr>
        <p:spPr>
          <a:xfrm>
            <a:off x="4391980" y="4221088"/>
            <a:ext cx="0" cy="1440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6295" y="1693253"/>
            <a:ext cx="1584176" cy="4495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Importadores de Madera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Fabricantes de Muebles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Talleres de Carpintería y Ebanistería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 Fabricantes de Puertas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Agroindustrias (postes, estacas y utilidad en infraestructuras)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497" y="1505684"/>
            <a:ext cx="15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las semillas forestales (Pino, Caoba, roble, Teca, almendro)</a:t>
            </a:r>
          </a:p>
          <a:p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Fertilizantes, sustratos  y agroquímicos.</a:t>
            </a:r>
          </a:p>
          <a:p>
            <a:r>
              <a:rPr lang="es-DO" sz="1100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maquinaria para la silvicultura  (grúas, camiones,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combustible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Provisión y gestión de mano de obra</a:t>
            </a:r>
          </a:p>
          <a:p>
            <a:endParaRPr lang="es-DO" sz="1100" i="1" dirty="0"/>
          </a:p>
          <a:p>
            <a:endParaRPr lang="es-DO" sz="1100" i="1" dirty="0"/>
          </a:p>
          <a:p>
            <a:endParaRPr lang="es-DO" sz="1100" i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D3AA37-FDFD-49D6-B926-8DE344C34A8D}"/>
              </a:ext>
            </a:extLst>
          </p:cNvPr>
          <p:cNvSpPr txBox="1"/>
          <p:nvPr/>
        </p:nvSpPr>
        <p:spPr>
          <a:xfrm>
            <a:off x="1635027" y="1576731"/>
            <a:ext cx="171283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Bosques, y hectáreas de terreno adquirido para la plantación y procesamiento de madera</a:t>
            </a:r>
          </a:p>
          <a:p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Cantidad necesaria de las especies de semillas Forestales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Fertilizantes, sustratos, y agroquímicos</a:t>
            </a:r>
          </a:p>
          <a:p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Vehículos especializados en la  carga y traslado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Maquinarias(sierras mecánicas, maquinas cosechadoras, Taladoras, descortezadores de troncos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Capital Humano(Técnicos Silvicultores, Operarios forestales, ingenieros agrónomos, agricultores, otros técnicos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endParaRPr lang="es-DO" sz="1050" i="1" dirty="0"/>
          </a:p>
          <a:p>
            <a:r>
              <a:rPr lang="es-DO" sz="1050" i="1" dirty="0"/>
              <a:t> </a:t>
            </a:r>
            <a:endParaRPr lang="es-DO" sz="1050" dirty="0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3471D119-5F58-4362-A5AB-3E4868777A9D}"/>
              </a:ext>
            </a:extLst>
          </p:cNvPr>
          <p:cNvGrpSpPr/>
          <p:nvPr/>
        </p:nvGrpSpPr>
        <p:grpSpPr>
          <a:xfrm>
            <a:off x="3635896" y="4365105"/>
            <a:ext cx="1512168" cy="1793993"/>
            <a:chOff x="3635896" y="4545128"/>
            <a:chExt cx="1512168" cy="1793993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873CC229-6783-4786-9072-EF30D476563F}"/>
                </a:ext>
              </a:extLst>
            </p:cNvPr>
            <p:cNvGrpSpPr/>
            <p:nvPr/>
          </p:nvGrpSpPr>
          <p:grpSpPr>
            <a:xfrm>
              <a:off x="3635896" y="4545128"/>
              <a:ext cx="1512168" cy="1793993"/>
              <a:chOff x="3635896" y="4526551"/>
              <a:chExt cx="1512168" cy="1678253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3635896" y="4526551"/>
                <a:ext cx="1512168" cy="43204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DO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Tala , poda y descortezado</a:t>
                </a:r>
              </a:p>
            </p:txBody>
          </p:sp>
          <p:cxnSp>
            <p:nvCxnSpPr>
              <p:cNvPr id="66" name="Straight Arrow Connector 34">
                <a:extLst>
                  <a:ext uri="{FF2B5EF4-FFF2-40B4-BE49-F238E27FC236}">
                    <a16:creationId xmlns:a16="http://schemas.microsoft.com/office/drawing/2014/main" id="{B2CBEB11-2D88-4CA6-AB66-929CA075B739}"/>
                  </a:ext>
                </a:extLst>
              </p:cNvPr>
              <p:cNvCxnSpPr>
                <a:cxnSpLocks/>
                <a:stCxn id="25" idx="2"/>
                <a:endCxn id="92" idx="0"/>
              </p:cNvCxnSpPr>
              <p:nvPr/>
            </p:nvCxnSpPr>
            <p:spPr>
              <a:xfrm>
                <a:off x="4391980" y="4958595"/>
                <a:ext cx="7547" cy="124620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lowchart: Process 24">
              <a:extLst>
                <a:ext uri="{FF2B5EF4-FFF2-40B4-BE49-F238E27FC236}">
                  <a16:creationId xmlns:a16="http://schemas.microsoft.com/office/drawing/2014/main" id="{72B269DB-CDBF-4725-9C9F-EBA701ABCE27}"/>
                </a:ext>
              </a:extLst>
            </p:cNvPr>
            <p:cNvSpPr/>
            <p:nvPr/>
          </p:nvSpPr>
          <p:spPr>
            <a:xfrm>
              <a:off x="3635896" y="5835056"/>
              <a:ext cx="1512168" cy="366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Transporte al aserradero</a:t>
              </a:r>
            </a:p>
          </p:txBody>
        </p:sp>
      </p:grpSp>
      <p:sp>
        <p:nvSpPr>
          <p:cNvPr id="88" name="Flowchart: Process 23">
            <a:extLst>
              <a:ext uri="{FF2B5EF4-FFF2-40B4-BE49-F238E27FC236}">
                <a16:creationId xmlns:a16="http://schemas.microsoft.com/office/drawing/2014/main" id="{6D81D08D-1146-488B-80C0-DD011F5A321A}"/>
              </a:ext>
            </a:extLst>
          </p:cNvPr>
          <p:cNvSpPr/>
          <p:nvPr/>
        </p:nvSpPr>
        <p:spPr>
          <a:xfrm>
            <a:off x="3650990" y="4941168"/>
            <a:ext cx="151216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D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Tronzado y Apilado</a:t>
            </a:r>
          </a:p>
        </p:txBody>
      </p:sp>
      <p:sp>
        <p:nvSpPr>
          <p:cNvPr id="92" name="Flowchart: Process 24">
            <a:extLst>
              <a:ext uri="{FF2B5EF4-FFF2-40B4-BE49-F238E27FC236}">
                <a16:creationId xmlns:a16="http://schemas.microsoft.com/office/drawing/2014/main" id="{AE6EBFF6-C9BE-4BC4-ABEC-D107E9EDB5C8}"/>
              </a:ext>
            </a:extLst>
          </p:cNvPr>
          <p:cNvSpPr/>
          <p:nvPr/>
        </p:nvSpPr>
        <p:spPr>
          <a:xfrm>
            <a:off x="3635897" y="6159098"/>
            <a:ext cx="1527260" cy="3662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Almacenamiento, distribución y venta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C388288-9C51-4BAA-A47E-05BE1F0CCCD7}"/>
              </a:ext>
            </a:extLst>
          </p:cNvPr>
          <p:cNvSpPr txBox="1"/>
          <p:nvPr/>
        </p:nvSpPr>
        <p:spPr>
          <a:xfrm>
            <a:off x="5536689" y="1643896"/>
            <a:ext cx="152700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Madera  en Rollo  de Pino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Trozas de Madera de Roble  y Caoba</a:t>
            </a:r>
          </a:p>
          <a:p>
            <a:r>
              <a:rPr lang="es-DO" sz="1100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Tronco para Chapas </a:t>
            </a:r>
          </a:p>
          <a:p>
            <a:endParaRPr lang="es-DO" sz="1100" i="1" dirty="0"/>
          </a:p>
          <a:p>
            <a:endParaRPr lang="es-DO" sz="1100" i="1" dirty="0"/>
          </a:p>
          <a:p>
            <a:r>
              <a:rPr lang="es-DO" sz="1100" i="1" dirty="0"/>
              <a:t> </a:t>
            </a:r>
            <a:endParaRPr lang="es-DO" sz="1100" dirty="0"/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D6E5431B-8479-4F12-87D7-58319A98963B}"/>
              </a:ext>
            </a:extLst>
          </p:cNvPr>
          <p:cNvSpPr txBox="1"/>
          <p:nvPr/>
        </p:nvSpPr>
        <p:spPr>
          <a:xfrm>
            <a:off x="107504" y="132889"/>
            <a:ext cx="2033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SCARLET GONZALEZ (A100106364)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D6DEA-F136-44A7-8110-1C31FE90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D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7BBAD-2AC4-4BED-8D9C-BF599D6D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la Maquinaria Para madera . (s.f.). Obtenido de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https://infomadera.net/uploads/articulos/archivo_645_16533.pdf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FORDAQ. (s.f.). FORDAQ. Obtenido de Madera Dura Troncos Aserrados Y Reconstruidos - Tablones Adosados 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https://madera.fordaq.com/mkt/madera-dura-aserrada-no-canteada-en-venta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GREENFACTS. (s.f.). MADERA EN ROLLO. Obtenido de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https://www.greenfacts.org/es/glosario/mno/madera-rollo.htm#:~:text=Definici%C3%B3n%3A,escuadrada%20o%20en%20otras%20formas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marketing.maderea.es. (9 de DICIEMBRE de 2020). MADEREA. Obtenido de Chapas de madera; qué son, tipos y usos: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https://www.maderea.es/chapas-de-madera-que-son-tipos-y-usos/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NATURUM. (s.f.). Semillas Forestales. Obtenido de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https://www.naturum.com.mx/semillas/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usroasterie.com. (s.f.). Obtenido de Tipos de troncos de madera: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https://www.usroasterie.com/tipos-de-troncos-de-madera.html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D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52736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Suppliers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1245" y="10434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104344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10434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9102" y="1043444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Customers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04" y="1412776"/>
            <a:ext cx="86409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3466" y="44624"/>
            <a:ext cx="21363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800" dirty="0"/>
              <a:t> SIPOC  </a:t>
            </a:r>
          </a:p>
          <a:p>
            <a:pPr algn="ctr"/>
            <a:r>
              <a:rPr lang="es-DO" sz="1400" dirty="0"/>
              <a:t>Servicio de Papelería  </a:t>
            </a:r>
            <a:endParaRPr lang="en-CA" sz="4000" i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9672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19872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6096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64288" y="1052736"/>
            <a:ext cx="0" cy="5400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635896" y="1556792"/>
            <a:ext cx="1512168" cy="3600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100" i="1" dirty="0"/>
              <a:t>Suministro y abastecimiento  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3635896" y="2276872"/>
            <a:ext cx="1512168" cy="4320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ATENCION AL CLIENTE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3650990" y="3335039"/>
            <a:ext cx="151216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RECEPCION DEL PEDIDO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671900" y="5684915"/>
            <a:ext cx="151216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/>
              <a:t>Venta final al cliente</a:t>
            </a:r>
          </a:p>
        </p:txBody>
      </p:sp>
      <p:cxnSp>
        <p:nvCxnSpPr>
          <p:cNvPr id="27" name="Straight Arrow Connector 26"/>
          <p:cNvCxnSpPr>
            <a:cxnSpLocks/>
            <a:stCxn id="21" idx="2"/>
            <a:endCxn id="22" idx="0"/>
          </p:cNvCxnSpPr>
          <p:nvPr/>
        </p:nvCxnSpPr>
        <p:spPr>
          <a:xfrm>
            <a:off x="4391980" y="1916828"/>
            <a:ext cx="0" cy="3600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2" idx="2"/>
            <a:endCxn id="23" idx="0"/>
          </p:cNvCxnSpPr>
          <p:nvPr/>
        </p:nvCxnSpPr>
        <p:spPr>
          <a:xfrm>
            <a:off x="4391980" y="2708916"/>
            <a:ext cx="15094" cy="6261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3" idx="2"/>
          </p:cNvCxnSpPr>
          <p:nvPr/>
        </p:nvCxnSpPr>
        <p:spPr>
          <a:xfrm flipH="1">
            <a:off x="4391980" y="3983111"/>
            <a:ext cx="15094" cy="6700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4" idx="2"/>
          </p:cNvCxnSpPr>
          <p:nvPr/>
        </p:nvCxnSpPr>
        <p:spPr>
          <a:xfrm>
            <a:off x="4427984" y="6188971"/>
            <a:ext cx="0" cy="1440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6295" y="1693253"/>
            <a:ext cx="1584176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Empresas a nivel general.</a:t>
            </a:r>
          </a:p>
          <a:p>
            <a:pPr>
              <a:lnSpc>
                <a:spcPct val="150000"/>
              </a:lnSpc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 Universidades, escuelas y centros educativos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DO" sz="1200" i="1" dirty="0"/>
              <a:t>Estudiantes de todos los grados de educación.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DO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497" y="1505684"/>
            <a:ext cx="1584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Suplidor o arrendador del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materiales de oficina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Distribuidores mayoristas de artículos escolares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accesorios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Librerías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Proveedores de maquinas y equipos digitales, fotocopiadoras, calculadoras, perforadoras, impresoras </a:t>
            </a:r>
            <a:r>
              <a:rPr lang="es-DO" sz="1100" i="1" dirty="0" err="1"/>
              <a:t>etc</a:t>
            </a:r>
            <a:endParaRPr lang="es-DO" sz="1100" i="1" dirty="0"/>
          </a:p>
          <a:p>
            <a:r>
              <a:rPr lang="es-DO" sz="1100" i="1" dirty="0"/>
              <a:t> </a:t>
            </a:r>
          </a:p>
          <a:p>
            <a:r>
              <a:rPr lang="es-DO" sz="1100" i="1" dirty="0"/>
              <a:t>   </a:t>
            </a:r>
          </a:p>
          <a:p>
            <a:endParaRPr lang="es-DO" sz="1100" i="1" dirty="0"/>
          </a:p>
          <a:p>
            <a:endParaRPr lang="es-DO" sz="1100" i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D3AA37-FDFD-49D6-B926-8DE344C34A8D}"/>
              </a:ext>
            </a:extLst>
          </p:cNvPr>
          <p:cNvSpPr txBox="1"/>
          <p:nvPr/>
        </p:nvSpPr>
        <p:spPr>
          <a:xfrm>
            <a:off x="1635027" y="1576731"/>
            <a:ext cx="1712837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Local o punto de venta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Equipos y dispositivos electrónicos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Computadoras, fotocopiadoras, e impresoras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Materiales y accesorios escolares y de oficina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Libros y cuadernos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Capital Humano(vendedores, servicio al cliente, gerentes)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050" i="1" dirty="0"/>
              <a:t>Presupuesto y Nomina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050" i="1" dirty="0"/>
          </a:p>
          <a:p>
            <a:endParaRPr lang="es-DO" sz="1050" i="1" dirty="0"/>
          </a:p>
          <a:p>
            <a:endParaRPr lang="es-DO" sz="1050" i="1" dirty="0"/>
          </a:p>
          <a:p>
            <a:r>
              <a:rPr lang="es-DO" sz="1050" i="1" dirty="0"/>
              <a:t> </a:t>
            </a:r>
            <a:endParaRPr lang="es-DO" sz="1050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C388288-9C51-4BAA-A47E-05BE1F0CCCD7}"/>
              </a:ext>
            </a:extLst>
          </p:cNvPr>
          <p:cNvSpPr txBox="1"/>
          <p:nvPr/>
        </p:nvSpPr>
        <p:spPr>
          <a:xfrm>
            <a:off x="5536689" y="1643896"/>
            <a:ext cx="1527006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Materiales  e </a:t>
            </a:r>
            <a:r>
              <a:rPr lang="es-DO" sz="1100" i="1"/>
              <a:t>Insumos escolares y de </a:t>
            </a:r>
            <a:r>
              <a:rPr lang="es-DO" sz="1100" i="1" dirty="0"/>
              <a:t>oficina al detalle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DO" sz="1100" i="1" dirty="0"/>
              <a:t>Fotocopias e impresiones de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DO" sz="1100" i="1" dirty="0"/>
          </a:p>
          <a:p>
            <a:endParaRPr lang="es-DO" sz="1100" i="1" dirty="0"/>
          </a:p>
          <a:p>
            <a:endParaRPr lang="es-DO" sz="1100" i="1" dirty="0"/>
          </a:p>
          <a:p>
            <a:r>
              <a:rPr lang="es-DO" sz="1100" i="1" dirty="0"/>
              <a:t> </a:t>
            </a:r>
            <a:endParaRPr lang="es-DO" sz="1100" dirty="0"/>
          </a:p>
        </p:txBody>
      </p:sp>
      <p:sp>
        <p:nvSpPr>
          <p:cNvPr id="41" name="Flowchart: Process 22">
            <a:extLst>
              <a:ext uri="{FF2B5EF4-FFF2-40B4-BE49-F238E27FC236}">
                <a16:creationId xmlns:a16="http://schemas.microsoft.com/office/drawing/2014/main" id="{355D7908-2CEB-478C-AF73-82D28E5BE5FC}"/>
              </a:ext>
            </a:extLst>
          </p:cNvPr>
          <p:cNvSpPr/>
          <p:nvPr/>
        </p:nvSpPr>
        <p:spPr>
          <a:xfrm>
            <a:off x="3635896" y="4653136"/>
            <a:ext cx="151216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Despacho del pedido</a:t>
            </a:r>
          </a:p>
        </p:txBody>
      </p: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AED97EA3-E838-41C8-9537-6EDF86AB3604}"/>
              </a:ext>
            </a:extLst>
          </p:cNvPr>
          <p:cNvCxnSpPr>
            <a:cxnSpLocks/>
          </p:cNvCxnSpPr>
          <p:nvPr/>
        </p:nvCxnSpPr>
        <p:spPr>
          <a:xfrm flipH="1">
            <a:off x="4427984" y="5373216"/>
            <a:ext cx="336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7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A3098F8FF8B640B46C2B1435DC0BAE" ma:contentTypeVersion="4" ma:contentTypeDescription="Crear nuevo documento." ma:contentTypeScope="" ma:versionID="415dc452d86a3601987e32a121319d6e">
  <xsd:schema xmlns:xsd="http://www.w3.org/2001/XMLSchema" xmlns:xs="http://www.w3.org/2001/XMLSchema" xmlns:p="http://schemas.microsoft.com/office/2006/metadata/properties" xmlns:ns3="ebd3c972-1339-4c31-a670-62b3a4005447" targetNamespace="http://schemas.microsoft.com/office/2006/metadata/properties" ma:root="true" ma:fieldsID="f6273b4b238818cbb90ef443695b6036" ns3:_="">
    <xsd:import namespace="ebd3c972-1339-4c31-a670-62b3a40054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3c972-1339-4c31-a670-62b3a40054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077360-41A5-4728-A994-AF50ADA2D46A}">
  <ds:schemaRefs>
    <ds:schemaRef ds:uri="ebd3c972-1339-4c31-a670-62b3a4005447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2E473A-451A-4723-83DB-3931BAF1D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d3c972-1339-4c31-a670-62b3a40054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A6D340-8AA2-4A4F-AB35-7B5871A99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556</Words>
  <Application>Microsoft Office PowerPoint</Application>
  <PresentationFormat>Presentación en pantalla (4:3)</PresentationFormat>
  <Paragraphs>138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Presentación de PowerPoint</vt:lpstr>
      <vt:lpstr>Referencias:</vt:lpstr>
      <vt:lpstr>Presentación de PowerPoint</vt:lpstr>
    </vt:vector>
  </TitlesOfParts>
  <Company>International Paper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ekao</dc:creator>
  <cp:lastModifiedBy>SCARLET GONZALEZ</cp:lastModifiedBy>
  <cp:revision>16</cp:revision>
  <cp:lastPrinted>2021-10-22T01:30:12Z</cp:lastPrinted>
  <dcterms:created xsi:type="dcterms:W3CDTF">2015-10-28T11:56:44Z</dcterms:created>
  <dcterms:modified xsi:type="dcterms:W3CDTF">2021-10-22T01:55:44Z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0x010100C4A3098F8FF8B640B46C2B1435DC0BAE</vt:lpwstr>
  </property>
</Properties>
</file>