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9;p2"/>
          <p:cNvGrpSpPr/>
          <p:nvPr/>
        </p:nvGrpSpPr>
        <p:grpSpPr>
          <a:xfrm>
            <a:off x="7362360" y="1723680"/>
            <a:ext cx="1780920" cy="3418920"/>
            <a:chOff x="7362360" y="1723680"/>
            <a:chExt cx="1780920" cy="3418920"/>
          </a:xfrm>
        </p:grpSpPr>
        <p:sp>
          <p:nvSpPr>
            <p:cNvPr id="43" name="Google Shape;10;p2"/>
            <p:cNvSpPr/>
            <p:nvPr/>
          </p:nvSpPr>
          <p:spPr>
            <a:xfrm>
              <a:off x="7823880" y="1723680"/>
              <a:ext cx="1319400" cy="131400"/>
            </a:xfrm>
            <a:custGeom>
              <a:avLst/>
              <a:gdLst/>
              <a:ahLst/>
              <a:cxnLst/>
              <a:rect l="l" t="t" r="r" b="b"/>
              <a:pathLst>
                <a:path w="19277" h="193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Google Shape;11;p2"/>
            <p:cNvSpPr/>
            <p:nvPr/>
          </p:nvSpPr>
          <p:spPr>
            <a:xfrm>
              <a:off x="7749720" y="1942920"/>
              <a:ext cx="865440" cy="131400"/>
            </a:xfrm>
            <a:custGeom>
              <a:avLst/>
              <a:gdLst/>
              <a:ahLst/>
              <a:cxnLst/>
              <a:rect l="l" t="t" r="r" b="b"/>
              <a:pathLst>
                <a:path w="12645" h="193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2;p2"/>
            <p:cNvSpPr/>
            <p:nvPr/>
          </p:nvSpPr>
          <p:spPr>
            <a:xfrm>
              <a:off x="8821080" y="1942920"/>
              <a:ext cx="322200" cy="131400"/>
            </a:xfrm>
            <a:custGeom>
              <a:avLst/>
              <a:gdLst/>
              <a:ahLst/>
              <a:cxn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Google Shape;13;p2"/>
            <p:cNvSpPr/>
            <p:nvPr/>
          </p:nvSpPr>
          <p:spPr>
            <a:xfrm>
              <a:off x="8411040" y="2161440"/>
              <a:ext cx="732240" cy="132120"/>
            </a:xfrm>
            <a:custGeom>
              <a:avLst/>
              <a:gdLst/>
              <a:ahLst/>
              <a:cxnLst/>
              <a:rect l="l" t="t" r="r" b="b"/>
              <a:pathLst>
                <a:path w="10704" h="1942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Google Shape;14;p2"/>
            <p:cNvSpPr/>
            <p:nvPr/>
          </p:nvSpPr>
          <p:spPr>
            <a:xfrm>
              <a:off x="8703720" y="2381040"/>
              <a:ext cx="439560" cy="132120"/>
            </a:xfrm>
            <a:custGeom>
              <a:avLst/>
              <a:gdLst/>
              <a:ahLst/>
              <a:cxnLst/>
              <a:rect l="l" t="t" r="r" b="b"/>
              <a:pathLst>
                <a:path w="6430" h="1941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Google Shape;15;p2"/>
            <p:cNvSpPr/>
            <p:nvPr/>
          </p:nvSpPr>
          <p:spPr>
            <a:xfrm>
              <a:off x="7956000" y="2381040"/>
              <a:ext cx="596880" cy="132120"/>
            </a:xfrm>
            <a:custGeom>
              <a:avLst/>
              <a:gdLst/>
              <a:ahLst/>
              <a:cxnLst/>
              <a:rect l="l" t="t" r="r" b="b"/>
              <a:pathLst>
                <a:path w="8728" h="1941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Google Shape;16;p2"/>
            <p:cNvSpPr/>
            <p:nvPr/>
          </p:nvSpPr>
          <p:spPr>
            <a:xfrm>
              <a:off x="7648560" y="2600280"/>
              <a:ext cx="1494720" cy="131400"/>
            </a:xfrm>
            <a:custGeom>
              <a:avLst/>
              <a:gdLst/>
              <a:ahLst/>
              <a:cxnLst/>
              <a:rect l="l" t="t" r="r" b="b"/>
              <a:pathLst>
                <a:path w="21837" h="1929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Google Shape;17;p2"/>
            <p:cNvSpPr/>
            <p:nvPr/>
          </p:nvSpPr>
          <p:spPr>
            <a:xfrm>
              <a:off x="8264160" y="2819520"/>
              <a:ext cx="879120" cy="131400"/>
            </a:xfrm>
            <a:custGeom>
              <a:avLst/>
              <a:gdLst/>
              <a:ahLst/>
              <a:cxnLst/>
              <a:rect l="l" t="t" r="r" b="b"/>
              <a:pathLst>
                <a:path w="12847" h="193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Google Shape;18;p2"/>
            <p:cNvSpPr/>
            <p:nvPr/>
          </p:nvSpPr>
          <p:spPr>
            <a:xfrm>
              <a:off x="8821080" y="3038760"/>
              <a:ext cx="322200" cy="131400"/>
            </a:xfrm>
            <a:custGeom>
              <a:avLst/>
              <a:gdLst/>
              <a:ahLst/>
              <a:cxn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Google Shape;19;p2"/>
            <p:cNvSpPr/>
            <p:nvPr/>
          </p:nvSpPr>
          <p:spPr>
            <a:xfrm>
              <a:off x="7749720" y="2161440"/>
              <a:ext cx="498240" cy="132120"/>
            </a:xfrm>
            <a:custGeom>
              <a:avLst/>
              <a:gdLst/>
              <a:ahLst/>
              <a:cxnLst/>
              <a:rect l="l" t="t" r="r" b="b"/>
              <a:pathLst>
                <a:path w="7287" h="1942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Google Shape;20;p2"/>
            <p:cNvSpPr/>
            <p:nvPr/>
          </p:nvSpPr>
          <p:spPr>
            <a:xfrm>
              <a:off x="7985160" y="4134960"/>
              <a:ext cx="322200" cy="131400"/>
            </a:xfrm>
            <a:custGeom>
              <a:avLst/>
              <a:gdLst/>
              <a:ahLst/>
              <a:cxnLst/>
              <a:rect l="l" t="t" r="r" b="b"/>
              <a:pathLst>
                <a:path w="4716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Google Shape;21;p2"/>
            <p:cNvSpPr/>
            <p:nvPr/>
          </p:nvSpPr>
          <p:spPr>
            <a:xfrm>
              <a:off x="7486920" y="4134960"/>
              <a:ext cx="321480" cy="131400"/>
            </a:xfrm>
            <a:custGeom>
              <a:avLst/>
              <a:gdLst/>
              <a:ahLst/>
              <a:cxnLst/>
              <a:rect l="l" t="t" r="r" b="b"/>
              <a:pathLst>
                <a:path w="4704" h="193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Google Shape;22;p2"/>
            <p:cNvSpPr/>
            <p:nvPr/>
          </p:nvSpPr>
          <p:spPr>
            <a:xfrm>
              <a:off x="8117280" y="3257280"/>
              <a:ext cx="1026000" cy="132120"/>
            </a:xfrm>
            <a:custGeom>
              <a:avLst/>
              <a:gdLst/>
              <a:ahLst/>
              <a:cxnLst/>
              <a:rect l="l" t="t" r="r" b="b"/>
              <a:pathLst>
                <a:path w="14991" h="1942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Google Shape;23;p2"/>
            <p:cNvSpPr/>
            <p:nvPr/>
          </p:nvSpPr>
          <p:spPr>
            <a:xfrm>
              <a:off x="7749720" y="3476880"/>
              <a:ext cx="806760" cy="132120"/>
            </a:xfrm>
            <a:custGeom>
              <a:avLst/>
              <a:gdLst/>
              <a:ahLst/>
              <a:cxnLst/>
              <a:rect l="l" t="t" r="r" b="b"/>
              <a:pathLst>
                <a:path w="11788" h="1941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Google Shape;24;p2"/>
            <p:cNvSpPr/>
            <p:nvPr/>
          </p:nvSpPr>
          <p:spPr>
            <a:xfrm>
              <a:off x="8703720" y="3476880"/>
              <a:ext cx="439560" cy="132120"/>
            </a:xfrm>
            <a:custGeom>
              <a:avLst/>
              <a:gdLst/>
              <a:ahLst/>
              <a:cxnLst/>
              <a:rect l="l" t="t" r="r" b="b"/>
              <a:pathLst>
                <a:path w="6430" h="1941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Google Shape;25;p2"/>
            <p:cNvSpPr/>
            <p:nvPr/>
          </p:nvSpPr>
          <p:spPr>
            <a:xfrm>
              <a:off x="7897320" y="3038760"/>
              <a:ext cx="732240" cy="131400"/>
            </a:xfrm>
            <a:custGeom>
              <a:avLst/>
              <a:gdLst/>
              <a:ahLst/>
              <a:cxnLst/>
              <a:rect l="l" t="t" r="r" b="b"/>
              <a:pathLst>
                <a:path w="10704" h="193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Google Shape;26;p2"/>
            <p:cNvSpPr/>
            <p:nvPr/>
          </p:nvSpPr>
          <p:spPr>
            <a:xfrm>
              <a:off x="8411040" y="3696120"/>
              <a:ext cx="732240" cy="131400"/>
            </a:xfrm>
            <a:custGeom>
              <a:avLst/>
              <a:gdLst/>
              <a:ahLst/>
              <a:cxnLst/>
              <a:rect l="l" t="t" r="r" b="b"/>
              <a:pathLst>
                <a:path w="10704" h="1929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Google Shape;27;p2"/>
            <p:cNvSpPr/>
            <p:nvPr/>
          </p:nvSpPr>
          <p:spPr>
            <a:xfrm>
              <a:off x="8821080" y="3915360"/>
              <a:ext cx="322200" cy="131400"/>
            </a:xfrm>
            <a:custGeom>
              <a:avLst/>
              <a:gdLst/>
              <a:ahLst/>
              <a:cxn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Google Shape;28;p2"/>
            <p:cNvSpPr/>
            <p:nvPr/>
          </p:nvSpPr>
          <p:spPr>
            <a:xfrm>
              <a:off x="7956000" y="3696120"/>
              <a:ext cx="322200" cy="131400"/>
            </a:xfrm>
            <a:custGeom>
              <a:avLst/>
              <a:gdLst/>
              <a:ahLst/>
              <a:cxnLst/>
              <a:rect l="l" t="t" r="r" b="b"/>
              <a:pathLst>
                <a:path w="4716" h="1929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Google Shape;29;p2"/>
            <p:cNvSpPr/>
            <p:nvPr/>
          </p:nvSpPr>
          <p:spPr>
            <a:xfrm>
              <a:off x="8411040" y="4134960"/>
              <a:ext cx="732240" cy="131400"/>
            </a:xfrm>
            <a:custGeom>
              <a:avLst/>
              <a:gdLst/>
              <a:ahLst/>
              <a:cxnLst/>
              <a:rect l="l" t="t" r="r" b="b"/>
              <a:pathLst>
                <a:path w="10704" h="193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Google Shape;30;p2"/>
            <p:cNvSpPr/>
            <p:nvPr/>
          </p:nvSpPr>
          <p:spPr>
            <a:xfrm>
              <a:off x="7823880" y="3915360"/>
              <a:ext cx="862200" cy="131400"/>
            </a:xfrm>
            <a:custGeom>
              <a:avLst/>
              <a:gdLst/>
              <a:ahLst/>
              <a:cxnLst/>
              <a:rect l="l" t="t" r="r" b="b"/>
              <a:pathLst>
                <a:path w="12598" h="193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Google Shape;31;p2"/>
            <p:cNvSpPr/>
            <p:nvPr/>
          </p:nvSpPr>
          <p:spPr>
            <a:xfrm>
              <a:off x="7648560" y="4354200"/>
              <a:ext cx="1494720" cy="131400"/>
            </a:xfrm>
            <a:custGeom>
              <a:avLst/>
              <a:gdLst/>
              <a:ahLst/>
              <a:cxnLst/>
              <a:rect l="l" t="t" r="r" b="b"/>
              <a:pathLst>
                <a:path w="21837" h="193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Google Shape;32;p2"/>
            <p:cNvSpPr/>
            <p:nvPr/>
          </p:nvSpPr>
          <p:spPr>
            <a:xfrm>
              <a:off x="8732880" y="4572720"/>
              <a:ext cx="410400" cy="132120"/>
            </a:xfrm>
            <a:custGeom>
              <a:avLst/>
              <a:gdLst/>
              <a:ahLst/>
              <a:cxnLst/>
              <a:rect l="l" t="t" r="r" b="b"/>
              <a:pathLst>
                <a:path w="6001" h="194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Google Shape;33;p2"/>
            <p:cNvSpPr/>
            <p:nvPr/>
          </p:nvSpPr>
          <p:spPr>
            <a:xfrm>
              <a:off x="7779600" y="4572720"/>
              <a:ext cx="773280" cy="132120"/>
            </a:xfrm>
            <a:custGeom>
              <a:avLst/>
              <a:gdLst/>
              <a:ahLst/>
              <a:cxnLst/>
              <a:rect l="l" t="t" r="r" b="b"/>
              <a:pathLst>
                <a:path w="11300" h="1941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Google Shape;34;p2"/>
            <p:cNvSpPr/>
            <p:nvPr/>
          </p:nvSpPr>
          <p:spPr>
            <a:xfrm>
              <a:off x="7362360" y="4791960"/>
              <a:ext cx="832680" cy="132120"/>
            </a:xfrm>
            <a:custGeom>
              <a:avLst/>
              <a:gdLst/>
              <a:ahLst/>
              <a:cxnLst/>
              <a:rect l="l" t="t" r="r" b="b"/>
              <a:pathLst>
                <a:path w="12169" h="1942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Google Shape;35;p2"/>
            <p:cNvSpPr/>
            <p:nvPr/>
          </p:nvSpPr>
          <p:spPr>
            <a:xfrm>
              <a:off x="8348040" y="4791960"/>
              <a:ext cx="795240" cy="132120"/>
            </a:xfrm>
            <a:custGeom>
              <a:avLst/>
              <a:gdLst/>
              <a:ahLst/>
              <a:cxnLst/>
              <a:rect l="l" t="t" r="r" b="b"/>
              <a:pathLst>
                <a:path w="11621" h="1942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Google Shape;36;p2"/>
            <p:cNvSpPr/>
            <p:nvPr/>
          </p:nvSpPr>
          <p:spPr>
            <a:xfrm>
              <a:off x="8029440" y="5011200"/>
              <a:ext cx="1113840" cy="131400"/>
            </a:xfrm>
            <a:custGeom>
              <a:avLst/>
              <a:gdLst/>
              <a:ahLst/>
              <a:cxnLst/>
              <a:rect l="l" t="t" r="r" b="b"/>
              <a:pathLst>
                <a:path w="16276" h="193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" name="Google Shape;37;p2"/>
          <p:cNvSpPr/>
          <p:nvPr/>
        </p:nvSpPr>
        <p:spPr>
          <a:xfrm>
            <a:off x="1962360" y="0"/>
            <a:ext cx="2721240" cy="386640"/>
          </a:xfrm>
          <a:custGeom>
            <a:avLst/>
            <a:gdLst/>
            <a:ahLst/>
            <a:cxnLst/>
            <a:rect l="l" t="t" r="r" b="b"/>
            <a:pathLst>
              <a:path w="39744" h="5657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Google Shape;38;p2"/>
          <p:cNvSpPr/>
          <p:nvPr/>
        </p:nvSpPr>
        <p:spPr>
          <a:xfrm>
            <a:off x="873720" y="0"/>
            <a:ext cx="663840" cy="386640"/>
          </a:xfrm>
          <a:custGeom>
            <a:avLst/>
            <a:gdLst/>
            <a:ahLst/>
            <a:cxnLst/>
            <a:rect l="l" t="t" r="r" b="b"/>
            <a:pathLst>
              <a:path w="9705" h="5657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Google Shape;39;p2"/>
          <p:cNvSpPr/>
          <p:nvPr/>
        </p:nvSpPr>
        <p:spPr>
          <a:xfrm>
            <a:off x="1049040" y="938520"/>
            <a:ext cx="211320" cy="385200"/>
          </a:xfrm>
          <a:custGeom>
            <a:avLst/>
            <a:gdLst/>
            <a:ahLst/>
            <a:cxnLst/>
            <a:rect l="l" t="t" r="r" b="b"/>
            <a:pathLst>
              <a:path w="3097" h="5633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Google Shape;40;p2"/>
          <p:cNvSpPr/>
          <p:nvPr/>
        </p:nvSpPr>
        <p:spPr>
          <a:xfrm>
            <a:off x="873720" y="1008720"/>
            <a:ext cx="166680" cy="244800"/>
          </a:xfrm>
          <a:custGeom>
            <a:avLst/>
            <a:gdLst/>
            <a:ahLst/>
            <a:cxnLst/>
            <a:rect l="l" t="t" r="r" b="b"/>
            <a:pathLst>
              <a:path w="2442" h="3585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Google Shape;41;p2"/>
          <p:cNvSpPr/>
          <p:nvPr/>
        </p:nvSpPr>
        <p:spPr>
          <a:xfrm>
            <a:off x="1268640" y="1008720"/>
            <a:ext cx="167400" cy="244800"/>
          </a:xfrm>
          <a:custGeom>
            <a:avLst/>
            <a:gdLst/>
            <a:ahLst/>
            <a:cxnLst/>
            <a:rect l="l" t="t" r="r" b="b"/>
            <a:pathLst>
              <a:path w="2454" h="3585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Google Shape;42;p2"/>
          <p:cNvSpPr/>
          <p:nvPr/>
        </p:nvSpPr>
        <p:spPr>
          <a:xfrm>
            <a:off x="3516120" y="4983480"/>
            <a:ext cx="1053720" cy="159120"/>
          </a:xfrm>
          <a:custGeom>
            <a:avLst/>
            <a:gdLst/>
            <a:ahLst/>
            <a:cxnLst/>
            <a:rect l="l" t="t" r="r" b="b"/>
            <a:pathLst>
              <a:path w="15396" h="2335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Google Shape;43;p2"/>
          <p:cNvSpPr/>
          <p:nvPr/>
        </p:nvSpPr>
        <p:spPr>
          <a:xfrm>
            <a:off x="1160280" y="4983480"/>
            <a:ext cx="2152080" cy="159120"/>
          </a:xfrm>
          <a:custGeom>
            <a:avLst/>
            <a:gdLst/>
            <a:ahLst/>
            <a:cxnLst/>
            <a:rect l="l" t="t" r="r" b="b"/>
            <a:pathLst>
              <a:path w="31433" h="2335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Google Shape;44;p2"/>
          <p:cNvSpPr/>
          <p:nvPr/>
        </p:nvSpPr>
        <p:spPr>
          <a:xfrm>
            <a:off x="1805400" y="4452120"/>
            <a:ext cx="3750120" cy="159840"/>
          </a:xfrm>
          <a:custGeom>
            <a:avLst/>
            <a:gdLst/>
            <a:ahLst/>
            <a:cxnLst/>
            <a:rect l="l" t="t" r="r" b="b"/>
            <a:pathLst>
              <a:path w="54770" h="2346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Google Shape;45;p2"/>
          <p:cNvSpPr/>
          <p:nvPr/>
        </p:nvSpPr>
        <p:spPr>
          <a:xfrm>
            <a:off x="0" y="4452120"/>
            <a:ext cx="1490040" cy="159840"/>
          </a:xfrm>
          <a:custGeom>
            <a:avLst/>
            <a:gdLst/>
            <a:ahLst/>
            <a:cxnLst/>
            <a:rect l="l" t="t" r="r" b="b"/>
            <a:pathLst>
              <a:path w="21766" h="234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Google Shape;46;p2"/>
          <p:cNvSpPr/>
          <p:nvPr/>
        </p:nvSpPr>
        <p:spPr>
          <a:xfrm>
            <a:off x="596160" y="4717800"/>
            <a:ext cx="3217680" cy="159840"/>
          </a:xfrm>
          <a:custGeom>
            <a:avLst/>
            <a:gdLst/>
            <a:ahLst/>
            <a:cxnLst/>
            <a:rect l="l" t="t" r="r" b="b"/>
            <a:pathLst>
              <a:path w="46995" h="2347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Google Shape;47;p2"/>
          <p:cNvSpPr/>
          <p:nvPr/>
        </p:nvSpPr>
        <p:spPr>
          <a:xfrm>
            <a:off x="0" y="4717800"/>
            <a:ext cx="363960" cy="159840"/>
          </a:xfrm>
          <a:custGeom>
            <a:avLst/>
            <a:gdLst/>
            <a:ahLst/>
            <a:cxnLst/>
            <a:rect l="l" t="t" r="r" b="b"/>
            <a:pathLst>
              <a:path w="5323" h="2347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Google Shape;48;p2"/>
          <p:cNvSpPr/>
          <p:nvPr/>
        </p:nvSpPr>
        <p:spPr>
          <a:xfrm>
            <a:off x="0" y="4983480"/>
            <a:ext cx="827640" cy="159120"/>
          </a:xfrm>
          <a:custGeom>
            <a:avLst/>
            <a:gdLst/>
            <a:ahLst/>
            <a:cxnLst/>
            <a:rect l="l" t="t" r="r" b="b"/>
            <a:pathLst>
              <a:path w="12098" h="2335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099680" cy="40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89;p5"/>
          <p:cNvSpPr/>
          <p:nvPr/>
        </p:nvSpPr>
        <p:spPr>
          <a:xfrm>
            <a:off x="0" y="1515960"/>
            <a:ext cx="2942280" cy="240840"/>
          </a:xfrm>
          <a:custGeom>
            <a:avLst/>
            <a:gdLst/>
            <a:ahLst/>
            <a:cxn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099680" cy="40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68;p4"/>
          <p:cNvSpPr/>
          <p:nvPr/>
        </p:nvSpPr>
        <p:spPr>
          <a:xfrm>
            <a:off x="0" y="3268800"/>
            <a:ext cx="667080" cy="354600"/>
          </a:xfrm>
          <a:custGeom>
            <a:avLst/>
            <a:gdLst/>
            <a:ahLst/>
            <a:cxn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Google Shape;69;p4"/>
          <p:cNvSpPr/>
          <p:nvPr/>
        </p:nvSpPr>
        <p:spPr>
          <a:xfrm>
            <a:off x="7959960" y="322920"/>
            <a:ext cx="1182960" cy="354600"/>
          </a:xfrm>
          <a:custGeom>
            <a:avLst/>
            <a:gdLst/>
            <a:ahLst/>
            <a:cxnLst/>
            <a:rect l="l" t="t" r="r" b="b"/>
            <a:pathLst>
              <a:path w="9205" h="2763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Google Shape;70;p4"/>
          <p:cNvSpPr/>
          <p:nvPr/>
        </p:nvSpPr>
        <p:spPr>
          <a:xfrm>
            <a:off x="7173000" y="912600"/>
            <a:ext cx="1969920" cy="354600"/>
          </a:xfrm>
          <a:custGeom>
            <a:avLst/>
            <a:gdLst/>
            <a:ahLst/>
            <a:cxnLst/>
            <a:rect l="l" t="t" r="r" b="b"/>
            <a:pathLst>
              <a:path w="15325" h="2763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Google Shape;71;p4"/>
          <p:cNvSpPr/>
          <p:nvPr/>
        </p:nvSpPr>
        <p:spPr>
          <a:xfrm>
            <a:off x="7173000" y="2089800"/>
            <a:ext cx="1969920" cy="356040"/>
          </a:xfrm>
          <a:custGeom>
            <a:avLst/>
            <a:gdLst/>
            <a:ahLst/>
            <a:cxn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Google Shape;72;p4"/>
          <p:cNvSpPr/>
          <p:nvPr/>
        </p:nvSpPr>
        <p:spPr>
          <a:xfrm>
            <a:off x="0" y="2089800"/>
            <a:ext cx="552240" cy="356040"/>
          </a:xfrm>
          <a:custGeom>
            <a:avLst/>
            <a:gdLst/>
            <a:ahLst/>
            <a:cxn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Google Shape;73;p4"/>
          <p:cNvSpPr/>
          <p:nvPr/>
        </p:nvSpPr>
        <p:spPr>
          <a:xfrm>
            <a:off x="8773200" y="1500480"/>
            <a:ext cx="369720" cy="356040"/>
          </a:xfrm>
          <a:custGeom>
            <a:avLst/>
            <a:gdLst/>
            <a:ahLst/>
            <a:cxn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Google Shape;74;p4"/>
          <p:cNvSpPr/>
          <p:nvPr/>
        </p:nvSpPr>
        <p:spPr>
          <a:xfrm>
            <a:off x="8039880" y="3268800"/>
            <a:ext cx="1103400" cy="354600"/>
          </a:xfrm>
          <a:custGeom>
            <a:avLst/>
            <a:gdLst/>
            <a:ahLst/>
            <a:cxnLst/>
            <a:rect l="l" t="t" r="r" b="b"/>
            <a:pathLst>
              <a:path w="8586" h="2764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Google Shape;75;p4"/>
          <p:cNvSpPr/>
          <p:nvPr/>
        </p:nvSpPr>
        <p:spPr>
          <a:xfrm>
            <a:off x="7556040" y="3858120"/>
            <a:ext cx="1587240" cy="354600"/>
          </a:xfrm>
          <a:custGeom>
            <a:avLst/>
            <a:gdLst/>
            <a:ahLst/>
            <a:cxnLst/>
            <a:rect l="l" t="t" r="r" b="b"/>
            <a:pathLst>
              <a:path w="12348" h="2763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Google Shape;76;p4"/>
          <p:cNvSpPr/>
          <p:nvPr/>
        </p:nvSpPr>
        <p:spPr>
          <a:xfrm>
            <a:off x="0" y="4446360"/>
            <a:ext cx="1182960" cy="356040"/>
          </a:xfrm>
          <a:custGeom>
            <a:avLst/>
            <a:gdLst/>
            <a:ahLst/>
            <a:cxnLst/>
            <a:rect l="l" t="t" r="r" b="b"/>
            <a:pathLst>
              <a:path w="9205" h="277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Google Shape;77;p4"/>
          <p:cNvSpPr/>
          <p:nvPr/>
        </p:nvSpPr>
        <p:spPr>
          <a:xfrm>
            <a:off x="0" y="3858120"/>
            <a:ext cx="1969920" cy="354600"/>
          </a:xfrm>
          <a:custGeom>
            <a:avLst/>
            <a:gdLst/>
            <a:ahLst/>
            <a:cxnLst/>
            <a:rect l="l" t="t" r="r" b="b"/>
            <a:pathLst>
              <a:path w="15325" h="2763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Google Shape;78;p4"/>
          <p:cNvSpPr/>
          <p:nvPr/>
        </p:nvSpPr>
        <p:spPr>
          <a:xfrm>
            <a:off x="2325600" y="3858120"/>
            <a:ext cx="866160" cy="354600"/>
          </a:xfrm>
          <a:custGeom>
            <a:avLst/>
            <a:gdLst/>
            <a:ahLst/>
            <a:cxnLst/>
            <a:rect l="l" t="t" r="r" b="b"/>
            <a:pathLst>
              <a:path w="6740" h="2763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Google Shape;79;p4"/>
          <p:cNvSpPr/>
          <p:nvPr/>
        </p:nvSpPr>
        <p:spPr>
          <a:xfrm>
            <a:off x="0" y="2679480"/>
            <a:ext cx="1485360" cy="354600"/>
          </a:xfrm>
          <a:custGeom>
            <a:avLst/>
            <a:gdLst/>
            <a:ahLst/>
            <a:cxnLst/>
            <a:rect l="l" t="t" r="r" b="b"/>
            <a:pathLst>
              <a:path w="15325" h="2764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Google Shape;80;p4"/>
          <p:cNvSpPr/>
          <p:nvPr/>
        </p:nvSpPr>
        <p:spPr>
          <a:xfrm>
            <a:off x="896400" y="3268800"/>
            <a:ext cx="369720" cy="354600"/>
          </a:xfrm>
          <a:custGeom>
            <a:avLst/>
            <a:gdLst/>
            <a:ahLst/>
            <a:cxn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Google Shape;81;p4"/>
          <p:cNvSpPr/>
          <p:nvPr/>
        </p:nvSpPr>
        <p:spPr>
          <a:xfrm>
            <a:off x="0" y="1500480"/>
            <a:ext cx="1103400" cy="356040"/>
          </a:xfrm>
          <a:custGeom>
            <a:avLst/>
            <a:gdLst/>
            <a:ahLst/>
            <a:cxn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Google Shape;82;p4"/>
          <p:cNvSpPr/>
          <p:nvPr/>
        </p:nvSpPr>
        <p:spPr>
          <a:xfrm>
            <a:off x="359280" y="912600"/>
            <a:ext cx="1227960" cy="354600"/>
          </a:xfrm>
          <a:custGeom>
            <a:avLst/>
            <a:gdLst/>
            <a:ahLst/>
            <a:cxnLst/>
            <a:rect l="l" t="t" r="r" b="b"/>
            <a:pathLst>
              <a:path w="12348" h="2763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Google Shape;83;p4"/>
          <p:cNvSpPr/>
          <p:nvPr/>
        </p:nvSpPr>
        <p:spPr>
          <a:xfrm>
            <a:off x="5395680" y="322920"/>
            <a:ext cx="2170440" cy="354600"/>
          </a:xfrm>
          <a:custGeom>
            <a:avLst/>
            <a:gdLst/>
            <a:ahLst/>
            <a:cxnLst/>
            <a:rect l="l" t="t" r="r" b="b"/>
            <a:pathLst>
              <a:path w="16884" h="2763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Google Shape;84;p4"/>
          <p:cNvSpPr/>
          <p:nvPr/>
        </p:nvSpPr>
        <p:spPr>
          <a:xfrm>
            <a:off x="5729400" y="3858120"/>
            <a:ext cx="1599480" cy="354600"/>
          </a:xfrm>
          <a:custGeom>
            <a:avLst/>
            <a:gdLst/>
            <a:ahLst/>
            <a:cxnLst/>
            <a:rect l="l" t="t" r="r" b="b"/>
            <a:pathLst>
              <a:path w="12443" h="276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Google Shape;85;p4"/>
          <p:cNvSpPr/>
          <p:nvPr/>
        </p:nvSpPr>
        <p:spPr>
          <a:xfrm>
            <a:off x="1577160" y="4446360"/>
            <a:ext cx="3117960" cy="356040"/>
          </a:xfrm>
          <a:custGeom>
            <a:avLst/>
            <a:gdLst/>
            <a:ahLst/>
            <a:cxnLst/>
            <a:rect l="l" t="t" r="r" b="b"/>
            <a:pathLst>
              <a:path w="16884" h="2775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39;p19"/>
          <p:cNvSpPr/>
          <p:nvPr/>
        </p:nvSpPr>
        <p:spPr>
          <a:xfrm>
            <a:off x="1817640" y="0"/>
            <a:ext cx="7325640" cy="389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Google Shape;242;p19"/>
          <p:cNvSpPr/>
          <p:nvPr/>
        </p:nvSpPr>
        <p:spPr>
          <a:xfrm>
            <a:off x="0" y="2156760"/>
            <a:ext cx="2107080" cy="128160"/>
          </a:xfrm>
          <a:custGeom>
            <a:avLst/>
            <a:gdLst/>
            <a:ahLst/>
            <a:cxnLst/>
            <a:rect l="l" t="t" r="r" b="b"/>
            <a:pathLst>
              <a:path w="135840" h="8298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Google Shape;243;p19"/>
          <p:cNvSpPr/>
          <p:nvPr/>
        </p:nvSpPr>
        <p:spPr>
          <a:xfrm>
            <a:off x="2107800" y="2156760"/>
            <a:ext cx="1114920" cy="128160"/>
          </a:xfrm>
          <a:custGeom>
            <a:avLst/>
            <a:gdLst/>
            <a:ahLst/>
            <a:cxnLst/>
            <a:rect l="l" t="t" r="r" b="b"/>
            <a:pathLst>
              <a:path w="71889" h="8298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Google Shape;244;p19"/>
          <p:cNvSpPr/>
          <p:nvPr/>
        </p:nvSpPr>
        <p:spPr>
          <a:xfrm>
            <a:off x="430920" y="2369880"/>
            <a:ext cx="1644480" cy="128160"/>
          </a:xfrm>
          <a:custGeom>
            <a:avLst/>
            <a:gdLst/>
            <a:ahLst/>
            <a:cxnLst/>
            <a:rect l="l" t="t" r="r" b="b"/>
            <a:pathLst>
              <a:path w="106011" h="8298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Google Shape;245;p19"/>
          <p:cNvSpPr/>
          <p:nvPr/>
        </p:nvSpPr>
        <p:spPr>
          <a:xfrm>
            <a:off x="1597680" y="2369880"/>
            <a:ext cx="477360" cy="128160"/>
          </a:xfrm>
          <a:custGeom>
            <a:avLst/>
            <a:gdLst/>
            <a:ahLst/>
            <a:cxnLst/>
            <a:rect l="l" t="t" r="r" b="b"/>
            <a:pathLst>
              <a:path w="30813" h="8298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Google Shape;246;p19"/>
          <p:cNvSpPr/>
          <p:nvPr/>
        </p:nvSpPr>
        <p:spPr>
          <a:xfrm>
            <a:off x="2665800" y="2369880"/>
            <a:ext cx="556920" cy="128160"/>
          </a:xfrm>
          <a:custGeom>
            <a:avLst/>
            <a:gdLst/>
            <a:ahLst/>
            <a:cxnLst/>
            <a:rect l="l" t="t" r="r" b="b"/>
            <a:pathLst>
              <a:path w="35945" h="8298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Google Shape;247;p19"/>
          <p:cNvSpPr/>
          <p:nvPr/>
        </p:nvSpPr>
        <p:spPr>
          <a:xfrm>
            <a:off x="0" y="3222720"/>
            <a:ext cx="1472040" cy="127800"/>
          </a:xfrm>
          <a:custGeom>
            <a:avLst/>
            <a:gdLst/>
            <a:ahLst/>
            <a:cxnLst/>
            <a:rect l="l" t="t" r="r" b="b"/>
            <a:pathLst>
              <a:path w="94909" h="8274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Google Shape;248;p19"/>
          <p:cNvSpPr/>
          <p:nvPr/>
        </p:nvSpPr>
        <p:spPr>
          <a:xfrm>
            <a:off x="2202120" y="2369880"/>
            <a:ext cx="128160" cy="128160"/>
          </a:xfrm>
          <a:custGeom>
            <a:avLst/>
            <a:gdLst/>
            <a:ahLst/>
            <a:cxnLst/>
            <a:rect l="l" t="t" r="r" b="b"/>
            <a:pathLst>
              <a:path w="8298" h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Google Shape;249;p19"/>
          <p:cNvSpPr/>
          <p:nvPr/>
        </p:nvSpPr>
        <p:spPr>
          <a:xfrm>
            <a:off x="2406600" y="2369880"/>
            <a:ext cx="128160" cy="128160"/>
          </a:xfrm>
          <a:custGeom>
            <a:avLst/>
            <a:gdLst/>
            <a:ahLst/>
            <a:cxnLst/>
            <a:rect l="l" t="t" r="r" b="b"/>
            <a:pathLst>
              <a:path w="8298" h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Google Shape;250;p19"/>
          <p:cNvSpPr/>
          <p:nvPr/>
        </p:nvSpPr>
        <p:spPr>
          <a:xfrm>
            <a:off x="2061000" y="2796120"/>
            <a:ext cx="128160" cy="128160"/>
          </a:xfrm>
          <a:custGeom>
            <a:avLst/>
            <a:gdLst/>
            <a:ahLst/>
            <a:cxnLst/>
            <a:rect l="l" t="t" r="r" b="b"/>
            <a:pathLst>
              <a:path w="8298" h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Google Shape;251;p19"/>
          <p:cNvSpPr/>
          <p:nvPr/>
        </p:nvSpPr>
        <p:spPr>
          <a:xfrm>
            <a:off x="1856520" y="2796120"/>
            <a:ext cx="127800" cy="128160"/>
          </a:xfrm>
          <a:custGeom>
            <a:avLst/>
            <a:gdLst/>
            <a:ahLst/>
            <a:cxnLst/>
            <a:rect l="l" t="t" r="r" b="b"/>
            <a:pathLst>
              <a:path w="8273" h="8297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Google Shape;252;p19"/>
          <p:cNvSpPr/>
          <p:nvPr/>
        </p:nvSpPr>
        <p:spPr>
          <a:xfrm>
            <a:off x="641520" y="2796120"/>
            <a:ext cx="128160" cy="128160"/>
          </a:xfrm>
          <a:custGeom>
            <a:avLst/>
            <a:gdLst/>
            <a:ahLst/>
            <a:cxnLst/>
            <a:rect l="l" t="t" r="r" b="b"/>
            <a:pathLst>
              <a:path w="8298" h="8297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Google Shape;253;p19"/>
          <p:cNvSpPr/>
          <p:nvPr/>
        </p:nvSpPr>
        <p:spPr>
          <a:xfrm>
            <a:off x="3094920" y="2583000"/>
            <a:ext cx="128160" cy="128160"/>
          </a:xfrm>
          <a:custGeom>
            <a:avLst/>
            <a:gdLst/>
            <a:ahLst/>
            <a:cxnLst/>
            <a:rect l="l" t="t" r="r" b="b"/>
            <a:pathLst>
              <a:path w="8297" h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Google Shape;254;p19"/>
          <p:cNvSpPr/>
          <p:nvPr/>
        </p:nvSpPr>
        <p:spPr>
          <a:xfrm>
            <a:off x="191520" y="2369880"/>
            <a:ext cx="128160" cy="128160"/>
          </a:xfrm>
          <a:custGeom>
            <a:avLst/>
            <a:gdLst/>
            <a:ahLst/>
            <a:cxnLst/>
            <a:rect l="l" t="t" r="r" b="b"/>
            <a:pathLst>
              <a:path w="8298" h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Google Shape;255;p19"/>
          <p:cNvSpPr/>
          <p:nvPr/>
        </p:nvSpPr>
        <p:spPr>
          <a:xfrm>
            <a:off x="1339560" y="3009240"/>
            <a:ext cx="1643760" cy="128160"/>
          </a:xfrm>
          <a:custGeom>
            <a:avLst/>
            <a:gdLst/>
            <a:ahLst/>
            <a:cxnLst/>
            <a:rect l="l" t="t" r="r" b="b"/>
            <a:pathLst>
              <a:path w="105987" h="829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Google Shape;256;p19"/>
          <p:cNvSpPr/>
          <p:nvPr/>
        </p:nvSpPr>
        <p:spPr>
          <a:xfrm>
            <a:off x="1339560" y="3009240"/>
            <a:ext cx="477360" cy="128160"/>
          </a:xfrm>
          <a:custGeom>
            <a:avLst/>
            <a:gdLst/>
            <a:ahLst/>
            <a:cxnLst/>
            <a:rect l="l" t="t" r="r" b="b"/>
            <a:pathLst>
              <a:path w="30814" h="8297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Google Shape;257;p19"/>
          <p:cNvSpPr/>
          <p:nvPr/>
        </p:nvSpPr>
        <p:spPr>
          <a:xfrm>
            <a:off x="0" y="3009600"/>
            <a:ext cx="749160" cy="127800"/>
          </a:xfrm>
          <a:custGeom>
            <a:avLst/>
            <a:gdLst/>
            <a:ahLst/>
            <a:cxnLst/>
            <a:rect l="l" t="t" r="r" b="b"/>
            <a:pathLst>
              <a:path w="48318" h="8273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Google Shape;258;p19"/>
          <p:cNvSpPr/>
          <p:nvPr/>
        </p:nvSpPr>
        <p:spPr>
          <a:xfrm>
            <a:off x="1084680" y="3009240"/>
            <a:ext cx="128160" cy="128160"/>
          </a:xfrm>
          <a:custGeom>
            <a:avLst/>
            <a:gdLst/>
            <a:ahLst/>
            <a:cxnLst/>
            <a:rect l="l" t="t" r="r" b="b"/>
            <a:pathLst>
              <a:path w="8298" h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Google Shape;259;p19"/>
          <p:cNvSpPr/>
          <p:nvPr/>
        </p:nvSpPr>
        <p:spPr>
          <a:xfrm>
            <a:off x="879840" y="3009240"/>
            <a:ext cx="128160" cy="128160"/>
          </a:xfrm>
          <a:custGeom>
            <a:avLst/>
            <a:gdLst/>
            <a:ahLst/>
            <a:cxnLst/>
            <a:rect l="l" t="t" r="r" b="b"/>
            <a:pathLst>
              <a:path w="8297" h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Google Shape;260;p19"/>
          <p:cNvSpPr/>
          <p:nvPr/>
        </p:nvSpPr>
        <p:spPr>
          <a:xfrm>
            <a:off x="533880" y="3435480"/>
            <a:ext cx="128160" cy="128160"/>
          </a:xfrm>
          <a:custGeom>
            <a:avLst/>
            <a:gdLst/>
            <a:ahLst/>
            <a:cxnLst/>
            <a:rect l="l" t="t" r="r" b="b"/>
            <a:pathLst>
              <a:path w="8297" h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Google Shape;261;p19"/>
          <p:cNvSpPr/>
          <p:nvPr/>
        </p:nvSpPr>
        <p:spPr>
          <a:xfrm>
            <a:off x="338760" y="3435480"/>
            <a:ext cx="128160" cy="128160"/>
          </a:xfrm>
          <a:custGeom>
            <a:avLst/>
            <a:gdLst/>
            <a:ahLst/>
            <a:cxnLst/>
            <a:rect l="l" t="t" r="r" b="b"/>
            <a:pathLst>
              <a:path w="8297" h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Google Shape;262;p19"/>
          <p:cNvSpPr/>
          <p:nvPr/>
        </p:nvSpPr>
        <p:spPr>
          <a:xfrm>
            <a:off x="142920" y="3435480"/>
            <a:ext cx="128160" cy="128160"/>
          </a:xfrm>
          <a:custGeom>
            <a:avLst/>
            <a:gdLst/>
            <a:ahLst/>
            <a:cxnLst/>
            <a:rect l="l" t="t" r="r" b="b"/>
            <a:pathLst>
              <a:path w="8298" h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Google Shape;263;p19"/>
          <p:cNvSpPr/>
          <p:nvPr/>
        </p:nvSpPr>
        <p:spPr>
          <a:xfrm>
            <a:off x="3094920" y="3009240"/>
            <a:ext cx="128160" cy="128160"/>
          </a:xfrm>
          <a:custGeom>
            <a:avLst/>
            <a:gdLst/>
            <a:ahLst/>
            <a:cxnLst/>
            <a:rect l="l" t="t" r="r" b="b"/>
            <a:pathLst>
              <a:path w="8297" h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Google Shape;264;p19"/>
          <p:cNvSpPr/>
          <p:nvPr/>
        </p:nvSpPr>
        <p:spPr>
          <a:xfrm>
            <a:off x="1676160" y="2583000"/>
            <a:ext cx="1314360" cy="128160"/>
          </a:xfrm>
          <a:custGeom>
            <a:avLst/>
            <a:gdLst/>
            <a:ahLst/>
            <a:cxnLst/>
            <a:rect l="l" t="t" r="r" b="b"/>
            <a:pathLst>
              <a:path w="84742" h="8298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Google Shape;265;p19"/>
          <p:cNvSpPr/>
          <p:nvPr/>
        </p:nvSpPr>
        <p:spPr>
          <a:xfrm>
            <a:off x="2267280" y="2796120"/>
            <a:ext cx="955440" cy="128160"/>
          </a:xfrm>
          <a:custGeom>
            <a:avLst/>
            <a:gdLst/>
            <a:ahLst/>
            <a:cxnLst/>
            <a:rect l="l" t="t" r="r" b="b"/>
            <a:pathLst>
              <a:path w="61626" h="8297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Google Shape;266;p19"/>
          <p:cNvSpPr/>
          <p:nvPr/>
        </p:nvSpPr>
        <p:spPr>
          <a:xfrm>
            <a:off x="641520" y="2796120"/>
            <a:ext cx="895680" cy="128160"/>
          </a:xfrm>
          <a:custGeom>
            <a:avLst/>
            <a:gdLst/>
            <a:ahLst/>
            <a:cxnLst/>
            <a:rect l="l" t="t" r="r" b="b"/>
            <a:pathLst>
              <a:path w="57766" h="8297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Google Shape;267;p19"/>
          <p:cNvSpPr/>
          <p:nvPr/>
        </p:nvSpPr>
        <p:spPr>
          <a:xfrm>
            <a:off x="0" y="2796120"/>
            <a:ext cx="448920" cy="128160"/>
          </a:xfrm>
          <a:custGeom>
            <a:avLst/>
            <a:gdLst/>
            <a:ahLst/>
            <a:cxnLst/>
            <a:rect l="l" t="t" r="r" b="b"/>
            <a:pathLst>
              <a:path w="28967" h="829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Google Shape;268;p19"/>
          <p:cNvSpPr/>
          <p:nvPr/>
        </p:nvSpPr>
        <p:spPr>
          <a:xfrm>
            <a:off x="1676160" y="3222360"/>
            <a:ext cx="1546560" cy="128160"/>
          </a:xfrm>
          <a:custGeom>
            <a:avLst/>
            <a:gdLst/>
            <a:ahLst/>
            <a:cxnLst/>
            <a:rect l="l" t="t" r="r" b="b"/>
            <a:pathLst>
              <a:path w="99704" h="8298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Google Shape;269;p19"/>
          <p:cNvSpPr/>
          <p:nvPr/>
        </p:nvSpPr>
        <p:spPr>
          <a:xfrm>
            <a:off x="2522520" y="3435480"/>
            <a:ext cx="700200" cy="128160"/>
          </a:xfrm>
          <a:custGeom>
            <a:avLst/>
            <a:gdLst/>
            <a:ahLst/>
            <a:cxnLst/>
            <a:rect l="l" t="t" r="r" b="b"/>
            <a:pathLst>
              <a:path w="45176" h="8298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Google Shape;270;p19"/>
          <p:cNvSpPr/>
          <p:nvPr/>
        </p:nvSpPr>
        <p:spPr>
          <a:xfrm>
            <a:off x="0" y="2583000"/>
            <a:ext cx="1276920" cy="128160"/>
          </a:xfrm>
          <a:custGeom>
            <a:avLst/>
            <a:gdLst/>
            <a:ahLst/>
            <a:cxnLst/>
            <a:rect l="l" t="t" r="r" b="b"/>
            <a:pathLst>
              <a:path w="82344" h="8298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Google Shape;271;p19"/>
          <p:cNvSpPr/>
          <p:nvPr/>
        </p:nvSpPr>
        <p:spPr>
          <a:xfrm>
            <a:off x="812160" y="3435480"/>
            <a:ext cx="1562040" cy="128160"/>
          </a:xfrm>
          <a:custGeom>
            <a:avLst/>
            <a:gdLst/>
            <a:ahLst/>
            <a:cxnLst/>
            <a:rect l="l" t="t" r="r" b="b"/>
            <a:pathLst>
              <a:path w="100711" h="8298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Google Shape;272;p19"/>
          <p:cNvSpPr/>
          <p:nvPr/>
        </p:nvSpPr>
        <p:spPr>
          <a:xfrm>
            <a:off x="3223440" y="1474200"/>
            <a:ext cx="1085760" cy="2771640"/>
          </a:xfrm>
          <a:custGeom>
            <a:avLst/>
            <a:gdLst/>
            <a:ahLst/>
            <a:cxnLst/>
            <a:rect l="l" t="t" r="r" b="b"/>
            <a:pathLst>
              <a:path w="70019" h="178667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Google Shape;273;p19"/>
          <p:cNvSpPr/>
          <p:nvPr/>
        </p:nvSpPr>
        <p:spPr>
          <a:xfrm>
            <a:off x="0" y="4447080"/>
            <a:ext cx="1085760" cy="695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137;p10"/>
          <p:cNvSpPr/>
          <p:nvPr/>
        </p:nvSpPr>
        <p:spPr>
          <a:xfrm>
            <a:off x="6419160" y="1575360"/>
            <a:ext cx="2724480" cy="240120"/>
          </a:xfrm>
          <a:custGeom>
            <a:avLst/>
            <a:gdLst/>
            <a:ahLst/>
            <a:cxnLst/>
            <a:rect l="l" t="t" r="r" b="b"/>
            <a:pathLst>
              <a:path w="106491" h="5847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Google Shape;138;p10"/>
          <p:cNvSpPr/>
          <p:nvPr/>
        </p:nvSpPr>
        <p:spPr>
          <a:xfrm>
            <a:off x="0" y="4700520"/>
            <a:ext cx="1675080" cy="442080"/>
          </a:xfrm>
          <a:custGeom>
            <a:avLst/>
            <a:gdLst/>
            <a:ahLst/>
            <a:cxnLst/>
            <a:rect l="l" t="t" r="r" b="b"/>
            <a:pathLst>
              <a:path w="106491" h="5847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07;p9"/>
          <p:cNvSpPr/>
          <p:nvPr/>
        </p:nvSpPr>
        <p:spPr>
          <a:xfrm flipH="1">
            <a:off x="-720" y="322920"/>
            <a:ext cx="1182960" cy="354600"/>
          </a:xfrm>
          <a:custGeom>
            <a:avLst/>
            <a:gdLst/>
            <a:ahLst/>
            <a:cxnLst/>
            <a:rect l="l" t="t" r="r" b="b"/>
            <a:pathLst>
              <a:path w="9205" h="2763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Google Shape;108;p9"/>
          <p:cNvSpPr/>
          <p:nvPr/>
        </p:nvSpPr>
        <p:spPr>
          <a:xfrm flipH="1">
            <a:off x="-720" y="912600"/>
            <a:ext cx="3075840" cy="354600"/>
          </a:xfrm>
          <a:custGeom>
            <a:avLst/>
            <a:gdLst/>
            <a:ahLst/>
            <a:cxnLst/>
            <a:rect l="l" t="t" r="r" b="b"/>
            <a:pathLst>
              <a:path w="15325" h="2763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Google Shape;109;p9"/>
          <p:cNvSpPr/>
          <p:nvPr/>
        </p:nvSpPr>
        <p:spPr>
          <a:xfrm flipH="1">
            <a:off x="-720" y="2089800"/>
            <a:ext cx="1766160" cy="356040"/>
          </a:xfrm>
          <a:custGeom>
            <a:avLst/>
            <a:gdLst/>
            <a:ahLst/>
            <a:cxn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Google Shape;110;p9"/>
          <p:cNvSpPr/>
          <p:nvPr/>
        </p:nvSpPr>
        <p:spPr>
          <a:xfrm flipH="1">
            <a:off x="6714360" y="2089800"/>
            <a:ext cx="2071080" cy="356040"/>
          </a:xfrm>
          <a:custGeom>
            <a:avLst/>
            <a:gdLst/>
            <a:ahLst/>
            <a:cxn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Google Shape;111;p9"/>
          <p:cNvSpPr/>
          <p:nvPr/>
        </p:nvSpPr>
        <p:spPr>
          <a:xfrm flipH="1">
            <a:off x="1228680" y="1500480"/>
            <a:ext cx="1103400" cy="356040"/>
          </a:xfrm>
          <a:custGeom>
            <a:avLst/>
            <a:gdLst/>
            <a:ahLst/>
            <a:cxnLst/>
            <a:rect l="l" t="t" r="r" b="b"/>
            <a:pathLst>
              <a:path w="18027" h="2775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Google Shape;112;p9"/>
          <p:cNvSpPr/>
          <p:nvPr/>
        </p:nvSpPr>
        <p:spPr>
          <a:xfrm flipH="1">
            <a:off x="-720" y="2679480"/>
            <a:ext cx="2247120" cy="354600"/>
          </a:xfrm>
          <a:custGeom>
            <a:avLst/>
            <a:gdLst/>
            <a:ahLst/>
            <a:cxnLst/>
            <a:rect l="l" t="t" r="r" b="b"/>
            <a:pathLst>
              <a:path w="12872" h="2764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Google Shape;113;p9"/>
          <p:cNvSpPr/>
          <p:nvPr/>
        </p:nvSpPr>
        <p:spPr>
          <a:xfrm flipH="1">
            <a:off x="-720" y="1500480"/>
            <a:ext cx="1037520" cy="356040"/>
          </a:xfrm>
          <a:custGeom>
            <a:avLst/>
            <a:gdLst/>
            <a:ahLst/>
            <a:cxn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Google Shape;114;p9"/>
          <p:cNvSpPr/>
          <p:nvPr/>
        </p:nvSpPr>
        <p:spPr>
          <a:xfrm flipH="1">
            <a:off x="-720" y="3268800"/>
            <a:ext cx="1103400" cy="354600"/>
          </a:xfrm>
          <a:custGeom>
            <a:avLst/>
            <a:gdLst/>
            <a:ahLst/>
            <a:cxnLst/>
            <a:rect l="l" t="t" r="r" b="b"/>
            <a:pathLst>
              <a:path w="8586" h="2764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Google Shape;115;p9"/>
          <p:cNvSpPr/>
          <p:nvPr/>
        </p:nvSpPr>
        <p:spPr>
          <a:xfrm flipH="1">
            <a:off x="1299240" y="3268800"/>
            <a:ext cx="489960" cy="354600"/>
          </a:xfrm>
          <a:custGeom>
            <a:avLst/>
            <a:gdLst/>
            <a:ahLst/>
            <a:cxnLst/>
            <a:rect l="l" t="t" r="r" b="b"/>
            <a:pathLst>
              <a:path w="18396" h="2764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Google Shape;116;p9"/>
          <p:cNvSpPr/>
          <p:nvPr/>
        </p:nvSpPr>
        <p:spPr>
          <a:xfrm flipH="1">
            <a:off x="-720" y="3858120"/>
            <a:ext cx="1456560" cy="354600"/>
          </a:xfrm>
          <a:custGeom>
            <a:avLst/>
            <a:gdLst/>
            <a:ahLst/>
            <a:cxnLst/>
            <a:rect l="l" t="t" r="r" b="b"/>
            <a:pathLst>
              <a:path w="12348" h="2763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Google Shape;117;p9"/>
          <p:cNvSpPr/>
          <p:nvPr/>
        </p:nvSpPr>
        <p:spPr>
          <a:xfrm flipH="1">
            <a:off x="7376400" y="3858120"/>
            <a:ext cx="1766160" cy="354600"/>
          </a:xfrm>
          <a:custGeom>
            <a:avLst/>
            <a:gdLst/>
            <a:ahLst/>
            <a:cxnLst/>
            <a:rect l="l" t="t" r="r" b="b"/>
            <a:pathLst>
              <a:path w="15325" h="2763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Google Shape;118;p9"/>
          <p:cNvSpPr/>
          <p:nvPr/>
        </p:nvSpPr>
        <p:spPr>
          <a:xfrm flipH="1">
            <a:off x="7488000" y="2679480"/>
            <a:ext cx="1654560" cy="354600"/>
          </a:xfrm>
          <a:custGeom>
            <a:avLst/>
            <a:gdLst/>
            <a:ahLst/>
            <a:cxnLst/>
            <a:rect l="l" t="t" r="r" b="b"/>
            <a:pathLst>
              <a:path w="15325" h="2764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Google Shape;119;p9"/>
          <p:cNvSpPr/>
          <p:nvPr/>
        </p:nvSpPr>
        <p:spPr>
          <a:xfrm flipH="1">
            <a:off x="8105040" y="3268800"/>
            <a:ext cx="1037520" cy="354600"/>
          </a:xfrm>
          <a:custGeom>
            <a:avLst/>
            <a:gdLst/>
            <a:ahLst/>
            <a:cxn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Google Shape;120;p9"/>
          <p:cNvSpPr/>
          <p:nvPr/>
        </p:nvSpPr>
        <p:spPr>
          <a:xfrm flipH="1">
            <a:off x="8039160" y="1500480"/>
            <a:ext cx="1103400" cy="356040"/>
          </a:xfrm>
          <a:custGeom>
            <a:avLst/>
            <a:gdLst/>
            <a:ahLst/>
            <a:cxn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Google Shape;121;p9"/>
          <p:cNvSpPr/>
          <p:nvPr/>
        </p:nvSpPr>
        <p:spPr>
          <a:xfrm flipH="1">
            <a:off x="5477400" y="1500480"/>
            <a:ext cx="2364840" cy="356040"/>
          </a:xfrm>
          <a:custGeom>
            <a:avLst/>
            <a:gdLst/>
            <a:ahLst/>
            <a:cxnLst/>
            <a:rect l="l" t="t" r="r" b="b"/>
            <a:pathLst>
              <a:path w="18396" h="2775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Google Shape;122;p9"/>
          <p:cNvSpPr/>
          <p:nvPr/>
        </p:nvSpPr>
        <p:spPr>
          <a:xfrm flipH="1">
            <a:off x="6895440" y="912600"/>
            <a:ext cx="2247120" cy="354600"/>
          </a:xfrm>
          <a:custGeom>
            <a:avLst/>
            <a:gdLst/>
            <a:ahLst/>
            <a:cxnLst/>
            <a:rect l="l" t="t" r="r" b="b"/>
            <a:pathLst>
              <a:path w="12348" h="2763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Google Shape;123;p9"/>
          <p:cNvSpPr/>
          <p:nvPr/>
        </p:nvSpPr>
        <p:spPr>
          <a:xfrm flipH="1">
            <a:off x="3894840" y="322920"/>
            <a:ext cx="4818960" cy="354600"/>
          </a:xfrm>
          <a:custGeom>
            <a:avLst/>
            <a:gdLst/>
            <a:ahLst/>
            <a:cxnLst/>
            <a:rect l="l" t="t" r="r" b="b"/>
            <a:pathLst>
              <a:path w="18087" h="2763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Google Shape;124;p9"/>
          <p:cNvSpPr/>
          <p:nvPr/>
        </p:nvSpPr>
        <p:spPr>
          <a:xfrm flipH="1">
            <a:off x="2610360" y="4446360"/>
            <a:ext cx="6532200" cy="356040"/>
          </a:xfrm>
          <a:custGeom>
            <a:avLst/>
            <a:gdLst/>
            <a:ahLst/>
            <a:cxnLst/>
            <a:rect l="l" t="t" r="r" b="b"/>
            <a:pathLst>
              <a:path w="16884" h="2775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Google Shape;125;p9"/>
          <p:cNvSpPr/>
          <p:nvPr/>
        </p:nvSpPr>
        <p:spPr>
          <a:xfrm>
            <a:off x="2094120" y="1123200"/>
            <a:ext cx="4955040" cy="3011760"/>
          </a:xfrm>
          <a:custGeom>
            <a:avLst/>
            <a:gdLst/>
            <a:ahLst/>
            <a:cxnLst/>
            <a:rect l="l" t="t" r="r" b="b"/>
            <a:pathLst>
              <a:path w="151663" h="92191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Google Shape;126;p9"/>
          <p:cNvSpPr/>
          <p:nvPr/>
        </p:nvSpPr>
        <p:spPr>
          <a:xfrm>
            <a:off x="4277880" y="1545840"/>
            <a:ext cx="190440" cy="297720"/>
          </a:xfrm>
          <a:custGeom>
            <a:avLst/>
            <a:gdLst/>
            <a:ahLst/>
            <a:cxnLst/>
            <a:rect l="l" t="t" r="r" b="b"/>
            <a:pathLst>
              <a:path w="5846" h="9133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Google Shape;127;p9"/>
          <p:cNvSpPr/>
          <p:nvPr/>
        </p:nvSpPr>
        <p:spPr>
          <a:xfrm>
            <a:off x="4674600" y="1545840"/>
            <a:ext cx="190800" cy="297720"/>
          </a:xfrm>
          <a:custGeom>
            <a:avLst/>
            <a:gdLst/>
            <a:ahLst/>
            <a:cxnLst/>
            <a:rect l="l" t="t" r="r" b="b"/>
            <a:pathLst>
              <a:path w="5859" h="9133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Google Shape;128;p9"/>
          <p:cNvSpPr/>
          <p:nvPr/>
        </p:nvSpPr>
        <p:spPr>
          <a:xfrm>
            <a:off x="4507920" y="1516320"/>
            <a:ext cx="126360" cy="357120"/>
          </a:xfrm>
          <a:custGeom>
            <a:avLst/>
            <a:gdLst/>
            <a:ahLst/>
            <a:cxnLst/>
            <a:rect l="l" t="t" r="r" b="b"/>
            <a:pathLst>
              <a:path w="3894" h="10955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Google Shape;129;p9"/>
          <p:cNvSpPr/>
          <p:nvPr/>
        </p:nvSpPr>
        <p:spPr>
          <a:xfrm flipH="1">
            <a:off x="1647000" y="3858120"/>
            <a:ext cx="1765800" cy="354600"/>
          </a:xfrm>
          <a:custGeom>
            <a:avLst/>
            <a:gdLst/>
            <a:ahLst/>
            <a:cxnLst/>
            <a:rect l="l" t="t" r="r" b="b"/>
            <a:pathLst>
              <a:path w="12443" h="276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Google Shape;130;p9"/>
          <p:cNvSpPr/>
          <p:nvPr/>
        </p:nvSpPr>
        <p:spPr>
          <a:xfrm flipH="1">
            <a:off x="6666840" y="3268800"/>
            <a:ext cx="1246320" cy="354600"/>
          </a:xfrm>
          <a:custGeom>
            <a:avLst/>
            <a:gdLst/>
            <a:ahLst/>
            <a:cxnLst/>
            <a:rect l="l" t="t" r="r" b="b"/>
            <a:pathLst>
              <a:path w="18027" h="2764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Google Shape;131;p9"/>
          <p:cNvSpPr/>
          <p:nvPr/>
        </p:nvSpPr>
        <p:spPr>
          <a:xfrm flipH="1">
            <a:off x="5728680" y="912600"/>
            <a:ext cx="984960" cy="354600"/>
          </a:xfrm>
          <a:custGeom>
            <a:avLst/>
            <a:gdLst/>
            <a:ahLst/>
            <a:cxnLst/>
            <a:rect l="l" t="t" r="r" b="b"/>
            <a:pathLst>
              <a:path w="12443" h="276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xkl1fqopkck.usemoralis.com/0000000000000000000000000000000000000000000000000000000000000000.json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s://testnets.opensea.io/assets/0xc168df938e6fbb594fe8dd70b65ce1455f293d17/0" TargetMode="External"/><Relationship Id="rId1" Type="http://schemas.openxmlformats.org/officeDocument/2006/relationships/slideLayout" Target="../slideLayouts/slideLayout61.xml"/><Relationship Id="rId6" Type="http://schemas.openxmlformats.org/officeDocument/2006/relationships/hyperlink" Target="https://cxkl1fqopkck.usemoralis.com/0000000000000000000000000000000000000000000000000000000000000001.json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hyperlink" Target="https://testnets.opensea.io/collection/intergalactic" TargetMode="External"/><Relationship Id="rId4" Type="http://schemas.openxmlformats.org/officeDocument/2006/relationships/hyperlink" Target="https://testnets.opensea.io/assets/0xc168df938e6fbb594fe8dd70b65ce1455f293d17/1" TargetMode="Externa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Picture 5"/>
          <p:cNvPicPr/>
          <p:nvPr/>
        </p:nvPicPr>
        <p:blipFill>
          <a:blip r:embed="rId2"/>
          <a:stretch/>
        </p:blipFill>
        <p:spPr>
          <a:xfrm>
            <a:off x="7577280" y="0"/>
            <a:ext cx="1541880" cy="603000"/>
          </a:xfrm>
          <a:prstGeom prst="rect">
            <a:avLst/>
          </a:prstGeom>
          <a:ln w="0">
            <a:noFill/>
          </a:ln>
        </p:spPr>
      </p:pic>
      <p:pic>
        <p:nvPicPr>
          <p:cNvPr id="386" name="Picture 6"/>
          <p:cNvPicPr/>
          <p:nvPr/>
        </p:nvPicPr>
        <p:blipFill>
          <a:blip r:embed="rId3"/>
          <a:stretch/>
        </p:blipFill>
        <p:spPr>
          <a:xfrm>
            <a:off x="6662880" y="11520"/>
            <a:ext cx="621000" cy="614880"/>
          </a:xfrm>
          <a:prstGeom prst="rect">
            <a:avLst/>
          </a:prstGeom>
          <a:ln w="0">
            <a:noFill/>
          </a:ln>
        </p:spPr>
      </p:pic>
      <p:sp>
        <p:nvSpPr>
          <p:cNvPr id="387" name="TextBox 7"/>
          <p:cNvSpPr/>
          <p:nvPr/>
        </p:nvSpPr>
        <p:spPr>
          <a:xfrm>
            <a:off x="712800" y="1292040"/>
            <a:ext cx="4228560" cy="62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500" b="1" strike="noStrike" spc="-1">
                <a:solidFill>
                  <a:srgbClr val="FFFFFF"/>
                </a:solidFill>
                <a:latin typeface="Arial"/>
                <a:ea typeface="Arial"/>
              </a:rPr>
              <a:t>COSMOS</a:t>
            </a:r>
            <a:endParaRPr lang="en-US" sz="3500" b="0" strike="noStrike" spc="-1">
              <a:latin typeface="Arial"/>
            </a:endParaRPr>
          </a:p>
        </p:txBody>
      </p:sp>
      <p:sp>
        <p:nvSpPr>
          <p:cNvPr id="388" name="TextBox 8"/>
          <p:cNvSpPr/>
          <p:nvPr/>
        </p:nvSpPr>
        <p:spPr>
          <a:xfrm>
            <a:off x="712800" y="1943280"/>
            <a:ext cx="4228560" cy="62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500" b="1" strike="noStrike" spc="-1">
                <a:solidFill>
                  <a:srgbClr val="FFFFFF"/>
                </a:solidFill>
                <a:latin typeface="Arial"/>
                <a:ea typeface="Arial"/>
              </a:rPr>
              <a:t>InterGalactic</a:t>
            </a:r>
            <a:endParaRPr lang="en-US" sz="3500" b="0" strike="noStrike" spc="-1">
              <a:latin typeface="Arial"/>
            </a:endParaRPr>
          </a:p>
        </p:txBody>
      </p:sp>
      <p:sp>
        <p:nvSpPr>
          <p:cNvPr id="389" name="TextBox 1"/>
          <p:cNvSpPr/>
          <p:nvPr/>
        </p:nvSpPr>
        <p:spPr>
          <a:xfrm>
            <a:off x="712800" y="2850840"/>
            <a:ext cx="5411880" cy="94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FFC5"/>
                </a:solidFill>
                <a:latin typeface="Arial"/>
                <a:ea typeface="Arial"/>
              </a:rPr>
              <a:t>Michail Bantouvas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FFC5"/>
                </a:solidFill>
                <a:latin typeface="Arial"/>
                <a:ea typeface="Arial"/>
              </a:rPr>
              <a:t>Eleftherios Konstantinidis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FFC5"/>
                </a:solidFill>
                <a:latin typeface="Arial"/>
                <a:ea typeface="Arial"/>
              </a:rPr>
              <a:t>Panagiotis Petroulios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FFC5"/>
                </a:solidFill>
                <a:latin typeface="Arial"/>
                <a:ea typeface="Arial"/>
              </a:rPr>
              <a:t>Mariel Mesi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278000" y="0"/>
            <a:ext cx="6587280" cy="668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000" b="1" strike="noStrike" spc="-1">
                <a:solidFill>
                  <a:srgbClr val="00FFC5"/>
                </a:solidFill>
                <a:latin typeface="Overpass Mono"/>
                <a:ea typeface="Overpass Mono"/>
              </a:rPr>
              <a:t>Smart Contract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409" name="Picture 4" descr="A screenshot of a computer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0" y="564840"/>
            <a:ext cx="9143280" cy="457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280" cy="668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000" b="1" strike="noStrike" spc="-1">
                <a:solidFill>
                  <a:srgbClr val="00FFC5"/>
                </a:solidFill>
                <a:latin typeface="Overpass Mono"/>
                <a:ea typeface="Overpass Mono"/>
              </a:rPr>
              <a:t>Opensea &amp; Morallis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411" name="Picture 3" descr="A picture containing dark, night&#10;&#10;Description automatically generated">
            <a:hlinkClick r:id="rId2"/>
          </p:cNvPr>
          <p:cNvPicPr/>
          <p:nvPr/>
        </p:nvPicPr>
        <p:blipFill>
          <a:blip r:embed="rId3"/>
          <a:stretch/>
        </p:blipFill>
        <p:spPr>
          <a:xfrm rot="5400000">
            <a:off x="528840" y="1044360"/>
            <a:ext cx="2678760" cy="3452040"/>
          </a:xfrm>
          <a:prstGeom prst="rect">
            <a:avLst/>
          </a:prstGeom>
          <a:ln w="0">
            <a:noFill/>
          </a:ln>
        </p:spPr>
      </p:pic>
      <p:pic>
        <p:nvPicPr>
          <p:cNvPr id="412" name="Picture 5" descr="Diagram&#10;&#10;Description automatically generated with medium confidence">
            <a:hlinkClick r:id="rId4"/>
          </p:cNvPr>
          <p:cNvPicPr/>
          <p:nvPr/>
        </p:nvPicPr>
        <p:blipFill>
          <a:blip r:embed="rId5"/>
          <a:stretch/>
        </p:blipFill>
        <p:spPr>
          <a:xfrm rot="10800000">
            <a:off x="5560920" y="1745280"/>
            <a:ext cx="2662920" cy="2053440"/>
          </a:xfrm>
          <a:prstGeom prst="rect">
            <a:avLst/>
          </a:prstGeom>
          <a:ln w="0">
            <a:noFill/>
          </a:ln>
        </p:spPr>
      </p:pic>
      <p:pic>
        <p:nvPicPr>
          <p:cNvPr id="413" name="Picture 7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5549760" y="4029120"/>
            <a:ext cx="3593520" cy="1113840"/>
          </a:xfrm>
          <a:prstGeom prst="rect">
            <a:avLst/>
          </a:prstGeom>
          <a:ln w="0">
            <a:noFill/>
          </a:ln>
        </p:spPr>
      </p:pic>
      <p:pic>
        <p:nvPicPr>
          <p:cNvPr id="414" name="Picture 9">
            <a:hlinkClick r:id="rId8"/>
          </p:cNvPr>
          <p:cNvPicPr/>
          <p:nvPr/>
        </p:nvPicPr>
        <p:blipFill>
          <a:blip r:embed="rId9"/>
          <a:stretch/>
        </p:blipFill>
        <p:spPr>
          <a:xfrm>
            <a:off x="0" y="4029120"/>
            <a:ext cx="3593520" cy="1113840"/>
          </a:xfrm>
          <a:prstGeom prst="rect">
            <a:avLst/>
          </a:prstGeom>
          <a:ln w="0">
            <a:noFill/>
          </a:ln>
        </p:spPr>
      </p:pic>
      <p:sp>
        <p:nvSpPr>
          <p:cNvPr id="415" name="TextBox 10"/>
          <p:cNvSpPr/>
          <p:nvPr/>
        </p:nvSpPr>
        <p:spPr>
          <a:xfrm>
            <a:off x="3583800" y="3452040"/>
            <a:ext cx="3327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1" strike="noStrike" spc="-1">
                <a:solidFill>
                  <a:srgbClr val="00FFC5"/>
                </a:solidFill>
                <a:latin typeface="Arial"/>
                <a:ea typeface="Arial"/>
              </a:rPr>
              <a:t>Player metadata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16" name="Picture 415">
            <a:hlinkClick r:id="rId10"/>
          </p:cNvPr>
          <p:cNvPicPr/>
          <p:nvPr/>
        </p:nvPicPr>
        <p:blipFill>
          <a:blip r:embed="rId11"/>
          <a:stretch/>
        </p:blipFill>
        <p:spPr>
          <a:xfrm>
            <a:off x="3967560" y="1371600"/>
            <a:ext cx="1289880" cy="1269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4680" y="2714760"/>
            <a:ext cx="8424360" cy="447120"/>
          </a:xfrm>
          <a:prstGeom prst="rect">
            <a:avLst/>
          </a:prstGeom>
          <a:noFill/>
          <a:ln w="0">
            <a:noFill/>
          </a:ln>
        </p:spPr>
        <p:txBody>
          <a:bodyPr lIns="90000" tIns="0" rIns="90000" bIns="0" anchor="ctr">
            <a:noAutofit/>
          </a:bodyPr>
          <a:lstStyle/>
          <a:p>
            <a:pPr marL="152280" algn="ctr">
              <a:lnSpc>
                <a:spcPct val="100000"/>
              </a:lnSpc>
              <a:buNone/>
            </a:pPr>
            <a:r>
              <a:rPr lang="en-GB" sz="3600" b="1" strike="noStrike" spc="-1">
                <a:solidFill>
                  <a:srgbClr val="FFFFFF"/>
                </a:solidFill>
                <a:latin typeface="Overpass Mono"/>
                <a:ea typeface="Overpass Mono"/>
              </a:rPr>
              <a:t>InterGalactic 2D game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title"/>
          </p:nvPr>
        </p:nvSpPr>
        <p:spPr>
          <a:xfrm>
            <a:off x="454680" y="2151000"/>
            <a:ext cx="8424360" cy="488880"/>
          </a:xfrm>
          <a:prstGeom prst="rect">
            <a:avLst/>
          </a:prstGeom>
          <a:noFill/>
          <a:ln w="0">
            <a:noFill/>
          </a:ln>
        </p:spPr>
        <p:txBody>
          <a:bodyPr lIns="90000" tIns="0" rIns="90000" bIns="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0" b="1" strike="noStrike" spc="-1">
                <a:solidFill>
                  <a:srgbClr val="00FFC5"/>
                </a:solidFill>
                <a:latin typeface="Overpass Mono"/>
                <a:ea typeface="Overpass Mono"/>
              </a:rPr>
              <a:t>04</a:t>
            </a:r>
            <a:endParaRPr lang="en-US" sz="8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/>
          </p:nvPr>
        </p:nvSpPr>
        <p:spPr>
          <a:xfrm>
            <a:off x="4572000" y="2697480"/>
            <a:ext cx="3931920" cy="21301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naheim"/>
              <a:buChar char="●"/>
            </a:pPr>
            <a:r>
              <a:rPr lang="en-GB" sz="1600" b="0" strike="noStrike" spc="-1">
                <a:solidFill>
                  <a:srgbClr val="FFFFFF"/>
                </a:solidFill>
                <a:latin typeface="Anaheim"/>
                <a:ea typeface="Anaheim"/>
              </a:rPr>
              <a:t>Gameplay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naheim"/>
              <a:buChar char="●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Anaheim"/>
                <a:ea typeface="Anaheim"/>
              </a:rPr>
              <a:t>Implementation of our NFT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title"/>
          </p:nvPr>
        </p:nvSpPr>
        <p:spPr>
          <a:xfrm>
            <a:off x="4579560" y="1358280"/>
            <a:ext cx="3962520" cy="7455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152280" algn="ctr">
              <a:lnSpc>
                <a:spcPct val="100000"/>
              </a:lnSpc>
              <a:buNone/>
            </a:pPr>
            <a:r>
              <a:rPr lang="en-GB" sz="3200" b="1" strike="noStrike" spc="-1">
                <a:solidFill>
                  <a:srgbClr val="00FFC5"/>
                </a:solidFill>
                <a:latin typeface="Overpass Mono"/>
                <a:ea typeface="Overpass Mono"/>
              </a:rPr>
              <a:t>The Game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ubTitle"/>
          </p:nvPr>
        </p:nvSpPr>
        <p:spPr>
          <a:xfrm>
            <a:off x="2522160" y="2340360"/>
            <a:ext cx="4099680" cy="8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22" name="TextBox 3"/>
          <p:cNvSpPr/>
          <p:nvPr/>
        </p:nvSpPr>
        <p:spPr>
          <a:xfrm>
            <a:off x="2521800" y="2077560"/>
            <a:ext cx="409968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1B1464"/>
                </a:solidFill>
                <a:latin typeface="Arial"/>
                <a:ea typeface="Arial"/>
              </a:rPr>
              <a:t>Thank you for your attention!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EC008C"/>
                </a:solidFill>
                <a:latin typeface="Arial"/>
                <a:ea typeface="Arial"/>
              </a:rPr>
              <a:t>Feel free to ask any question!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60;p30"/>
          <p:cNvPicPr/>
          <p:nvPr/>
        </p:nvPicPr>
        <p:blipFill>
          <a:blip r:embed="rId2"/>
          <a:srcRect l="24489" t="18179" r="9353" b="4809"/>
          <a:stretch/>
        </p:blipFill>
        <p:spPr>
          <a:xfrm>
            <a:off x="5353200" y="1809720"/>
            <a:ext cx="3323520" cy="2580480"/>
          </a:xfrm>
          <a:prstGeom prst="rect">
            <a:avLst/>
          </a:prstGeom>
          <a:ln w="0">
            <a:noFill/>
          </a:ln>
        </p:spPr>
      </p:pic>
      <p:sp>
        <p:nvSpPr>
          <p:cNvPr id="391" name="PlaceHolder 1"/>
          <p:cNvSpPr>
            <a:spLocks noGrp="1"/>
          </p:cNvSpPr>
          <p:nvPr>
            <p:ph/>
          </p:nvPr>
        </p:nvSpPr>
        <p:spPr>
          <a:xfrm>
            <a:off x="560880" y="2323080"/>
            <a:ext cx="3512160" cy="2130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Raleway SemiBold"/>
              <a:buChar char="●"/>
            </a:pPr>
            <a:r>
              <a:rPr lang="en-GB" sz="2400" b="0" strike="noStrike" spc="-1">
                <a:solidFill>
                  <a:srgbClr val="FFFFFF"/>
                </a:solidFill>
                <a:latin typeface="Anaheim"/>
                <a:ea typeface="Anaheim"/>
              </a:rPr>
              <a:t>Our idea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Raleway SemiBold"/>
              <a:buChar char="●"/>
              <a:tabLst>
                <a:tab pos="0" algn="l"/>
              </a:tabLst>
            </a:pPr>
            <a:r>
              <a:rPr lang="en-GB" sz="2400" b="0" strike="noStrike" spc="-1">
                <a:solidFill>
                  <a:srgbClr val="FFFFFF"/>
                </a:solidFill>
                <a:latin typeface="Anaheim"/>
                <a:ea typeface="Anaheim"/>
              </a:rPr>
              <a:t>What we will do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Raleway SemiBold"/>
              <a:buChar char="●"/>
              <a:tabLst>
                <a:tab pos="0" algn="l"/>
              </a:tabLst>
            </a:pPr>
            <a:r>
              <a:rPr lang="en-GB" sz="2400" b="0" strike="noStrike" spc="-1">
                <a:solidFill>
                  <a:srgbClr val="FFFFFF"/>
                </a:solidFill>
                <a:latin typeface="Anaheim"/>
                <a:ea typeface="Anaheim"/>
              </a:rPr>
              <a:t>How we will do it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title"/>
          </p:nvPr>
        </p:nvSpPr>
        <p:spPr>
          <a:xfrm>
            <a:off x="560880" y="1168200"/>
            <a:ext cx="3560760" cy="6681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00FFC5"/>
                </a:solidFill>
                <a:latin typeface="Overpass Mono"/>
                <a:ea typeface="Overpass Mono"/>
              </a:rPr>
              <a:t>INTRODUCTION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93" name="Google Shape;363;p30"/>
          <p:cNvSpPr/>
          <p:nvPr/>
        </p:nvSpPr>
        <p:spPr>
          <a:xfrm>
            <a:off x="7524720" y="3887640"/>
            <a:ext cx="1618560" cy="240840"/>
          </a:xfrm>
          <a:custGeom>
            <a:avLst/>
            <a:gdLst/>
            <a:ahLst/>
            <a:cxn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280" cy="668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00FFC5"/>
                </a:solidFill>
                <a:latin typeface="Overpass Mono"/>
                <a:ea typeface="Overpass Mono"/>
              </a:rPr>
              <a:t>TABLE OF CONTENTS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subTitle"/>
          </p:nvPr>
        </p:nvSpPr>
        <p:spPr>
          <a:xfrm>
            <a:off x="720000" y="1096084"/>
            <a:ext cx="7703280" cy="4221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marL="1522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 dirty="0">
                <a:solidFill>
                  <a:srgbClr val="FFFFFF"/>
                </a:solidFill>
                <a:latin typeface="Anaheim"/>
                <a:ea typeface="Anaheim"/>
              </a:rPr>
              <a:t>1.  NFT</a:t>
            </a:r>
            <a:endParaRPr lang="en-US" sz="1800" b="0" strike="noStrike" spc="-1" dirty="0">
              <a:latin typeface="Arial"/>
            </a:endParaRPr>
          </a:p>
          <a:p>
            <a:pPr marL="952560" lvl="1" indent="-34308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1" strike="noStrike" spc="-1" dirty="0">
                <a:solidFill>
                  <a:srgbClr val="FFFFFF"/>
                </a:solidFill>
                <a:latin typeface="Anaheim"/>
                <a:ea typeface="Anaheim"/>
              </a:rPr>
              <a:t>Images</a:t>
            </a:r>
            <a:endParaRPr lang="en-US" sz="1800" b="0" strike="noStrike" spc="-1" dirty="0">
              <a:latin typeface="Arial"/>
            </a:endParaRPr>
          </a:p>
          <a:p>
            <a:pPr marL="1522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 dirty="0">
                <a:solidFill>
                  <a:srgbClr val="FFFFFF"/>
                </a:solidFill>
                <a:latin typeface="Anaheim"/>
                <a:ea typeface="Anaheim"/>
              </a:rPr>
              <a:t>2.  Shuffler</a:t>
            </a:r>
            <a:endParaRPr lang="en-US" sz="1800" b="0" strike="noStrike" spc="-1" dirty="0">
              <a:latin typeface="Arial"/>
            </a:endParaRPr>
          </a:p>
          <a:p>
            <a:pPr marL="1522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 dirty="0">
                <a:solidFill>
                  <a:srgbClr val="FFFFFF"/>
                </a:solidFill>
                <a:latin typeface="Anaheim"/>
                <a:ea typeface="Anaheim"/>
              </a:rPr>
              <a:t>3.  Smart Contract</a:t>
            </a:r>
            <a:endParaRPr lang="en-US" sz="1800" b="0" strike="noStrike" spc="-1" dirty="0">
              <a:latin typeface="Arial"/>
            </a:endParaRPr>
          </a:p>
          <a:p>
            <a:pPr marL="952560" lvl="1" indent="-34308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1" strike="noStrike" spc="-1" dirty="0" err="1">
                <a:solidFill>
                  <a:srgbClr val="FFFFFF"/>
                </a:solidFill>
                <a:latin typeface="Anaheim"/>
                <a:ea typeface="Anaheim"/>
              </a:rPr>
              <a:t>Opensea</a:t>
            </a:r>
            <a:endParaRPr lang="en-US" sz="1800" b="0" strike="noStrike" spc="-1" dirty="0">
              <a:latin typeface="Arial"/>
            </a:endParaRPr>
          </a:p>
          <a:p>
            <a:pPr marL="952560" lvl="1" indent="-34308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1" strike="noStrike" spc="-1" dirty="0" err="1">
                <a:solidFill>
                  <a:srgbClr val="FFFFFF"/>
                </a:solidFill>
                <a:latin typeface="Anaheim"/>
                <a:ea typeface="Anaheim"/>
              </a:rPr>
              <a:t>Morallis</a:t>
            </a:r>
            <a:endParaRPr lang="en-US" sz="1800" b="0" strike="noStrike" spc="-1" dirty="0">
              <a:latin typeface="Arial"/>
            </a:endParaRPr>
          </a:p>
          <a:p>
            <a:pPr marL="1522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 dirty="0">
                <a:solidFill>
                  <a:srgbClr val="FFFFFF"/>
                </a:solidFill>
                <a:latin typeface="Anaheim"/>
                <a:ea typeface="Anaheim"/>
              </a:rPr>
              <a:t>4.  </a:t>
            </a:r>
            <a:r>
              <a:rPr lang="en-GB" sz="1800" b="1" strike="noStrike" spc="-1" dirty="0" err="1">
                <a:solidFill>
                  <a:srgbClr val="FFFFFF"/>
                </a:solidFill>
                <a:latin typeface="Anaheim"/>
                <a:ea typeface="Anaheim"/>
              </a:rPr>
              <a:t>InterGalactic</a:t>
            </a:r>
            <a:r>
              <a:rPr lang="en-GB" sz="1800" b="1" strike="noStrike" spc="-1" dirty="0">
                <a:solidFill>
                  <a:srgbClr val="FFFFFF"/>
                </a:solidFill>
                <a:latin typeface="Anaheim"/>
                <a:ea typeface="Anaheim"/>
              </a:rPr>
              <a:t> 2D game</a:t>
            </a:r>
            <a:endParaRPr lang="en-US" sz="1800" b="0" strike="noStrike" spc="-1" dirty="0">
              <a:latin typeface="Arial"/>
            </a:endParaRPr>
          </a:p>
          <a:p>
            <a:pPr marL="952560" lvl="1" indent="-34308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1" strike="noStrike" spc="-1" dirty="0">
                <a:solidFill>
                  <a:srgbClr val="FFFFFF"/>
                </a:solidFill>
                <a:latin typeface="Anaheim"/>
                <a:ea typeface="Anaheim"/>
              </a:rPr>
              <a:t>Implementation of NFT’s in game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4680" y="2714760"/>
            <a:ext cx="8424360" cy="447120"/>
          </a:xfrm>
          <a:prstGeom prst="rect">
            <a:avLst/>
          </a:prstGeom>
          <a:noFill/>
          <a:ln w="0">
            <a:noFill/>
          </a:ln>
        </p:spPr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>
                <a:solidFill>
                  <a:srgbClr val="FFFFFF"/>
                </a:solidFill>
                <a:latin typeface="Overpass Mono"/>
                <a:ea typeface="Overpass Mono"/>
              </a:rPr>
              <a:t>NFT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454680" y="2151000"/>
            <a:ext cx="8424360" cy="488880"/>
          </a:xfrm>
          <a:prstGeom prst="rect">
            <a:avLst/>
          </a:prstGeom>
          <a:noFill/>
          <a:ln w="0">
            <a:noFill/>
          </a:ln>
        </p:spPr>
        <p:txBody>
          <a:bodyPr lIns="90000" tIns="0" rIns="90000" bIns="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0" b="1" strike="noStrike" spc="-1">
                <a:solidFill>
                  <a:srgbClr val="00FFC5"/>
                </a:solidFill>
                <a:latin typeface="Overpass Mono"/>
                <a:ea typeface="Overpass Mono"/>
              </a:rPr>
              <a:t>01</a:t>
            </a:r>
            <a:endParaRPr lang="en-US" sz="8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/>
          </p:nvPr>
        </p:nvSpPr>
        <p:spPr>
          <a:xfrm>
            <a:off x="4572000" y="3066480"/>
            <a:ext cx="3931920" cy="21301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naheim"/>
              <a:buChar char="●"/>
            </a:pPr>
            <a:r>
              <a:rPr lang="en-GB" sz="1600" b="0" strike="noStrike" spc="-1">
                <a:solidFill>
                  <a:srgbClr val="FFFFFF"/>
                </a:solidFill>
                <a:latin typeface="Anaheim"/>
                <a:ea typeface="Anaheim"/>
              </a:rPr>
              <a:t>What is NFT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naheim"/>
              <a:buChar char="●"/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Anaheim"/>
                <a:ea typeface="Anaheim"/>
              </a:rPr>
              <a:t>Our NFT images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title"/>
          </p:nvPr>
        </p:nvSpPr>
        <p:spPr>
          <a:xfrm>
            <a:off x="4579560" y="1714680"/>
            <a:ext cx="3962520" cy="668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00FFC5"/>
                </a:solidFill>
                <a:latin typeface="Overpass Mono"/>
                <a:ea typeface="Overpass Mono"/>
              </a:rPr>
              <a:t>What is NFT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4680" y="2714760"/>
            <a:ext cx="8424360" cy="447120"/>
          </a:xfrm>
          <a:prstGeom prst="rect">
            <a:avLst/>
          </a:prstGeom>
          <a:noFill/>
          <a:ln w="0">
            <a:noFill/>
          </a:ln>
        </p:spPr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>
                <a:solidFill>
                  <a:srgbClr val="FFFFFF"/>
                </a:solidFill>
                <a:latin typeface="Overpass Mono"/>
                <a:ea typeface="Overpass Mono"/>
              </a:rPr>
              <a:t>SHUFFLER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title"/>
          </p:nvPr>
        </p:nvSpPr>
        <p:spPr>
          <a:xfrm>
            <a:off x="454680" y="2151000"/>
            <a:ext cx="8424360" cy="488880"/>
          </a:xfrm>
          <a:prstGeom prst="rect">
            <a:avLst/>
          </a:prstGeom>
          <a:noFill/>
          <a:ln w="0">
            <a:noFill/>
          </a:ln>
        </p:spPr>
        <p:txBody>
          <a:bodyPr lIns="90000" tIns="0" rIns="90000" bIns="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0" b="1" strike="noStrike" spc="-1">
                <a:solidFill>
                  <a:srgbClr val="00FFC5"/>
                </a:solidFill>
                <a:latin typeface="Overpass Mono"/>
                <a:ea typeface="Overpass Mono"/>
              </a:rPr>
              <a:t>02</a:t>
            </a:r>
            <a:endParaRPr lang="en-US" sz="8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/>
          </p:nvPr>
        </p:nvSpPr>
        <p:spPr>
          <a:xfrm>
            <a:off x="4572000" y="3022920"/>
            <a:ext cx="3931920" cy="21301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naheim"/>
              <a:buChar char="●"/>
            </a:pPr>
            <a:r>
              <a:rPr lang="en-GB" sz="1600" b="0" strike="noStrike" spc="-1" dirty="0">
                <a:solidFill>
                  <a:srgbClr val="FFFFFF"/>
                </a:solidFill>
                <a:latin typeface="Anaheim"/>
                <a:ea typeface="Anaheim"/>
              </a:rPr>
              <a:t>What is an image shuffler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naheim"/>
              <a:buChar char="●"/>
            </a:pPr>
            <a:r>
              <a:rPr lang="en-GB" sz="1600" b="0" strike="noStrike" spc="-1" dirty="0">
                <a:solidFill>
                  <a:srgbClr val="FFFFFF"/>
                </a:solidFill>
                <a:latin typeface="Anaheim"/>
                <a:ea typeface="Anaheim"/>
              </a:rPr>
              <a:t>Shufflers role in NFT creation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title"/>
          </p:nvPr>
        </p:nvSpPr>
        <p:spPr>
          <a:xfrm>
            <a:off x="4579560" y="1714680"/>
            <a:ext cx="3962520" cy="668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00FFC5"/>
                </a:solidFill>
                <a:latin typeface="Overpass Mono"/>
                <a:ea typeface="Overpass Mono"/>
              </a:rPr>
              <a:t>SHUFFLER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4680" y="2714760"/>
            <a:ext cx="8424360" cy="447120"/>
          </a:xfrm>
          <a:prstGeom prst="rect">
            <a:avLst/>
          </a:prstGeom>
          <a:noFill/>
          <a:ln w="0">
            <a:noFill/>
          </a:ln>
        </p:spPr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>
                <a:solidFill>
                  <a:srgbClr val="FFFFFF"/>
                </a:solidFill>
                <a:latin typeface="Overpass Mono"/>
                <a:ea typeface="Overpass Mono"/>
              </a:rPr>
              <a:t>SMART CONTRACT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title"/>
          </p:nvPr>
        </p:nvSpPr>
        <p:spPr>
          <a:xfrm>
            <a:off x="454680" y="2151000"/>
            <a:ext cx="8424360" cy="488880"/>
          </a:xfrm>
          <a:prstGeom prst="rect">
            <a:avLst/>
          </a:prstGeom>
          <a:noFill/>
          <a:ln w="0">
            <a:noFill/>
          </a:ln>
        </p:spPr>
        <p:txBody>
          <a:bodyPr lIns="90000" tIns="0" rIns="90000" bIns="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0" b="1" strike="noStrike" spc="-1">
                <a:solidFill>
                  <a:srgbClr val="00FFC5"/>
                </a:solidFill>
                <a:latin typeface="Overpass Mono"/>
                <a:ea typeface="Overpass Mono"/>
              </a:rPr>
              <a:t>03</a:t>
            </a:r>
            <a:endParaRPr lang="en-US" sz="8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/>
          </p:nvPr>
        </p:nvSpPr>
        <p:spPr>
          <a:xfrm>
            <a:off x="4271760" y="2462040"/>
            <a:ext cx="4578120" cy="21301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naheim"/>
              <a:buChar char="●"/>
            </a:pPr>
            <a:r>
              <a:rPr lang="en-GB" sz="1600" b="0" strike="noStrike" spc="-1" dirty="0">
                <a:solidFill>
                  <a:srgbClr val="FFFFFF"/>
                </a:solidFill>
                <a:latin typeface="Anaheim"/>
                <a:ea typeface="Anaheim"/>
              </a:rPr>
              <a:t>What is a smart contract</a:t>
            </a:r>
            <a:endParaRPr lang="en-US" sz="1600" b="0" strike="noStrike" spc="-1" dirty="0">
              <a:latin typeface="Anaheim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 dirty="0">
              <a:latin typeface="Anaheim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naheim"/>
              <a:buChar char="●"/>
            </a:pPr>
            <a:r>
              <a:rPr lang="en-GB" sz="1600" b="0" strike="noStrike" spc="-1" dirty="0" err="1">
                <a:solidFill>
                  <a:srgbClr val="FFFFFF"/>
                </a:solidFill>
                <a:latin typeface="Anaheim"/>
                <a:ea typeface="Anaheim"/>
              </a:rPr>
              <a:t>Opensea</a:t>
            </a:r>
            <a:br>
              <a:rPr sz="1600" dirty="0">
                <a:latin typeface="Anaheim"/>
              </a:rPr>
            </a:br>
            <a:r>
              <a:rPr lang="en-GB" sz="1600" b="0" strike="noStrike" spc="-1" dirty="0">
                <a:solidFill>
                  <a:srgbClr val="FFFFFF"/>
                </a:solidFill>
                <a:latin typeface="Anaheim"/>
                <a:ea typeface="Anaheim"/>
              </a:rPr>
              <a:t> </a:t>
            </a:r>
            <a:endParaRPr lang="en-US" sz="1600" b="0" strike="noStrike" spc="-1" dirty="0">
              <a:latin typeface="Anaheim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naheim"/>
              <a:buChar char="●"/>
            </a:pPr>
            <a:r>
              <a:rPr lang="en-US" sz="1600" b="0" strike="noStrike" spc="-1" dirty="0" err="1">
                <a:solidFill>
                  <a:srgbClr val="FFFFFF"/>
                </a:solidFill>
                <a:latin typeface="Anaheim"/>
                <a:ea typeface="Anaheim"/>
              </a:rPr>
              <a:t>Morallis</a:t>
            </a:r>
            <a:endParaRPr lang="en-US" sz="1600" b="0" strike="noStrike" spc="-1" dirty="0">
              <a:latin typeface="Anaheim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title"/>
          </p:nvPr>
        </p:nvSpPr>
        <p:spPr>
          <a:xfrm>
            <a:off x="4572000" y="1210680"/>
            <a:ext cx="3962520" cy="668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00FFC5"/>
                </a:solidFill>
                <a:latin typeface="Overpass Mono"/>
                <a:ea typeface="Overpass Mono"/>
              </a:rPr>
              <a:t>SMART CONTRACT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117</Words>
  <Application>Microsoft Office PowerPoint</Application>
  <PresentationFormat>On-screen Show (16:9)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Anaheim</vt:lpstr>
      <vt:lpstr>Arial</vt:lpstr>
      <vt:lpstr>Overpass Mono</vt:lpstr>
      <vt:lpstr>Raleway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INTRODUCTION</vt:lpstr>
      <vt:lpstr>TABLE OF CONTENTS</vt:lpstr>
      <vt:lpstr>NFT</vt:lpstr>
      <vt:lpstr>What is NFT</vt:lpstr>
      <vt:lpstr>SHUFFLER</vt:lpstr>
      <vt:lpstr>SHUFFLER</vt:lpstr>
      <vt:lpstr>SMART CONTRACT</vt:lpstr>
      <vt:lpstr>SMART CONTRACT</vt:lpstr>
      <vt:lpstr>Smart Contract</vt:lpstr>
      <vt:lpstr>Opensea &amp; Morallis</vt:lpstr>
      <vt:lpstr>InterGalactic 2D game</vt:lpstr>
      <vt:lpstr>The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mariel messi</dc:creator>
  <dc:description/>
  <cp:lastModifiedBy>mariel messi</cp:lastModifiedBy>
  <cp:revision>7</cp:revision>
  <dcterms:modified xsi:type="dcterms:W3CDTF">2022-03-23T11:31:21Z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Προβολή στην οθόνη (16:9)</vt:lpwstr>
  </property>
  <property fmtid="{D5CDD505-2E9C-101B-9397-08002B2CF9AE}" pid="4" name="Slides">
    <vt:i4>14</vt:i4>
  </property>
</Properties>
</file>