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6"/>
  </p:notesMasterIdLst>
  <p:sldIdLst>
    <p:sldId id="256" r:id="rId2"/>
    <p:sldId id="259" r:id="rId3"/>
    <p:sldId id="257" r:id="rId4"/>
    <p:sldId id="261" r:id="rId5"/>
    <p:sldId id="262" r:id="rId6"/>
    <p:sldId id="301" r:id="rId7"/>
    <p:sldId id="302" r:id="rId8"/>
    <p:sldId id="303" r:id="rId9"/>
    <p:sldId id="304" r:id="rId10"/>
    <p:sldId id="270" r:id="rId11"/>
    <p:sldId id="307" r:id="rId12"/>
    <p:sldId id="305" r:id="rId13"/>
    <p:sldId id="306" r:id="rId14"/>
    <p:sldId id="260" r:id="rId15"/>
  </p:sldIdLst>
  <p:sldSz cx="9144000" cy="5143500" type="screen16x9"/>
  <p:notesSz cx="6858000" cy="9144000"/>
  <p:embeddedFontLst>
    <p:embeddedFont>
      <p:font typeface="Anaheim" panose="020B0604020202020204" charset="0"/>
      <p:regular r:id="rId17"/>
    </p:embeddedFont>
    <p:embeddedFont>
      <p:font typeface="Nunito Light" pitchFamily="2" charset="0"/>
      <p:regular r:id="rId18"/>
      <p:italic r:id="rId19"/>
    </p:embeddedFont>
    <p:embeddedFont>
      <p:font typeface="Overpass Mono" panose="020B0604020202020204" charset="0"/>
      <p:regular r:id="rId20"/>
      <p:bold r:id="rId21"/>
    </p:embeddedFont>
    <p:embeddedFont>
      <p:font typeface="Raleway SemiBold" pitchFamily="2" charset="0"/>
      <p:bold r:id="rId22"/>
      <p:boldItalic r:id="rId23"/>
    </p:embeddedFont>
    <p:embeddedFont>
      <p:font typeface="Roboto" panose="02000000000000000000" pitchFamily="2" charset="0"/>
      <p:regular r:id="rId24"/>
      <p:bold r:id="rId25"/>
      <p:italic r:id="rId26"/>
      <p:boldItalic r:id="rId27"/>
    </p:embeddedFont>
    <p:embeddedFont>
      <p:font typeface="Roboto Condensed Light" panose="02000000000000000000" pitchFamily="2" charset="0"/>
      <p:regular r:id="rId28"/>
      <p: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330E681-0CB6-4CEB-9D3E-9BCC8EA27586}">
  <a:tblStyle styleId="{0330E681-0CB6-4CEB-9D3E-9BCC8EA2758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1B04B9-EDFD-46A5-A450-F9294DED058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770" autoAdjust="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8d4cbd36da_4_31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8d4cbd36da_4_31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8d4cbd36da_4_31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8d4cbd36da_4_31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75890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54692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96945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8d4cbd36da_4_31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8d4cbd36da_4_31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3193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48864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82571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0445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dea principal">
  <p:cSld name="MAIN_POINT_1">
    <p:bg>
      <p:bgPr>
        <a:solidFill>
          <a:schemeClr val="dk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avLst/>
            <a:gdLst/>
            <a:ahLst/>
            <a:cxnLst/>
            <a:rect l="l" t="t" r="r" b="b"/>
            <a:pathLst>
              <a:path w="18087" h="2763" extrusionOk="0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avLst/>
            <a:gdLst/>
            <a:ahLst/>
            <a:cxnLst/>
            <a:rect l="l" t="t" r="r" b="b"/>
            <a:pathLst>
              <a:path w="5846" h="9133" extrusionOk="0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avLst/>
            <a:gdLst/>
            <a:ahLst/>
            <a:cxnLst/>
            <a:rect l="l" t="t" r="r" b="b"/>
            <a:pathLst>
              <a:path w="5859" h="9133" extrusionOk="0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avLst/>
            <a:gdLst/>
            <a:ahLst/>
            <a:cxnLst/>
            <a:rect l="l" t="t" r="r" b="b"/>
            <a:pathLst>
              <a:path w="3894" h="10955" extrusionOk="0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avLst/>
            <a:gdLst/>
            <a:ahLst/>
            <a:cxnLst/>
            <a:rect l="l" t="t" r="r" b="b"/>
            <a:pathLst>
              <a:path w="18027" h="2764" extrusionOk="0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sz="16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>
            <a:spLocks noGrp="1"/>
          </p:cNvSpPr>
          <p:nvPr>
            <p:ph type="subTitle" idx="1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37" name="Google Shape;137;p10"/>
          <p:cNvSpPr/>
          <p:nvPr/>
        </p:nvSpPr>
        <p:spPr>
          <a:xfrm>
            <a:off x="6419025" y="1575200"/>
            <a:ext cx="2725105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0" y="4700673"/>
            <a:ext cx="1675636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5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USTOM_10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5" r:id="rId4"/>
    <p:sldLayoutId id="2147483656" r:id="rId5"/>
    <p:sldLayoutId id="2147483659" r:id="rId6"/>
    <p:sldLayoutId id="2147483665" r:id="rId7"/>
    <p:sldLayoutId id="214748366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testnets.opensea.io/assets/0xbe62937c7aea794d9e7800155c210fd1eeab684d/0" TargetMode="External"/><Relationship Id="rId7" Type="http://schemas.openxmlformats.org/officeDocument/2006/relationships/hyperlink" Target="https://cxkl1fqopkck.usemoralis.com/0000000000000000000000000000000000000000000000000000000000000001.json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hyperlink" Target="https://testnets.opensea.io/assets/0xbe62937c7aea794d9e7800155c210fd1eeab684d/1" TargetMode="Externa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hyperlink" Target="https://cxkl1fqopkck.usemoralis.com/0000000000000000000000000000000000000000000000000000000000000000.json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3105077-2131-4414-AEF8-145768BCD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7740" y="0"/>
            <a:ext cx="1542422" cy="6035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25FEE5-851D-4B74-9BFC-77A31FDE40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2901" y="-12193"/>
            <a:ext cx="621846" cy="6157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CB23F8-C6E7-40B5-A5EA-28A56979B2E4}"/>
              </a:ext>
            </a:extLst>
          </p:cNvPr>
          <p:cNvSpPr txBox="1"/>
          <p:nvPr/>
        </p:nvSpPr>
        <p:spPr>
          <a:xfrm>
            <a:off x="712695" y="1292134"/>
            <a:ext cx="42291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500" b="1" dirty="0">
                <a:solidFill>
                  <a:schemeClr val="bg1"/>
                </a:solidFill>
              </a:rPr>
              <a:t>COSMOS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6862AF-43E2-454D-B2BA-A0DF2233FEA1}"/>
              </a:ext>
            </a:extLst>
          </p:cNvPr>
          <p:cNvSpPr txBox="1"/>
          <p:nvPr/>
        </p:nvSpPr>
        <p:spPr>
          <a:xfrm>
            <a:off x="712695" y="1943246"/>
            <a:ext cx="42291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500" b="1" dirty="0">
                <a:solidFill>
                  <a:schemeClr val="bg1"/>
                </a:solidFill>
              </a:rPr>
              <a:t>InterGalactic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323127-0962-44AF-A674-ED7E0BB0E5DF}"/>
              </a:ext>
            </a:extLst>
          </p:cNvPr>
          <p:cNvSpPr txBox="1"/>
          <p:nvPr/>
        </p:nvSpPr>
        <p:spPr>
          <a:xfrm>
            <a:off x="712695" y="2850947"/>
            <a:ext cx="54124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/>
                </a:solidFill>
              </a:rPr>
              <a:t>Michail Bantouvas</a:t>
            </a:r>
          </a:p>
          <a:p>
            <a:r>
              <a:rPr lang="en-GB" dirty="0">
                <a:solidFill>
                  <a:schemeClr val="bg2"/>
                </a:solidFill>
              </a:rPr>
              <a:t>Eleftherios Konstantinidis</a:t>
            </a:r>
          </a:p>
          <a:p>
            <a:r>
              <a:rPr lang="en-GB" dirty="0">
                <a:solidFill>
                  <a:schemeClr val="bg2"/>
                </a:solidFill>
              </a:rPr>
              <a:t>Panagiotis Petroulios</a:t>
            </a:r>
          </a:p>
          <a:p>
            <a:r>
              <a:rPr lang="en-GB" dirty="0">
                <a:solidFill>
                  <a:schemeClr val="bg2"/>
                </a:solidFill>
              </a:rPr>
              <a:t>Mariel Mesi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1"/>
          <p:cNvSpPr txBox="1">
            <a:spLocks noGrp="1"/>
          </p:cNvSpPr>
          <p:nvPr>
            <p:ph type="title"/>
          </p:nvPr>
        </p:nvSpPr>
        <p:spPr>
          <a:xfrm>
            <a:off x="1278000" y="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Smart Contract</a:t>
            </a:r>
            <a:endParaRPr dirty="0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FB79AE8-D1B6-480D-9603-7624260F9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4777"/>
            <a:ext cx="9144000" cy="457872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Opensea</a:t>
            </a:r>
            <a:r>
              <a:rPr lang="en-GB" dirty="0"/>
              <a:t> &amp; </a:t>
            </a:r>
            <a:r>
              <a:rPr lang="en-GB" dirty="0" err="1"/>
              <a:t>Morallis</a:t>
            </a:r>
            <a:endParaRPr dirty="0"/>
          </a:p>
        </p:txBody>
      </p:sp>
      <p:pic>
        <p:nvPicPr>
          <p:cNvPr id="4" name="Picture 3" descr="A picture containing dark, night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4FEE04C1-B171-49DB-8F40-23F74DC8C0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28147" y="1045141"/>
            <a:ext cx="2679536" cy="3452741"/>
          </a:xfrm>
          <a:prstGeom prst="rect">
            <a:avLst/>
          </a:prstGeom>
        </p:spPr>
      </p:pic>
      <p:pic>
        <p:nvPicPr>
          <p:cNvPr id="6" name="Picture 5" descr="Diagram&#10;&#10;Description automatically generated with medium confidence">
            <a:hlinkClick r:id="rId5"/>
            <a:extLst>
              <a:ext uri="{FF2B5EF4-FFF2-40B4-BE49-F238E27FC236}">
                <a16:creationId xmlns:a16="http://schemas.microsoft.com/office/drawing/2014/main" id="{DD6DD0C3-4CD6-427A-85EF-198525852F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5560357" y="1744395"/>
            <a:ext cx="2663498" cy="2054234"/>
          </a:xfrm>
          <a:prstGeom prst="rect">
            <a:avLst/>
          </a:prstGeom>
        </p:spPr>
      </p:pic>
      <p:pic>
        <p:nvPicPr>
          <p:cNvPr id="8" name="Picture 7">
            <a:hlinkClick r:id="rId7"/>
            <a:extLst>
              <a:ext uri="{FF2B5EF4-FFF2-40B4-BE49-F238E27FC236}">
                <a16:creationId xmlns:a16="http://schemas.microsoft.com/office/drawing/2014/main" id="{F82BAD50-2250-4EDF-B859-8A001B1CCC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49713" y="4029075"/>
            <a:ext cx="3594287" cy="1114425"/>
          </a:xfrm>
          <a:prstGeom prst="rect">
            <a:avLst/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90AAF416-577B-4117-8ABC-C15CD6F22A5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4029075"/>
            <a:ext cx="3594286" cy="11144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E52DA2B-3604-4B15-9D60-27969B794F89}"/>
              </a:ext>
            </a:extLst>
          </p:cNvPr>
          <p:cNvSpPr txBox="1"/>
          <p:nvPr/>
        </p:nvSpPr>
        <p:spPr>
          <a:xfrm>
            <a:off x="3583644" y="3452187"/>
            <a:ext cx="3328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>
                <a:solidFill>
                  <a:schemeClr val="bg2"/>
                </a:solidFill>
              </a:rPr>
              <a:t>Player metadata</a:t>
            </a:r>
          </a:p>
        </p:txBody>
      </p:sp>
    </p:spTree>
    <p:extLst>
      <p:ext uri="{BB962C8B-B14F-4D97-AF65-F5344CB8AC3E}">
        <p14:creationId xmlns:p14="http://schemas.microsoft.com/office/powerpoint/2010/main" val="1685877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152400"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</a:pPr>
            <a:r>
              <a:rPr lang="en-GB" sz="3600" dirty="0"/>
              <a:t>InterGalactic 2D game</a:t>
            </a:r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9004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4572000" y="2697483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/>
            <a:r>
              <a:rPr lang="en-GB" dirty="0"/>
              <a:t>Gameplay</a:t>
            </a:r>
          </a:p>
          <a:p>
            <a:pPr marL="0" indent="0" algn="l">
              <a:buNone/>
            </a:pPr>
            <a:endParaRPr lang="en-GB" dirty="0"/>
          </a:p>
          <a:p>
            <a:pPr marL="0" indent="0" algn="l">
              <a:buNone/>
            </a:pPr>
            <a:endParaRPr lang="en-GB" dirty="0"/>
          </a:p>
          <a:p>
            <a:pPr marL="285750" indent="-285750" algn="l"/>
            <a:r>
              <a:rPr lang="en-GB" dirty="0"/>
              <a:t>Implementation of our NFT</a:t>
            </a:r>
          </a:p>
        </p:txBody>
      </p:sp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4579531" y="1358154"/>
            <a:ext cx="3963300" cy="7463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</a:pPr>
            <a:r>
              <a:rPr lang="en-GB" sz="3200" dirty="0"/>
              <a:t>The Game</a:t>
            </a:r>
          </a:p>
        </p:txBody>
      </p:sp>
    </p:spTree>
    <p:extLst>
      <p:ext uri="{BB962C8B-B14F-4D97-AF65-F5344CB8AC3E}">
        <p14:creationId xmlns:p14="http://schemas.microsoft.com/office/powerpoint/2010/main" val="4248565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1"/>
          <p:cNvSpPr txBox="1">
            <a:spLocks noGrp="1"/>
          </p:cNvSpPr>
          <p:nvPr>
            <p:ph type="subTitle" idx="1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7EC0F0-062F-4B75-8F65-CA72091CFBA6}"/>
              </a:ext>
            </a:extLst>
          </p:cNvPr>
          <p:cNvSpPr txBox="1"/>
          <p:nvPr/>
        </p:nvSpPr>
        <p:spPr>
          <a:xfrm>
            <a:off x="2521800" y="2077571"/>
            <a:ext cx="41004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chemeClr val="accent1"/>
                </a:solidFill>
              </a:rPr>
              <a:t>Thank you for your attention!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sz="1800" dirty="0">
                <a:solidFill>
                  <a:schemeClr val="tx2"/>
                </a:solidFill>
              </a:rPr>
              <a:t>Feel free to ask any question!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30"/>
          <p:cNvPicPr preferRelativeResize="0"/>
          <p:nvPr/>
        </p:nvPicPr>
        <p:blipFill rotWithShape="1">
          <a:blip r:embed="rId3">
            <a:alphaModFix/>
          </a:blip>
          <a:srcRect l="24495" t="18187" r="9353" b="4812"/>
          <a:stretch/>
        </p:blipFill>
        <p:spPr>
          <a:xfrm>
            <a:off x="5353050" y="1809750"/>
            <a:ext cx="3324251" cy="2581274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560825" y="2322979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GB" sz="2400" dirty="0"/>
              <a:t>Our idea</a:t>
            </a:r>
          </a:p>
          <a:p>
            <a:pPr marL="0" indent="0">
              <a:buNone/>
            </a:pPr>
            <a:endParaRPr lang="en-GB" sz="2400" dirty="0"/>
          </a:p>
          <a:p>
            <a:pPr marL="285750" indent="-285750"/>
            <a:r>
              <a:rPr lang="en-GB" sz="2400" dirty="0"/>
              <a:t>What we will do</a:t>
            </a:r>
          </a:p>
          <a:p>
            <a:pPr marL="0" indent="0">
              <a:buNone/>
            </a:pPr>
            <a:endParaRPr lang="en-GB" sz="2400" dirty="0"/>
          </a:p>
          <a:p>
            <a:pPr marL="285750" indent="-285750"/>
            <a:r>
              <a:rPr lang="en-GB" sz="2400" dirty="0"/>
              <a:t>How we will do it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INTRODUCTION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341" name="Google Shape;341;p28"/>
          <p:cNvSpPr txBox="1">
            <a:spLocks noGrp="1"/>
          </p:cNvSpPr>
          <p:nvPr>
            <p:ph type="subTitle" idx="1"/>
          </p:nvPr>
        </p:nvSpPr>
        <p:spPr>
          <a:xfrm flipH="1">
            <a:off x="720000" y="860612"/>
            <a:ext cx="7704000" cy="42223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GB" sz="1800" b="1" dirty="0"/>
              <a:t>1.  NFT</a:t>
            </a:r>
          </a:p>
          <a:p>
            <a:pPr marL="952500" lvl="1" indent="-342900" algn="l">
              <a:buFont typeface="Arial" panose="020B0604020202020204" pitchFamily="34" charset="0"/>
              <a:buChar char="•"/>
            </a:pPr>
            <a:r>
              <a:rPr lang="en-GB" sz="1800" b="1" dirty="0"/>
              <a:t>Images</a:t>
            </a:r>
          </a:p>
          <a:p>
            <a:pPr marL="609600" lvl="1" indent="0" algn="l">
              <a:buNone/>
            </a:pPr>
            <a:endParaRPr lang="en-GB" sz="1800" b="1" dirty="0"/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GB" sz="1800" b="1" dirty="0"/>
              <a:t>2.  Shuffler</a:t>
            </a:r>
          </a:p>
          <a:p>
            <a:pPr marL="495300">
              <a:buSzPts val="1200"/>
            </a:pPr>
            <a:endParaRPr lang="en-GB" sz="1800" b="1" dirty="0"/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GB" sz="1800" b="1" dirty="0"/>
              <a:t>3.  Smart Contract</a:t>
            </a:r>
          </a:p>
          <a:p>
            <a:pPr marL="952500" lvl="1" indent="-342900" algn="l">
              <a:buFont typeface="Arial" panose="020B0604020202020204" pitchFamily="34" charset="0"/>
              <a:buChar char="•"/>
            </a:pPr>
            <a:r>
              <a:rPr lang="en-GB" sz="1800" b="1" dirty="0" err="1"/>
              <a:t>Opensea</a:t>
            </a:r>
            <a:endParaRPr lang="en-GB" sz="1800" b="1" dirty="0"/>
          </a:p>
          <a:p>
            <a:pPr marL="952500" lvl="1" indent="-342900" algn="l">
              <a:buFont typeface="Arial" panose="020B0604020202020204" pitchFamily="34" charset="0"/>
              <a:buChar char="•"/>
            </a:pPr>
            <a:r>
              <a:rPr lang="en-GB" sz="1800" b="1" dirty="0" err="1"/>
              <a:t>Morallis</a:t>
            </a:r>
            <a:endParaRPr lang="en-GB" sz="1800" b="1" dirty="0"/>
          </a:p>
          <a:p>
            <a:pPr marL="952500" lvl="1" indent="-342900" algn="l">
              <a:buFont typeface="+mj-lt"/>
              <a:buAutoNum type="arabicPeriod"/>
            </a:pPr>
            <a:endParaRPr lang="en-GB" sz="1800" b="1" dirty="0"/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GB" sz="1800" b="1" dirty="0"/>
              <a:t>4.  InterGalactic 2D game</a:t>
            </a:r>
          </a:p>
          <a:p>
            <a:pPr marL="952500" lvl="1" indent="-342900" algn="l">
              <a:buFont typeface="Arial" panose="020B0604020202020204" pitchFamily="34" charset="0"/>
              <a:buChar char="•"/>
            </a:pPr>
            <a:r>
              <a:rPr lang="en-GB" sz="1800" b="1" dirty="0"/>
              <a:t>Implementation of NFT’s in game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AutoNum type="arabicPeriod"/>
            </a:pPr>
            <a:endParaRPr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NFT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4572000" y="3066388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/>
            <a:r>
              <a:rPr lang="en-GB" dirty="0"/>
              <a:t>What is NFT</a:t>
            </a:r>
          </a:p>
          <a:p>
            <a:pPr marL="285750" indent="-285750" algn="l"/>
            <a:endParaRPr lang="en-GB" dirty="0"/>
          </a:p>
          <a:p>
            <a:pPr marL="0" indent="0" algn="l">
              <a:buNone/>
            </a:pPr>
            <a:endParaRPr lang="en-GB" dirty="0"/>
          </a:p>
          <a:p>
            <a:pPr marL="285750" indent="-285750" algn="l"/>
            <a:r>
              <a:rPr lang="en-GB" dirty="0"/>
              <a:t>Our NFT images</a:t>
            </a:r>
          </a:p>
          <a:p>
            <a:pPr marL="285750" indent="-285750" algn="l"/>
            <a:endParaRPr dirty="0"/>
          </a:p>
        </p:txBody>
      </p:sp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NFT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SHUFFLER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6647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4572000" y="3022994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/>
            <a:r>
              <a:rPr lang="en-GB" dirty="0"/>
              <a:t>What is an image shuffler</a:t>
            </a:r>
          </a:p>
          <a:p>
            <a:pPr marL="285750" indent="-285750" algn="l"/>
            <a:endParaRPr lang="en-GB" dirty="0"/>
          </a:p>
          <a:p>
            <a:pPr marL="285750" indent="-285750" algn="l"/>
            <a:endParaRPr lang="en-GB" dirty="0"/>
          </a:p>
          <a:p>
            <a:pPr marL="285750" indent="-285750" algn="l"/>
            <a:r>
              <a:rPr lang="en-GB" dirty="0"/>
              <a:t>Shufflers role in NFT creation</a:t>
            </a:r>
          </a:p>
        </p:txBody>
      </p:sp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SHUFFLER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381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SMART CONTRACT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5834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4271701" y="2462159"/>
            <a:ext cx="457896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/>
            <a:r>
              <a:rPr lang="en-GB" sz="2800" dirty="0"/>
              <a:t>What is a smart contract</a:t>
            </a:r>
          </a:p>
          <a:p>
            <a:pPr marL="285750" indent="-285750" algn="l"/>
            <a:endParaRPr lang="en-GB" sz="2800" dirty="0"/>
          </a:p>
          <a:p>
            <a:pPr marL="285750" indent="-285750" algn="l"/>
            <a:r>
              <a:rPr lang="en-GB" sz="2800" dirty="0" err="1"/>
              <a:t>Opensea</a:t>
            </a:r>
            <a:br>
              <a:rPr lang="en-GB" sz="2800" dirty="0"/>
            </a:br>
            <a:endParaRPr lang="en-GB" sz="2800" dirty="0"/>
          </a:p>
          <a:p>
            <a:pPr marL="285750" indent="-285750" algn="l"/>
            <a:r>
              <a:rPr lang="en-US" sz="2800" dirty="0" err="1"/>
              <a:t>Morallis</a:t>
            </a:r>
            <a:endParaRPr lang="en-GB" sz="2800" dirty="0"/>
          </a:p>
        </p:txBody>
      </p:sp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4572000" y="1210536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SMART CONTRACT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6104191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116</Words>
  <Application>Microsoft Office PowerPoint</Application>
  <PresentationFormat>On-screen Show (16:9)</PresentationFormat>
  <Paragraphs>61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Roboto</vt:lpstr>
      <vt:lpstr>Overpass Mono</vt:lpstr>
      <vt:lpstr>Arial</vt:lpstr>
      <vt:lpstr>Nunito Light</vt:lpstr>
      <vt:lpstr>Anaheim</vt:lpstr>
      <vt:lpstr>Roboto Condensed Light</vt:lpstr>
      <vt:lpstr>Raleway SemiBold</vt:lpstr>
      <vt:lpstr>Programming Lesson by Slidesgo</vt:lpstr>
      <vt:lpstr>PowerPoint Presentation</vt:lpstr>
      <vt:lpstr>INTRODUCTION</vt:lpstr>
      <vt:lpstr>TABLE OF CONTENTS</vt:lpstr>
      <vt:lpstr>NFT</vt:lpstr>
      <vt:lpstr>What is NFT</vt:lpstr>
      <vt:lpstr>SHUFFLER</vt:lpstr>
      <vt:lpstr>SHUFFLER</vt:lpstr>
      <vt:lpstr>SMART CONTRACT</vt:lpstr>
      <vt:lpstr>SMART CONTRACT</vt:lpstr>
      <vt:lpstr>Smart Contract</vt:lpstr>
      <vt:lpstr>Opensea &amp; Morallis</vt:lpstr>
      <vt:lpstr>InterGalactic 2D game</vt:lpstr>
      <vt:lpstr>The Game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mariel messi</dc:creator>
  <cp:lastModifiedBy>mariel messi</cp:lastModifiedBy>
  <cp:revision>5</cp:revision>
  <dcterms:modified xsi:type="dcterms:W3CDTF">2022-03-22T17:21:38Z</dcterms:modified>
</cp:coreProperties>
</file>