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7" r:id="rId4"/>
    <p:sldId id="261" r:id="rId5"/>
    <p:sldId id="262" r:id="rId6"/>
    <p:sldId id="301" r:id="rId7"/>
    <p:sldId id="302" r:id="rId8"/>
    <p:sldId id="303" r:id="rId9"/>
    <p:sldId id="304" r:id="rId10"/>
    <p:sldId id="270" r:id="rId11"/>
    <p:sldId id="307" r:id="rId12"/>
    <p:sldId id="305" r:id="rId13"/>
    <p:sldId id="306" r:id="rId14"/>
    <p:sldId id="26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Overpass Mono" panose="020B0604020202020204" charset="0"/>
      <p:regular r:id="rId20"/>
      <p:bold r:id="rId21"/>
    </p:embeddedFont>
    <p:embeddedFont>
      <p:font typeface="Raleway SemiBold" pitchFamily="2" charset="0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0C2CD-C176-4FA1-A7FA-3D089AA534AD}" v="23" dt="2022-03-20T15:42:34.961"/>
  </p1510:revLst>
</p1510:revInfo>
</file>

<file path=ppt/tableStyles.xml><?xml version="1.0" encoding="utf-8"?>
<a:tblStyleLst xmlns:a="http://schemas.openxmlformats.org/drawingml/2006/main" def="{0330E681-0CB6-4CEB-9D3E-9BCC8EA27586}">
  <a:tblStyle styleId="{0330E681-0CB6-4CEB-9D3E-9BCC8EA27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1B04B9-EDFD-46A5-A450-F9294DED05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 messi" userId="209479780009dfaa" providerId="LiveId" clId="{AC70C2CD-C176-4FA1-A7FA-3D089AA534AD}"/>
    <pc:docChg chg="undo custSel addSld delSld modSld sldOrd delMainMaster">
      <pc:chgData name="mariel messi" userId="209479780009dfaa" providerId="LiveId" clId="{AC70C2CD-C176-4FA1-A7FA-3D089AA534AD}" dt="2022-03-20T15:42:39.458" v="819" actId="478"/>
      <pc:docMkLst>
        <pc:docMk/>
      </pc:docMkLst>
      <pc:sldChg chg="addSp delSp modSp mod">
        <pc:chgData name="mariel messi" userId="209479780009dfaa" providerId="LiveId" clId="{AC70C2CD-C176-4FA1-A7FA-3D089AA534AD}" dt="2022-03-20T15:42:39.458" v="819" actId="478"/>
        <pc:sldMkLst>
          <pc:docMk/>
          <pc:sldMk cId="0" sldId="256"/>
        </pc:sldMkLst>
        <pc:spChg chg="add mod">
          <ac:chgData name="mariel messi" userId="209479780009dfaa" providerId="LiveId" clId="{AC70C2CD-C176-4FA1-A7FA-3D089AA534AD}" dt="2022-03-20T15:17:01.501" v="477" actId="1076"/>
          <ac:spMkLst>
            <pc:docMk/>
            <pc:sldMk cId="0" sldId="256"/>
            <ac:spMk id="2" creationId="{81323127-0962-44AF-A674-ED7E0BB0E5DF}"/>
          </ac:spMkLst>
        </pc:spChg>
        <pc:spChg chg="mod">
          <ac:chgData name="mariel messi" userId="209479780009dfaa" providerId="LiveId" clId="{AC70C2CD-C176-4FA1-A7FA-3D089AA534AD}" dt="2022-03-20T15:28:10.906" v="614" actId="20577"/>
          <ac:spMkLst>
            <pc:docMk/>
            <pc:sldMk cId="0" sldId="256"/>
            <ac:spMk id="9" creationId="{016862AF-43E2-454D-B2BA-A0DF2233FEA1}"/>
          </ac:spMkLst>
        </pc:spChg>
        <pc:picChg chg="add del mod">
          <ac:chgData name="mariel messi" userId="209479780009dfaa" providerId="LiveId" clId="{AC70C2CD-C176-4FA1-A7FA-3D089AA534AD}" dt="2022-03-20T15:42:39.458" v="819" actId="478"/>
          <ac:picMkLst>
            <pc:docMk/>
            <pc:sldMk cId="0" sldId="256"/>
            <ac:picMk id="3" creationId="{36F15BC6-5C93-4104-A25E-854560960B1E}"/>
          </ac:picMkLst>
        </pc:picChg>
      </pc:sldChg>
      <pc:sldChg chg="modSp mod ord">
        <pc:chgData name="mariel messi" userId="209479780009dfaa" providerId="LiveId" clId="{AC70C2CD-C176-4FA1-A7FA-3D089AA534AD}" dt="2022-03-20T15:39:44.940" v="816" actId="20577"/>
        <pc:sldMkLst>
          <pc:docMk/>
          <pc:sldMk cId="0" sldId="257"/>
        </pc:sldMkLst>
        <pc:spChg chg="mod">
          <ac:chgData name="mariel messi" userId="209479780009dfaa" providerId="LiveId" clId="{AC70C2CD-C176-4FA1-A7FA-3D089AA534AD}" dt="2022-03-20T14:19:27.696" v="29" actId="20577"/>
          <ac:spMkLst>
            <pc:docMk/>
            <pc:sldMk cId="0" sldId="257"/>
            <ac:spMk id="340" creationId="{00000000-0000-0000-0000-000000000000}"/>
          </ac:spMkLst>
        </pc:spChg>
        <pc:spChg chg="mod">
          <ac:chgData name="mariel messi" userId="209479780009dfaa" providerId="LiveId" clId="{AC70C2CD-C176-4FA1-A7FA-3D089AA534AD}" dt="2022-03-20T15:39:44.940" v="816" actId="20577"/>
          <ac:spMkLst>
            <pc:docMk/>
            <pc:sldMk cId="0" sldId="257"/>
            <ac:spMk id="341" creationId="{00000000-0000-0000-0000-000000000000}"/>
          </ac:spMkLst>
        </pc:spChg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58"/>
        </pc:sldMkLst>
      </pc:sldChg>
      <pc:sldChg chg="modSp mod">
        <pc:chgData name="mariel messi" userId="209479780009dfaa" providerId="LiveId" clId="{AC70C2CD-C176-4FA1-A7FA-3D089AA534AD}" dt="2022-03-20T15:13:31.733" v="359" actId="1076"/>
        <pc:sldMkLst>
          <pc:docMk/>
          <pc:sldMk cId="0" sldId="259"/>
        </pc:sldMkLst>
        <pc:spChg chg="mod">
          <ac:chgData name="mariel messi" userId="209479780009dfaa" providerId="LiveId" clId="{AC70C2CD-C176-4FA1-A7FA-3D089AA534AD}" dt="2022-03-20T15:13:31.733" v="359" actId="1076"/>
          <ac:spMkLst>
            <pc:docMk/>
            <pc:sldMk cId="0" sldId="259"/>
            <ac:spMk id="361" creationId="{00000000-0000-0000-0000-000000000000}"/>
          </ac:spMkLst>
        </pc:spChg>
      </pc:sldChg>
      <pc:sldChg chg="addSp delSp modSp mod">
        <pc:chgData name="mariel messi" userId="209479780009dfaa" providerId="LiveId" clId="{AC70C2CD-C176-4FA1-A7FA-3D089AA534AD}" dt="2022-03-20T15:35:26.793" v="805" actId="207"/>
        <pc:sldMkLst>
          <pc:docMk/>
          <pc:sldMk cId="0" sldId="260"/>
        </pc:sldMkLst>
        <pc:spChg chg="add del mod">
          <ac:chgData name="mariel messi" userId="209479780009dfaa" providerId="LiveId" clId="{AC70C2CD-C176-4FA1-A7FA-3D089AA534AD}" dt="2022-03-20T15:32:17.840" v="735" actId="478"/>
          <ac:spMkLst>
            <pc:docMk/>
            <pc:sldMk cId="0" sldId="260"/>
            <ac:spMk id="3" creationId="{AE71AA35-066F-4736-A3D6-877AF0CE89D4}"/>
          </ac:spMkLst>
        </pc:spChg>
        <pc:spChg chg="add mod">
          <ac:chgData name="mariel messi" userId="209479780009dfaa" providerId="LiveId" clId="{AC70C2CD-C176-4FA1-A7FA-3D089AA534AD}" dt="2022-03-20T15:35:26.793" v="805" actId="207"/>
          <ac:spMkLst>
            <pc:docMk/>
            <pc:sldMk cId="0" sldId="260"/>
            <ac:spMk id="4" creationId="{B67EC0F0-062F-4B75-8F65-CA72091CFBA6}"/>
          </ac:spMkLst>
        </pc:spChg>
        <pc:spChg chg="del">
          <ac:chgData name="mariel messi" userId="209479780009dfaa" providerId="LiveId" clId="{AC70C2CD-C176-4FA1-A7FA-3D089AA534AD}" dt="2022-03-20T15:32:16.306" v="734" actId="478"/>
          <ac:spMkLst>
            <pc:docMk/>
            <pc:sldMk cId="0" sldId="260"/>
            <ac:spMk id="368" creationId="{00000000-0000-0000-0000-000000000000}"/>
          </ac:spMkLst>
        </pc:spChg>
        <pc:spChg chg="mod">
          <ac:chgData name="mariel messi" userId="209479780009dfaa" providerId="LiveId" clId="{AC70C2CD-C176-4FA1-A7FA-3D089AA534AD}" dt="2022-03-20T15:32:12.067" v="733" actId="20577"/>
          <ac:spMkLst>
            <pc:docMk/>
            <pc:sldMk cId="0" sldId="260"/>
            <ac:spMk id="369" creationId="{00000000-0000-0000-0000-000000000000}"/>
          </ac:spMkLst>
        </pc:spChg>
      </pc:sldChg>
      <pc:sldChg chg="modSp mod">
        <pc:chgData name="mariel messi" userId="209479780009dfaa" providerId="LiveId" clId="{AC70C2CD-C176-4FA1-A7FA-3D089AA534AD}" dt="2022-03-20T15:26:34.419" v="590" actId="1076"/>
        <pc:sldMkLst>
          <pc:docMk/>
          <pc:sldMk cId="0" sldId="262"/>
        </pc:sldMkLst>
        <pc:spChg chg="mod">
          <ac:chgData name="mariel messi" userId="209479780009dfaa" providerId="LiveId" clId="{AC70C2CD-C176-4FA1-A7FA-3D089AA534AD}" dt="2022-03-20T15:26:34.419" v="590" actId="1076"/>
          <ac:spMkLst>
            <pc:docMk/>
            <pc:sldMk cId="0" sldId="262"/>
            <ac:spMk id="380" creationId="{00000000-0000-0000-0000-000000000000}"/>
          </ac:spMkLst>
        </pc:spChg>
      </pc:sldChg>
      <pc:sldChg chg="del">
        <pc:chgData name="mariel messi" userId="209479780009dfaa" providerId="LiveId" clId="{AC70C2CD-C176-4FA1-A7FA-3D089AA534AD}" dt="2022-03-20T15:36:30.101" v="815" actId="47"/>
        <pc:sldMkLst>
          <pc:docMk/>
          <pc:sldMk cId="0" sldId="263"/>
        </pc:sldMkLst>
      </pc:sldChg>
      <pc:sldChg chg="del">
        <pc:chgData name="mariel messi" userId="209479780009dfaa" providerId="LiveId" clId="{AC70C2CD-C176-4FA1-A7FA-3D089AA534AD}" dt="2022-03-20T15:36:30.101" v="815" actId="47"/>
        <pc:sldMkLst>
          <pc:docMk/>
          <pc:sldMk cId="0" sldId="264"/>
        </pc:sldMkLst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65"/>
        </pc:sldMkLst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66"/>
        </pc:sldMkLst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67"/>
        </pc:sldMkLst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68"/>
        </pc:sldMkLst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69"/>
        </pc:sldMkLst>
      </pc:sldChg>
      <pc:sldChg chg="addSp delSp modSp mod ord modNotes">
        <pc:chgData name="mariel messi" userId="209479780009dfaa" providerId="LiveId" clId="{AC70C2CD-C176-4FA1-A7FA-3D089AA534AD}" dt="2022-03-20T14:51:01.508" v="229"/>
        <pc:sldMkLst>
          <pc:docMk/>
          <pc:sldMk cId="0" sldId="270"/>
        </pc:sldMkLst>
        <pc:spChg chg="add del mod">
          <ac:chgData name="mariel messi" userId="209479780009dfaa" providerId="LiveId" clId="{AC70C2CD-C176-4FA1-A7FA-3D089AA534AD}" dt="2022-03-20T14:31:01.348" v="104" actId="478"/>
          <ac:spMkLst>
            <pc:docMk/>
            <pc:sldMk cId="0" sldId="270"/>
            <ac:spMk id="3" creationId="{E2B36326-38DC-4B5B-A7FE-2DD376AFA83C}"/>
          </ac:spMkLst>
        </pc:spChg>
        <pc:spChg chg="del">
          <ac:chgData name="mariel messi" userId="209479780009dfaa" providerId="LiveId" clId="{AC70C2CD-C176-4FA1-A7FA-3D089AA534AD}" dt="2022-03-20T14:30:59.726" v="103" actId="478"/>
          <ac:spMkLst>
            <pc:docMk/>
            <pc:sldMk cId="0" sldId="270"/>
            <ac:spMk id="531" creationId="{00000000-0000-0000-0000-000000000000}"/>
          </ac:spMkLst>
        </pc:spChg>
        <pc:spChg chg="mod">
          <ac:chgData name="mariel messi" userId="209479780009dfaa" providerId="LiveId" clId="{AC70C2CD-C176-4FA1-A7FA-3D089AA534AD}" dt="2022-03-20T14:38:36.289" v="134" actId="1076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3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0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1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4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4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0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1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4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5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0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1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4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6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0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1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4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7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0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1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2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3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4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5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6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7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8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89" creationId="{00000000-0000-0000-0000-000000000000}"/>
          </ac:spMkLst>
        </pc:spChg>
        <pc:spChg chg="del">
          <ac:chgData name="mariel messi" userId="209479780009dfaa" providerId="LiveId" clId="{AC70C2CD-C176-4FA1-A7FA-3D089AA534AD}" dt="2022-03-20T14:31:08.118" v="105" actId="478"/>
          <ac:spMkLst>
            <pc:docMk/>
            <pc:sldMk cId="0" sldId="270"/>
            <ac:spMk id="590" creationId="{00000000-0000-0000-0000-000000000000}"/>
          </ac:spMkLst>
        </pc:spChg>
        <pc:picChg chg="add mod">
          <ac:chgData name="mariel messi" userId="209479780009dfaa" providerId="LiveId" clId="{AC70C2CD-C176-4FA1-A7FA-3D089AA534AD}" dt="2022-03-20T14:38:40.523" v="135" actId="14100"/>
          <ac:picMkLst>
            <pc:docMk/>
            <pc:sldMk cId="0" sldId="270"/>
            <ac:picMk id="5" creationId="{3FB79AE8-D1B6-480D-9603-7624260F9E9C}"/>
          </ac:picMkLst>
        </pc:picChg>
        <pc:picChg chg="del">
          <ac:chgData name="mariel messi" userId="209479780009dfaa" providerId="LiveId" clId="{AC70C2CD-C176-4FA1-A7FA-3D089AA534AD}" dt="2022-03-20T14:31:08.118" v="105" actId="478"/>
          <ac:picMkLst>
            <pc:docMk/>
            <pc:sldMk cId="0" sldId="270"/>
            <ac:picMk id="534" creationId="{00000000-0000-0000-0000-000000000000}"/>
          </ac:picMkLst>
        </pc:picChg>
      </pc:sldChg>
      <pc:sldChg chg="del">
        <pc:chgData name="mariel messi" userId="209479780009dfaa" providerId="LiveId" clId="{AC70C2CD-C176-4FA1-A7FA-3D089AA534AD}" dt="2022-03-20T15:36:26.849" v="814" actId="47"/>
        <pc:sldMkLst>
          <pc:docMk/>
          <pc:sldMk cId="0" sldId="271"/>
        </pc:sldMkLst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72"/>
        </pc:sldMkLst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73"/>
        </pc:sldMkLst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74"/>
        </pc:sldMkLst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75"/>
        </pc:sldMkLst>
      </pc:sldChg>
      <pc:sldChg chg="del">
        <pc:chgData name="mariel messi" userId="209479780009dfaa" providerId="LiveId" clId="{AC70C2CD-C176-4FA1-A7FA-3D089AA534AD}" dt="2022-03-20T15:36:20.357" v="813" actId="47"/>
        <pc:sldMkLst>
          <pc:docMk/>
          <pc:sldMk cId="0" sldId="276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77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78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79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80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81"/>
        </pc:sldMkLst>
      </pc:sldChg>
      <pc:sldChg chg="del">
        <pc:chgData name="mariel messi" userId="209479780009dfaa" providerId="LiveId" clId="{AC70C2CD-C176-4FA1-A7FA-3D089AA534AD}" dt="2022-03-20T15:36:15.712" v="812" actId="47"/>
        <pc:sldMkLst>
          <pc:docMk/>
          <pc:sldMk cId="0" sldId="282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3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4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5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6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7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8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89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0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1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2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3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4"/>
        </pc:sldMkLst>
      </pc:sldChg>
      <pc:sldChg chg="del">
        <pc:chgData name="mariel messi" userId="209479780009dfaa" providerId="LiveId" clId="{AC70C2CD-C176-4FA1-A7FA-3D089AA534AD}" dt="2022-03-20T15:36:09.178" v="811" actId="47"/>
        <pc:sldMkLst>
          <pc:docMk/>
          <pc:sldMk cId="0" sldId="295"/>
        </pc:sldMkLst>
      </pc:sldChg>
      <pc:sldChg chg="del">
        <pc:chgData name="mariel messi" userId="209479780009dfaa" providerId="LiveId" clId="{AC70C2CD-C176-4FA1-A7FA-3D089AA534AD}" dt="2022-03-20T15:35:55.870" v="810" actId="47"/>
        <pc:sldMkLst>
          <pc:docMk/>
          <pc:sldMk cId="0" sldId="296"/>
        </pc:sldMkLst>
      </pc:sldChg>
      <pc:sldChg chg="del">
        <pc:chgData name="mariel messi" userId="209479780009dfaa" providerId="LiveId" clId="{AC70C2CD-C176-4FA1-A7FA-3D089AA534AD}" dt="2022-03-20T15:35:54.176" v="809" actId="47"/>
        <pc:sldMkLst>
          <pc:docMk/>
          <pc:sldMk cId="0" sldId="297"/>
        </pc:sldMkLst>
      </pc:sldChg>
      <pc:sldChg chg="del">
        <pc:chgData name="mariel messi" userId="209479780009dfaa" providerId="LiveId" clId="{AC70C2CD-C176-4FA1-A7FA-3D089AA534AD}" dt="2022-03-20T15:35:52.208" v="808" actId="47"/>
        <pc:sldMkLst>
          <pc:docMk/>
          <pc:sldMk cId="0" sldId="298"/>
        </pc:sldMkLst>
      </pc:sldChg>
      <pc:sldChg chg="del">
        <pc:chgData name="mariel messi" userId="209479780009dfaa" providerId="LiveId" clId="{AC70C2CD-C176-4FA1-A7FA-3D089AA534AD}" dt="2022-03-20T15:35:51.371" v="807" actId="47"/>
        <pc:sldMkLst>
          <pc:docMk/>
          <pc:sldMk cId="0" sldId="299"/>
        </pc:sldMkLst>
      </pc:sldChg>
      <pc:sldChg chg="del">
        <pc:chgData name="mariel messi" userId="209479780009dfaa" providerId="LiveId" clId="{AC70C2CD-C176-4FA1-A7FA-3D089AA534AD}" dt="2022-03-20T15:35:50.542" v="806" actId="47"/>
        <pc:sldMkLst>
          <pc:docMk/>
          <pc:sldMk cId="0" sldId="300"/>
        </pc:sldMkLst>
      </pc:sldChg>
      <pc:sldChg chg="modSp mod">
        <pc:chgData name="mariel messi" userId="209479780009dfaa" providerId="LiveId" clId="{AC70C2CD-C176-4FA1-A7FA-3D089AA534AD}" dt="2022-03-20T15:24:48.896" v="578" actId="1076"/>
        <pc:sldMkLst>
          <pc:docMk/>
          <pc:sldMk cId="290381691" sldId="302"/>
        </pc:sldMkLst>
        <pc:spChg chg="mod">
          <ac:chgData name="mariel messi" userId="209479780009dfaa" providerId="LiveId" clId="{AC70C2CD-C176-4FA1-A7FA-3D089AA534AD}" dt="2022-03-20T15:24:48.896" v="578" actId="1076"/>
          <ac:spMkLst>
            <pc:docMk/>
            <pc:sldMk cId="290381691" sldId="302"/>
            <ac:spMk id="380" creationId="{00000000-0000-0000-0000-000000000000}"/>
          </ac:spMkLst>
        </pc:spChg>
      </pc:sldChg>
      <pc:sldChg chg="modSp mod">
        <pc:chgData name="mariel messi" userId="209479780009dfaa" providerId="LiveId" clId="{AC70C2CD-C176-4FA1-A7FA-3D089AA534AD}" dt="2022-03-20T14:58:38.738" v="269" actId="20577"/>
        <pc:sldMkLst>
          <pc:docMk/>
          <pc:sldMk cId="956104191" sldId="304"/>
        </pc:sldMkLst>
        <pc:spChg chg="mod">
          <ac:chgData name="mariel messi" userId="209479780009dfaa" providerId="LiveId" clId="{AC70C2CD-C176-4FA1-A7FA-3D089AA534AD}" dt="2022-03-20T14:58:38.738" v="269" actId="20577"/>
          <ac:spMkLst>
            <pc:docMk/>
            <pc:sldMk cId="956104191" sldId="304"/>
            <ac:spMk id="380" creationId="{00000000-0000-0000-0000-000000000000}"/>
          </ac:spMkLst>
        </pc:spChg>
        <pc:spChg chg="mod">
          <ac:chgData name="mariel messi" userId="209479780009dfaa" providerId="LiveId" clId="{AC70C2CD-C176-4FA1-A7FA-3D089AA534AD}" dt="2022-03-20T14:48:17.628" v="223" actId="1076"/>
          <ac:spMkLst>
            <pc:docMk/>
            <pc:sldMk cId="956104191" sldId="304"/>
            <ac:spMk id="381" creationId="{00000000-0000-0000-0000-000000000000}"/>
          </ac:spMkLst>
        </pc:spChg>
      </pc:sldChg>
      <pc:sldChg chg="modSp mod">
        <pc:chgData name="mariel messi" userId="209479780009dfaa" providerId="LiveId" clId="{AC70C2CD-C176-4FA1-A7FA-3D089AA534AD}" dt="2022-03-20T15:19:41.496" v="509" actId="20577"/>
        <pc:sldMkLst>
          <pc:docMk/>
          <pc:sldMk cId="519004053" sldId="305"/>
        </pc:sldMkLst>
        <pc:spChg chg="mod">
          <ac:chgData name="mariel messi" userId="209479780009dfaa" providerId="LiveId" clId="{AC70C2CD-C176-4FA1-A7FA-3D089AA534AD}" dt="2022-03-20T15:19:41.496" v="509" actId="20577"/>
          <ac:spMkLst>
            <pc:docMk/>
            <pc:sldMk cId="519004053" sldId="305"/>
            <ac:spMk id="374" creationId="{00000000-0000-0000-0000-000000000000}"/>
          </ac:spMkLst>
        </pc:spChg>
      </pc:sldChg>
      <pc:sldChg chg="modSp mod">
        <pc:chgData name="mariel messi" userId="209479780009dfaa" providerId="LiveId" clId="{AC70C2CD-C176-4FA1-A7FA-3D089AA534AD}" dt="2022-03-20T15:22:46.323" v="517" actId="20577"/>
        <pc:sldMkLst>
          <pc:docMk/>
          <pc:sldMk cId="4248565442" sldId="306"/>
        </pc:sldMkLst>
        <pc:spChg chg="mod">
          <ac:chgData name="mariel messi" userId="209479780009dfaa" providerId="LiveId" clId="{AC70C2CD-C176-4FA1-A7FA-3D089AA534AD}" dt="2022-03-20T15:22:46.323" v="517" actId="20577"/>
          <ac:spMkLst>
            <pc:docMk/>
            <pc:sldMk cId="4248565442" sldId="306"/>
            <ac:spMk id="380" creationId="{00000000-0000-0000-0000-000000000000}"/>
          </ac:spMkLst>
        </pc:spChg>
      </pc:sldChg>
      <pc:sldChg chg="modSp add del mod">
        <pc:chgData name="mariel messi" userId="209479780009dfaa" providerId="LiveId" clId="{AC70C2CD-C176-4FA1-A7FA-3D089AA534AD}" dt="2022-03-20T14:30:05.059" v="91" actId="2696"/>
        <pc:sldMkLst>
          <pc:docMk/>
          <pc:sldMk cId="1552890634" sldId="307"/>
        </pc:sldMkLst>
        <pc:spChg chg="mod">
          <ac:chgData name="mariel messi" userId="209479780009dfaa" providerId="LiveId" clId="{AC70C2CD-C176-4FA1-A7FA-3D089AA534AD}" dt="2022-03-20T14:30:01.876" v="90" actId="1076"/>
          <ac:spMkLst>
            <pc:docMk/>
            <pc:sldMk cId="1552890634" sldId="307"/>
            <ac:spMk id="381" creationId="{00000000-0000-0000-0000-000000000000}"/>
          </ac:spMkLst>
        </pc:spChg>
      </pc:sldChg>
      <pc:sldChg chg="addSp delSp modSp add mod ord">
        <pc:chgData name="mariel messi" userId="209479780009dfaa" providerId="LiveId" clId="{AC70C2CD-C176-4FA1-A7FA-3D089AA534AD}" dt="2022-03-20T15:12:24.907" v="353"/>
        <pc:sldMkLst>
          <pc:docMk/>
          <pc:sldMk cId="1685877574" sldId="307"/>
        </pc:sldMkLst>
        <pc:spChg chg="add del mod">
          <ac:chgData name="mariel messi" userId="209479780009dfaa" providerId="LiveId" clId="{AC70C2CD-C176-4FA1-A7FA-3D089AA534AD}" dt="2022-03-20T15:11:38.577" v="351" actId="478"/>
          <ac:spMkLst>
            <pc:docMk/>
            <pc:sldMk cId="1685877574" sldId="307"/>
            <ac:spMk id="2" creationId="{A576D2A9-AEA0-4506-88E6-012A1B4D22AA}"/>
          </ac:spMkLst>
        </pc:spChg>
        <pc:spChg chg="add mod">
          <ac:chgData name="mariel messi" userId="209479780009dfaa" providerId="LiveId" clId="{AC70C2CD-C176-4FA1-A7FA-3D089AA534AD}" dt="2022-03-20T15:11:34.274" v="349" actId="207"/>
          <ac:spMkLst>
            <pc:docMk/>
            <pc:sldMk cId="1685877574" sldId="307"/>
            <ac:spMk id="11" creationId="{9E52DA2B-3604-4B15-9D60-27969B794F89}"/>
          </ac:spMkLst>
        </pc:spChg>
        <pc:spChg chg="add del mod">
          <ac:chgData name="mariel messi" userId="209479780009dfaa" providerId="LiveId" clId="{AC70C2CD-C176-4FA1-A7FA-3D089AA534AD}" dt="2022-03-20T15:03:14.070" v="323" actId="478"/>
          <ac:spMkLst>
            <pc:docMk/>
            <pc:sldMk cId="1685877574" sldId="307"/>
            <ac:spMk id="13" creationId="{FEC270D7-2C0F-48B0-B637-BB39DFA7E56F}"/>
          </ac:spMkLst>
        </pc:spChg>
        <pc:spChg chg="mod">
          <ac:chgData name="mariel messi" userId="209479780009dfaa" providerId="LiveId" clId="{AC70C2CD-C176-4FA1-A7FA-3D089AA534AD}" dt="2022-03-20T14:36:05.625" v="119" actId="20577"/>
          <ac:spMkLst>
            <pc:docMk/>
            <pc:sldMk cId="1685877574" sldId="307"/>
            <ac:spMk id="532" creationId="{00000000-0000-0000-0000-000000000000}"/>
          </ac:spMkLst>
        </pc:spChg>
        <pc:picChg chg="add mod">
          <ac:chgData name="mariel messi" userId="209479780009dfaa" providerId="LiveId" clId="{AC70C2CD-C176-4FA1-A7FA-3D089AA534AD}" dt="2022-03-20T15:05:24.398" v="337"/>
          <ac:picMkLst>
            <pc:docMk/>
            <pc:sldMk cId="1685877574" sldId="307"/>
            <ac:picMk id="4" creationId="{4FEE04C1-B171-49DB-8F40-23F74DC8C06A}"/>
          </ac:picMkLst>
        </pc:picChg>
        <pc:picChg chg="add mod">
          <ac:chgData name="mariel messi" userId="209479780009dfaa" providerId="LiveId" clId="{AC70C2CD-C176-4FA1-A7FA-3D089AA534AD}" dt="2022-03-20T15:05:33.063" v="338"/>
          <ac:picMkLst>
            <pc:docMk/>
            <pc:sldMk cId="1685877574" sldId="307"/>
            <ac:picMk id="6" creationId="{DD6DD0C3-4CD6-427A-85EF-198525852F3D}"/>
          </ac:picMkLst>
        </pc:picChg>
        <pc:picChg chg="add mod">
          <ac:chgData name="mariel messi" userId="209479780009dfaa" providerId="LiveId" clId="{AC70C2CD-C176-4FA1-A7FA-3D089AA534AD}" dt="2022-03-20T15:12:24.907" v="353"/>
          <ac:picMkLst>
            <pc:docMk/>
            <pc:sldMk cId="1685877574" sldId="307"/>
            <ac:picMk id="8" creationId="{F82BAD50-2250-4EDF-B859-8A001B1CCC9C}"/>
          </ac:picMkLst>
        </pc:picChg>
        <pc:picChg chg="add mod">
          <ac:chgData name="mariel messi" userId="209479780009dfaa" providerId="LiveId" clId="{AC70C2CD-C176-4FA1-A7FA-3D089AA534AD}" dt="2022-03-20T15:12:05.822" v="352"/>
          <ac:picMkLst>
            <pc:docMk/>
            <pc:sldMk cId="1685877574" sldId="307"/>
            <ac:picMk id="10" creationId="{90AAF416-577B-4117-8ABC-C15CD6F22A57}"/>
          </ac:picMkLst>
        </pc:picChg>
      </pc:sldChg>
      <pc:sldChg chg="delSp modSp add del mod">
        <pc:chgData name="mariel messi" userId="209479780009dfaa" providerId="LiveId" clId="{AC70C2CD-C176-4FA1-A7FA-3D089AA534AD}" dt="2022-03-20T15:01:41.302" v="297" actId="47"/>
        <pc:sldMkLst>
          <pc:docMk/>
          <pc:sldMk cId="1255206714" sldId="308"/>
        </pc:sldMkLst>
        <pc:spChg chg="del">
          <ac:chgData name="mariel messi" userId="209479780009dfaa" providerId="LiveId" clId="{AC70C2CD-C176-4FA1-A7FA-3D089AA534AD}" dt="2022-03-20T15:00:18.180" v="272" actId="478"/>
          <ac:spMkLst>
            <pc:docMk/>
            <pc:sldMk cId="1255206714" sldId="308"/>
            <ac:spMk id="2" creationId="{A576D2A9-AEA0-4506-88E6-012A1B4D22AA}"/>
          </ac:spMkLst>
        </pc:spChg>
        <pc:spChg chg="mod">
          <ac:chgData name="mariel messi" userId="209479780009dfaa" providerId="LiveId" clId="{AC70C2CD-C176-4FA1-A7FA-3D089AA534AD}" dt="2022-03-20T15:00:35.104" v="288" actId="20577"/>
          <ac:spMkLst>
            <pc:docMk/>
            <pc:sldMk cId="1255206714" sldId="308"/>
            <ac:spMk id="532" creationId="{00000000-0000-0000-0000-000000000000}"/>
          </ac:spMkLst>
        </pc:spChg>
        <pc:picChg chg="del">
          <ac:chgData name="mariel messi" userId="209479780009dfaa" providerId="LiveId" clId="{AC70C2CD-C176-4FA1-A7FA-3D089AA534AD}" dt="2022-03-20T15:00:14.709" v="271" actId="478"/>
          <ac:picMkLst>
            <pc:docMk/>
            <pc:sldMk cId="1255206714" sldId="308"/>
            <ac:picMk id="4" creationId="{4FEE04C1-B171-49DB-8F40-23F74DC8C06A}"/>
          </ac:picMkLst>
        </pc:picChg>
        <pc:picChg chg="del">
          <ac:chgData name="mariel messi" userId="209479780009dfaa" providerId="LiveId" clId="{AC70C2CD-C176-4FA1-A7FA-3D089AA534AD}" dt="2022-03-20T15:00:19.234" v="273" actId="478"/>
          <ac:picMkLst>
            <pc:docMk/>
            <pc:sldMk cId="1255206714" sldId="308"/>
            <ac:picMk id="6" creationId="{DD6DD0C3-4CD6-427A-85EF-198525852F3D}"/>
          </ac:picMkLst>
        </pc:picChg>
        <pc:picChg chg="mod">
          <ac:chgData name="mariel messi" userId="209479780009dfaa" providerId="LiveId" clId="{AC70C2CD-C176-4FA1-A7FA-3D089AA534AD}" dt="2022-03-20T15:01:01.047" v="296" actId="14100"/>
          <ac:picMkLst>
            <pc:docMk/>
            <pc:sldMk cId="1255206714" sldId="308"/>
            <ac:picMk id="8" creationId="{F82BAD50-2250-4EDF-B859-8A001B1CCC9C}"/>
          </ac:picMkLst>
        </pc:picChg>
        <pc:picChg chg="mod">
          <ac:chgData name="mariel messi" userId="209479780009dfaa" providerId="LiveId" clId="{AC70C2CD-C176-4FA1-A7FA-3D089AA534AD}" dt="2022-03-20T15:00:45.863" v="292" actId="14100"/>
          <ac:picMkLst>
            <pc:docMk/>
            <pc:sldMk cId="1255206714" sldId="308"/>
            <ac:picMk id="10" creationId="{90AAF416-577B-4117-8ABC-C15CD6F22A57}"/>
          </ac:picMkLst>
        </pc:picChg>
      </pc:sldChg>
      <pc:sldMasterChg chg="delSldLayout">
        <pc:chgData name="mariel messi" userId="209479780009dfaa" providerId="LiveId" clId="{AC70C2CD-C176-4FA1-A7FA-3D089AA534AD}" dt="2022-03-20T15:36:30.101" v="815" actId="47"/>
        <pc:sldMasterMkLst>
          <pc:docMk/>
          <pc:sldMasterMk cId="0" sldId="2147483672"/>
        </pc:sldMasterMkLst>
        <pc:sldLayoutChg chg="del">
          <pc:chgData name="mariel messi" userId="209479780009dfaa" providerId="LiveId" clId="{AC70C2CD-C176-4FA1-A7FA-3D089AA534AD}" dt="2022-03-20T15:36:15.712" v="812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mariel messi" userId="209479780009dfaa" providerId="LiveId" clId="{AC70C2CD-C176-4FA1-A7FA-3D089AA534AD}" dt="2022-03-20T15:36:20.357" v="813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mariel messi" userId="209479780009dfaa" providerId="LiveId" clId="{AC70C2CD-C176-4FA1-A7FA-3D089AA534AD}" dt="2022-03-20T15:36:30.101" v="815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mariel messi" userId="209479780009dfaa" providerId="LiveId" clId="{AC70C2CD-C176-4FA1-A7FA-3D089AA534AD}" dt="2022-03-20T15:36:15.712" v="812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mariel messi" userId="209479780009dfaa" providerId="LiveId" clId="{AC70C2CD-C176-4FA1-A7FA-3D089AA534AD}" dt="2022-03-20T15:36:20.357" v="813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mariel messi" userId="209479780009dfaa" providerId="LiveId" clId="{AC70C2CD-C176-4FA1-A7FA-3D089AA534AD}" dt="2022-03-20T15:36:26.849" v="814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mariel messi" userId="209479780009dfaa" providerId="LiveId" clId="{AC70C2CD-C176-4FA1-A7FA-3D089AA534AD}" dt="2022-03-20T15:36:26.849" v="814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mariel messi" userId="209479780009dfaa" providerId="LiveId" clId="{AC70C2CD-C176-4FA1-A7FA-3D089AA534AD}" dt="2022-03-20T15:36:20.357" v="813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mariel messi" userId="209479780009dfaa" providerId="LiveId" clId="{AC70C2CD-C176-4FA1-A7FA-3D089AA534AD}" dt="2022-03-20T15:36:30.101" v="815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mariel messi" userId="209479780009dfaa" providerId="LiveId" clId="{AC70C2CD-C176-4FA1-A7FA-3D089AA534AD}" dt="2022-03-20T15:36:15.712" v="812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mariel messi" userId="209479780009dfaa" providerId="LiveId" clId="{AC70C2CD-C176-4FA1-A7FA-3D089AA534AD}" dt="2022-03-20T15:36:15.712" v="81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mariel messi" userId="209479780009dfaa" providerId="LiveId" clId="{AC70C2CD-C176-4FA1-A7FA-3D089AA534AD}" dt="2022-03-20T15:36:20.357" v="813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mariel messi" userId="209479780009dfaa" providerId="LiveId" clId="{AC70C2CD-C176-4FA1-A7FA-3D089AA534AD}" dt="2022-03-20T15:36:20.357" v="813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mariel messi" userId="209479780009dfaa" providerId="LiveId" clId="{AC70C2CD-C176-4FA1-A7FA-3D089AA534AD}" dt="2022-03-20T15:36:26.849" v="814" actId="47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mariel messi" userId="209479780009dfaa" providerId="LiveId" clId="{AC70C2CD-C176-4FA1-A7FA-3D089AA534AD}" dt="2022-03-20T15:36:26.849" v="814" actId="47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mariel messi" userId="209479780009dfaa" providerId="LiveId" clId="{AC70C2CD-C176-4FA1-A7FA-3D089AA534AD}" dt="2022-03-20T15:36:09.178" v="811" actId="47"/>
        <pc:sldMasterMkLst>
          <pc:docMk/>
          <pc:sldMasterMk cId="0" sldId="2147483673"/>
        </pc:sldMasterMkLst>
        <pc:sldLayoutChg chg="del">
          <pc:chgData name="mariel messi" userId="209479780009dfaa" providerId="LiveId" clId="{AC70C2CD-C176-4FA1-A7FA-3D089AA534AD}" dt="2022-03-20T15:36:09.178" v="811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8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6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9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88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5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44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9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estnets.opensea.io/assets/0xbe62937c7aea794d9e7800155c210fd1eeab684d/0" TargetMode="External"/><Relationship Id="rId7" Type="http://schemas.openxmlformats.org/officeDocument/2006/relationships/hyperlink" Target="https://cxkl1fqopkck.usemoralis.com/0000000000000000000000000000000000000000000000000000000000000001.js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testnets.opensea.io/assets/0xbe62937c7aea794d9e7800155c210fd1eeab684d/1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cxkl1fqopkck.usemoralis.com/0000000000000000000000000000000000000000000000000000000000000000.js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105077-2131-4414-AEF8-145768BC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94" y="0"/>
            <a:ext cx="1542422" cy="603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5FEE5-851D-4B74-9BFC-77A31FDE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01" y="11430"/>
            <a:ext cx="621846" cy="615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B23F8-C6E7-40B5-A5EA-28A56979B2E4}"/>
              </a:ext>
            </a:extLst>
          </p:cNvPr>
          <p:cNvSpPr txBox="1"/>
          <p:nvPr/>
        </p:nvSpPr>
        <p:spPr>
          <a:xfrm>
            <a:off x="712695" y="1292134"/>
            <a:ext cx="4229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</a:rPr>
              <a:t>COSMOS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862AF-43E2-454D-B2BA-A0DF2233FEA1}"/>
              </a:ext>
            </a:extLst>
          </p:cNvPr>
          <p:cNvSpPr txBox="1"/>
          <p:nvPr/>
        </p:nvSpPr>
        <p:spPr>
          <a:xfrm>
            <a:off x="712695" y="1943246"/>
            <a:ext cx="4229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</a:rPr>
              <a:t>InterGalactic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23127-0962-44AF-A674-ED7E0BB0E5DF}"/>
              </a:ext>
            </a:extLst>
          </p:cNvPr>
          <p:cNvSpPr txBox="1"/>
          <p:nvPr/>
        </p:nvSpPr>
        <p:spPr>
          <a:xfrm>
            <a:off x="712695" y="2850947"/>
            <a:ext cx="5412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Michail Bantouvas</a:t>
            </a:r>
          </a:p>
          <a:p>
            <a:r>
              <a:rPr lang="en-GB" dirty="0">
                <a:solidFill>
                  <a:schemeClr val="bg2"/>
                </a:solidFill>
              </a:rPr>
              <a:t>Eleftherios Konstantinidis</a:t>
            </a:r>
          </a:p>
          <a:p>
            <a:r>
              <a:rPr lang="en-GB" dirty="0">
                <a:solidFill>
                  <a:schemeClr val="bg2"/>
                </a:solidFill>
              </a:rPr>
              <a:t>Panagiotis Petroulios</a:t>
            </a:r>
          </a:p>
          <a:p>
            <a:r>
              <a:rPr lang="en-GB" dirty="0">
                <a:solidFill>
                  <a:schemeClr val="bg2"/>
                </a:solidFill>
              </a:rPr>
              <a:t>Mariel Mesi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00" y="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Smart Contract</a:t>
            </a:r>
            <a:endParaRPr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B79AE8-D1B6-480D-9603-7624260F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777"/>
            <a:ext cx="9144000" cy="4578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Opensea</a:t>
            </a:r>
            <a:endParaRPr dirty="0"/>
          </a:p>
        </p:txBody>
      </p:sp>
      <p:pic>
        <p:nvPicPr>
          <p:cNvPr id="4" name="Picture 3" descr="A picture containing dark, nigh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FEE04C1-B171-49DB-8F40-23F74DC8C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8147" y="1045141"/>
            <a:ext cx="2679536" cy="3452741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DD6DD0C3-4CD6-427A-85EF-198525852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560357" y="1744395"/>
            <a:ext cx="2663498" cy="2054234"/>
          </a:xfrm>
          <a:prstGeom prst="rect">
            <a:avLst/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F82BAD50-2250-4EDF-B859-8A001B1CC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713" y="4029075"/>
            <a:ext cx="3594287" cy="1114425"/>
          </a:xfrm>
          <a:prstGeom prst="rect">
            <a:avLst/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90AAF416-577B-4117-8ABC-C15CD6F22A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029075"/>
            <a:ext cx="3594286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52DA2B-3604-4B15-9D60-27969B794F89}"/>
              </a:ext>
            </a:extLst>
          </p:cNvPr>
          <p:cNvSpPr txBox="1"/>
          <p:nvPr/>
        </p:nvSpPr>
        <p:spPr>
          <a:xfrm>
            <a:off x="3583644" y="3452187"/>
            <a:ext cx="33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2"/>
                </a:solidFill>
              </a:rPr>
              <a:t>Player metadata</a:t>
            </a:r>
          </a:p>
        </p:txBody>
      </p:sp>
    </p:spTree>
    <p:extLst>
      <p:ext uri="{BB962C8B-B14F-4D97-AF65-F5344CB8AC3E}">
        <p14:creationId xmlns:p14="http://schemas.microsoft.com/office/powerpoint/2010/main" val="168587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600" dirty="0"/>
              <a:t>InterGalactic 2D game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00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697483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Gameplay</a:t>
            </a:r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285750" indent="-285750" algn="l"/>
            <a:r>
              <a:rPr lang="en-GB" dirty="0"/>
              <a:t>Implementation of our NFT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358154"/>
            <a:ext cx="3963300" cy="746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200" dirty="0"/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42485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EC0F0-062F-4B75-8F65-CA72091CFBA6}"/>
              </a:ext>
            </a:extLst>
          </p:cNvPr>
          <p:cNvSpPr txBox="1"/>
          <p:nvPr/>
        </p:nvSpPr>
        <p:spPr>
          <a:xfrm>
            <a:off x="2521800" y="2077571"/>
            <a:ext cx="41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</a:rPr>
              <a:t>Thank you for your attention!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dirty="0">
                <a:solidFill>
                  <a:schemeClr val="tx2"/>
                </a:solidFill>
              </a:rPr>
              <a:t>Feel free to ask any question!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2322979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2400" dirty="0"/>
              <a:t>Our idea</a:t>
            </a:r>
          </a:p>
          <a:p>
            <a:pPr marL="0" indent="0">
              <a:buNone/>
            </a:pPr>
            <a:endParaRPr lang="en-GB" sz="2400" dirty="0"/>
          </a:p>
          <a:p>
            <a:pPr marL="285750" indent="-285750"/>
            <a:r>
              <a:rPr lang="en-GB" sz="2400" dirty="0"/>
              <a:t>What we will do</a:t>
            </a:r>
          </a:p>
          <a:p>
            <a:pPr marL="0" indent="0">
              <a:buNone/>
            </a:pPr>
            <a:endParaRPr lang="en-GB" sz="2400" dirty="0"/>
          </a:p>
          <a:p>
            <a:pPr marL="285750" indent="-285750"/>
            <a:r>
              <a:rPr lang="en-GB" sz="2400" dirty="0"/>
              <a:t>How we will do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860612"/>
            <a:ext cx="7704000" cy="4222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1.  NFT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/>
              <a:t>Images</a:t>
            </a:r>
          </a:p>
          <a:p>
            <a:pPr marL="609600" lvl="1" indent="0" algn="l">
              <a:buNone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2.  Shuffler</a:t>
            </a:r>
          </a:p>
          <a:p>
            <a:pPr marL="495300">
              <a:buSzPts val="1200"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3.  Smart Contract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/>
              <a:t>Opensea</a:t>
            </a:r>
          </a:p>
          <a:p>
            <a:pPr marL="952500" lvl="1" indent="-342900" algn="l">
              <a:buFont typeface="+mj-lt"/>
              <a:buAutoNum type="arabicPeriod"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4.  InterGalactic 2D game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/>
              <a:t>Implementation of NFT’s in game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3066388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What is NFT</a:t>
            </a:r>
          </a:p>
          <a:p>
            <a:pPr marL="285750" indent="-285750" algn="l"/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285750" indent="-285750" algn="l"/>
            <a:r>
              <a:rPr lang="en-GB" dirty="0"/>
              <a:t>Our NFT images</a:t>
            </a:r>
          </a:p>
          <a:p>
            <a:pPr marL="285750" indent="-285750" algn="l"/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NFT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SHUFFLER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6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3022994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What is an image shuffler</a:t>
            </a:r>
          </a:p>
          <a:p>
            <a:pPr marL="285750" indent="-285750" algn="l"/>
            <a:endParaRPr lang="en-GB" dirty="0"/>
          </a:p>
          <a:p>
            <a:pPr marL="285750" indent="-285750" algn="l"/>
            <a:endParaRPr lang="en-GB" dirty="0"/>
          </a:p>
          <a:p>
            <a:pPr marL="285750" indent="-285750" algn="l"/>
            <a:r>
              <a:rPr lang="en-GB" dirty="0"/>
              <a:t>Shufflers role in NFT creation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SHUFFLER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8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83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271701" y="2462159"/>
            <a:ext cx="45789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sz="2800" dirty="0"/>
              <a:t>What is a smart contract</a:t>
            </a:r>
          </a:p>
          <a:p>
            <a:pPr marL="285750" indent="-285750" algn="l"/>
            <a:endParaRPr lang="en-GB" sz="2800" dirty="0"/>
          </a:p>
          <a:p>
            <a:pPr marL="285750" indent="-285750" algn="l"/>
            <a:r>
              <a:rPr lang="en-GB" sz="2800" dirty="0"/>
              <a:t>Opensea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121053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10419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Overpass Mono</vt:lpstr>
      <vt:lpstr>Roboto</vt:lpstr>
      <vt:lpstr>Nunito Light</vt:lpstr>
      <vt:lpstr>Arial</vt:lpstr>
      <vt:lpstr>Raleway SemiBold</vt:lpstr>
      <vt:lpstr>Anaheim</vt:lpstr>
      <vt:lpstr>Roboto Condensed Light</vt:lpstr>
      <vt:lpstr>Programming Lesson by Slidesgo</vt:lpstr>
      <vt:lpstr>PowerPoint Presentation</vt:lpstr>
      <vt:lpstr>INTRODUCTION</vt:lpstr>
      <vt:lpstr>TABLE OF CONTENTS</vt:lpstr>
      <vt:lpstr>NFT</vt:lpstr>
      <vt:lpstr>What is NFT</vt:lpstr>
      <vt:lpstr>SHUFFLER</vt:lpstr>
      <vt:lpstr>SHUFFLER</vt:lpstr>
      <vt:lpstr>SMART CONTRACT</vt:lpstr>
      <vt:lpstr>SMART CONTRACT</vt:lpstr>
      <vt:lpstr>Smart Contract</vt:lpstr>
      <vt:lpstr>Opensea</vt:lpstr>
      <vt:lpstr>InterGalactic 2D game</vt:lpstr>
      <vt:lpstr>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messi</dc:creator>
  <cp:lastModifiedBy>mariel messi</cp:lastModifiedBy>
  <cp:revision>1</cp:revision>
  <dcterms:modified xsi:type="dcterms:W3CDTF">2022-03-20T15:42:46Z</dcterms:modified>
</cp:coreProperties>
</file>