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23"/>
  </p:notesMasterIdLst>
  <p:sldIdLst>
    <p:sldId id="384" r:id="rId5"/>
    <p:sldId id="385" r:id="rId6"/>
    <p:sldId id="386" r:id="rId7"/>
    <p:sldId id="319" r:id="rId8"/>
    <p:sldId id="387" r:id="rId9"/>
    <p:sldId id="320" r:id="rId10"/>
    <p:sldId id="321" r:id="rId11"/>
    <p:sldId id="388" r:id="rId12"/>
    <p:sldId id="322" r:id="rId13"/>
    <p:sldId id="323" r:id="rId14"/>
    <p:sldId id="324" r:id="rId15"/>
    <p:sldId id="325" r:id="rId16"/>
    <p:sldId id="334" r:id="rId17"/>
    <p:sldId id="326" r:id="rId18"/>
    <p:sldId id="331" r:id="rId19"/>
    <p:sldId id="332" r:id="rId20"/>
    <p:sldId id="310" r:id="rId21"/>
    <p:sldId id="33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2054A-5F00-4398-96C5-03C797E8411F}" v="2" dt="2023-03-13T04:10:42.442"/>
  </p1510:revLst>
</p1510:revInfo>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onso Bogantes Rodriguez" userId="46429765-3e0e-4766-a1e2-a65a335e97f8" providerId="ADAL" clId="{5542054A-5F00-4398-96C5-03C797E8411F}"/>
    <pc:docChg chg="custSel modSld">
      <pc:chgData name="Luis Alonso Bogantes Rodriguez" userId="46429765-3e0e-4766-a1e2-a65a335e97f8" providerId="ADAL" clId="{5542054A-5F00-4398-96C5-03C797E8411F}" dt="2023-03-13T04:18:30.394" v="68" actId="6549"/>
      <pc:docMkLst>
        <pc:docMk/>
      </pc:docMkLst>
      <pc:sldChg chg="modSp mod">
        <pc:chgData name="Luis Alonso Bogantes Rodriguez" userId="46429765-3e0e-4766-a1e2-a65a335e97f8" providerId="ADAL" clId="{5542054A-5F00-4398-96C5-03C797E8411F}" dt="2023-03-13T04:18:30.394" v="68" actId="6549"/>
        <pc:sldMkLst>
          <pc:docMk/>
          <pc:sldMk cId="1094458121" sldId="310"/>
        </pc:sldMkLst>
        <pc:spChg chg="mod">
          <ac:chgData name="Luis Alonso Bogantes Rodriguez" userId="46429765-3e0e-4766-a1e2-a65a335e97f8" providerId="ADAL" clId="{5542054A-5F00-4398-96C5-03C797E8411F}" dt="2023-03-13T04:18:30.394" v="68" actId="6549"/>
          <ac:spMkLst>
            <pc:docMk/>
            <pc:sldMk cId="1094458121" sldId="310"/>
            <ac:spMk id="3" creationId="{00000000-0000-0000-0000-000000000000}"/>
          </ac:spMkLst>
        </pc:spChg>
        <pc:picChg chg="mod">
          <ac:chgData name="Luis Alonso Bogantes Rodriguez" userId="46429765-3e0e-4766-a1e2-a65a335e97f8" providerId="ADAL" clId="{5542054A-5F00-4398-96C5-03C797E8411F}" dt="2023-03-13T04:17:44.886" v="65" actId="14100"/>
          <ac:picMkLst>
            <pc:docMk/>
            <pc:sldMk cId="1094458121" sldId="310"/>
            <ac:picMk id="6" creationId="{489FDCA0-FCFB-411E-8F8F-F5F69019474E}"/>
          </ac:picMkLst>
        </pc:picChg>
      </pc:sldChg>
      <pc:sldChg chg="modSp mod">
        <pc:chgData name="Luis Alonso Bogantes Rodriguez" userId="46429765-3e0e-4766-a1e2-a65a335e97f8" providerId="ADAL" clId="{5542054A-5F00-4398-96C5-03C797E8411F}" dt="2023-03-13T04:13:40.840" v="56" actId="20577"/>
        <pc:sldMkLst>
          <pc:docMk/>
          <pc:sldMk cId="317373717" sldId="331"/>
        </pc:sldMkLst>
        <pc:spChg chg="mod">
          <ac:chgData name="Luis Alonso Bogantes Rodriguez" userId="46429765-3e0e-4766-a1e2-a65a335e97f8" providerId="ADAL" clId="{5542054A-5F00-4398-96C5-03C797E8411F}" dt="2023-03-13T04:13:40.840" v="56" actId="20577"/>
          <ac:spMkLst>
            <pc:docMk/>
            <pc:sldMk cId="317373717" sldId="331"/>
            <ac:spMk id="3" creationId="{988ED262-F88C-4D16-87C3-B6FBA60C9521}"/>
          </ac:spMkLst>
        </pc:spChg>
      </pc:sldChg>
      <pc:sldChg chg="modSp mod">
        <pc:chgData name="Luis Alonso Bogantes Rodriguez" userId="46429765-3e0e-4766-a1e2-a65a335e97f8" providerId="ADAL" clId="{5542054A-5F00-4398-96C5-03C797E8411F}" dt="2023-03-13T04:17:32.718" v="63" actId="14100"/>
        <pc:sldMkLst>
          <pc:docMk/>
          <pc:sldMk cId="749615021" sldId="332"/>
        </pc:sldMkLst>
        <pc:picChg chg="mod">
          <ac:chgData name="Luis Alonso Bogantes Rodriguez" userId="46429765-3e0e-4766-a1e2-a65a335e97f8" providerId="ADAL" clId="{5542054A-5F00-4398-96C5-03C797E8411F}" dt="2023-03-13T04:17:25.292" v="61" actId="1076"/>
          <ac:picMkLst>
            <pc:docMk/>
            <pc:sldMk cId="749615021" sldId="332"/>
            <ac:picMk id="5" creationId="{C6AF1319-8E80-4064-B855-CE07874FCC71}"/>
          </ac:picMkLst>
        </pc:picChg>
        <pc:picChg chg="mod">
          <ac:chgData name="Luis Alonso Bogantes Rodriguez" userId="46429765-3e0e-4766-a1e2-a65a335e97f8" providerId="ADAL" clId="{5542054A-5F00-4398-96C5-03C797E8411F}" dt="2023-03-13T04:17:32.718" v="63" actId="14100"/>
          <ac:picMkLst>
            <pc:docMk/>
            <pc:sldMk cId="749615021" sldId="332"/>
            <ac:picMk id="10" creationId="{B12455AF-96FC-4EA2-A2BB-55531908486F}"/>
          </ac:picMkLst>
        </pc:picChg>
      </pc:sldChg>
      <pc:sldChg chg="modSp mod">
        <pc:chgData name="Luis Alonso Bogantes Rodriguez" userId="46429765-3e0e-4766-a1e2-a65a335e97f8" providerId="ADAL" clId="{5542054A-5F00-4398-96C5-03C797E8411F}" dt="2023-03-13T04:10:59.207" v="54" actId="108"/>
        <pc:sldMkLst>
          <pc:docMk/>
          <pc:sldMk cId="1676390104" sldId="334"/>
        </pc:sldMkLst>
        <pc:graphicFrameChg chg="mod modGraphic">
          <ac:chgData name="Luis Alonso Bogantes Rodriguez" userId="46429765-3e0e-4766-a1e2-a65a335e97f8" providerId="ADAL" clId="{5542054A-5F00-4398-96C5-03C797E8411F}" dt="2023-03-13T04:10:59.207" v="54" actId="108"/>
          <ac:graphicFrameMkLst>
            <pc:docMk/>
            <pc:sldMk cId="1676390104" sldId="334"/>
            <ac:graphicFrameMk id="4" creationId="{F12B11AF-C3AC-4221-9BFF-FE4C86AA7C36}"/>
          </ac:graphicFrameMkLst>
        </pc:graphicFrameChg>
      </pc:sldChg>
    </pc:docChg>
  </pc:docChgLst>
  <pc:docChgLst>
    <pc:chgData name="Luis Alonso Bogantes Rodriguez" userId="46429765-3e0e-4766-a1e2-a65a335e97f8" providerId="ADAL" clId="{2B8657DB-CB41-4CD4-AC05-420E60ACA925}"/>
    <pc:docChg chg="custSel modSld">
      <pc:chgData name="Luis Alonso Bogantes Rodriguez" userId="46429765-3e0e-4766-a1e2-a65a335e97f8" providerId="ADAL" clId="{2B8657DB-CB41-4CD4-AC05-420E60ACA925}" dt="2021-09-26T11:59:02.382" v="19"/>
      <pc:docMkLst>
        <pc:docMk/>
      </pc:docMkLst>
      <pc:sldChg chg="modSp mod">
        <pc:chgData name="Luis Alonso Bogantes Rodriguez" userId="46429765-3e0e-4766-a1e2-a65a335e97f8" providerId="ADAL" clId="{2B8657DB-CB41-4CD4-AC05-420E60ACA925}" dt="2021-09-23T21:07:47.639" v="2" actId="27636"/>
        <pc:sldMkLst>
          <pc:docMk/>
          <pc:sldMk cId="1094458121" sldId="310"/>
        </pc:sldMkLst>
        <pc:spChg chg="mod">
          <ac:chgData name="Luis Alonso Bogantes Rodriguez" userId="46429765-3e0e-4766-a1e2-a65a335e97f8" providerId="ADAL" clId="{2B8657DB-CB41-4CD4-AC05-420E60ACA925}" dt="2021-09-23T21:07:47.639" v="2" actId="27636"/>
          <ac:spMkLst>
            <pc:docMk/>
            <pc:sldMk cId="1094458121" sldId="310"/>
            <ac:spMk id="3" creationId="{00000000-0000-0000-0000-000000000000}"/>
          </ac:spMkLst>
        </pc:spChg>
      </pc:sldChg>
      <pc:sldChg chg="modSp mod">
        <pc:chgData name="Luis Alonso Bogantes Rodriguez" userId="46429765-3e0e-4766-a1e2-a65a335e97f8" providerId="ADAL" clId="{2B8657DB-CB41-4CD4-AC05-420E60ACA925}" dt="2021-09-23T21:08:26.464" v="3" actId="11"/>
        <pc:sldMkLst>
          <pc:docMk/>
          <pc:sldMk cId="228100322" sldId="319"/>
        </pc:sldMkLst>
        <pc:spChg chg="mod">
          <ac:chgData name="Luis Alonso Bogantes Rodriguez" userId="46429765-3e0e-4766-a1e2-a65a335e97f8" providerId="ADAL" clId="{2B8657DB-CB41-4CD4-AC05-420E60ACA925}" dt="2021-09-23T21:08:26.464" v="3" actId="11"/>
          <ac:spMkLst>
            <pc:docMk/>
            <pc:sldMk cId="228100322" sldId="319"/>
            <ac:spMk id="3" creationId="{C5A393DC-E41C-4C3E-B611-1B28B76EFB6E}"/>
          </ac:spMkLst>
        </pc:spChg>
      </pc:sldChg>
      <pc:sldChg chg="addSp delSp modSp mod delAnim modAnim">
        <pc:chgData name="Luis Alonso Bogantes Rodriguez" userId="46429765-3e0e-4766-a1e2-a65a335e97f8" providerId="ADAL" clId="{2B8657DB-CB41-4CD4-AC05-420E60ACA925}" dt="2021-09-23T21:07:47.534" v="1"/>
        <pc:sldMkLst>
          <pc:docMk/>
          <pc:sldMk cId="1419184815" sldId="385"/>
        </pc:sldMkLst>
        <pc:spChg chg="add mod">
          <ac:chgData name="Luis Alonso Bogantes Rodriguez" userId="46429765-3e0e-4766-a1e2-a65a335e97f8" providerId="ADAL" clId="{2B8657DB-CB41-4CD4-AC05-420E60ACA925}" dt="2021-09-23T21:07:47.534" v="1"/>
          <ac:spMkLst>
            <pc:docMk/>
            <pc:sldMk cId="1419184815" sldId="385"/>
            <ac:spMk id="6" creationId="{DA7D678A-D518-493D-87D9-B78334B3D143}"/>
          </ac:spMkLst>
        </pc:spChg>
        <pc:spChg chg="del">
          <ac:chgData name="Luis Alonso Bogantes Rodriguez" userId="46429765-3e0e-4766-a1e2-a65a335e97f8" providerId="ADAL" clId="{2B8657DB-CB41-4CD4-AC05-420E60ACA925}" dt="2021-09-23T21:07:47.049" v="0" actId="478"/>
          <ac:spMkLst>
            <pc:docMk/>
            <pc:sldMk cId="1419184815" sldId="385"/>
            <ac:spMk id="9" creationId="{8A3494CF-6B2E-47F7-A186-9E25FFACD873}"/>
          </ac:spMkLst>
        </pc:spChg>
      </pc:sldChg>
      <pc:sldChg chg="addSp modSp mod modAnim">
        <pc:chgData name="Luis Alonso Bogantes Rodriguez" userId="46429765-3e0e-4766-a1e2-a65a335e97f8" providerId="ADAL" clId="{2B8657DB-CB41-4CD4-AC05-420E60ACA925}" dt="2021-09-26T11:59:02.382" v="19"/>
        <pc:sldMkLst>
          <pc:docMk/>
          <pc:sldMk cId="69213255" sldId="387"/>
        </pc:sldMkLst>
        <pc:picChg chg="add mod modCrop">
          <ac:chgData name="Luis Alonso Bogantes Rodriguez" userId="46429765-3e0e-4766-a1e2-a65a335e97f8" providerId="ADAL" clId="{2B8657DB-CB41-4CD4-AC05-420E60ACA925}" dt="2021-09-26T11:58:28.902" v="14" actId="1076"/>
          <ac:picMkLst>
            <pc:docMk/>
            <pc:sldMk cId="69213255" sldId="387"/>
            <ac:picMk id="6" creationId="{DA841E23-27B2-4B3A-9971-C739C5C757C7}"/>
          </ac:picMkLst>
        </pc:picChg>
        <pc:picChg chg="add mod modCrop">
          <ac:chgData name="Luis Alonso Bogantes Rodriguez" userId="46429765-3e0e-4766-a1e2-a65a335e97f8" providerId="ADAL" clId="{2B8657DB-CB41-4CD4-AC05-420E60ACA925}" dt="2021-09-26T11:58:33.619" v="15" actId="1076"/>
          <ac:picMkLst>
            <pc:docMk/>
            <pc:sldMk cId="69213255" sldId="387"/>
            <ac:picMk id="8" creationId="{90E29CC5-6471-4086-852A-099DD7DE895C}"/>
          </ac:picMkLst>
        </pc:picChg>
        <pc:picChg chg="mod modCrop">
          <ac:chgData name="Luis Alonso Bogantes Rodriguez" userId="46429765-3e0e-4766-a1e2-a65a335e97f8" providerId="ADAL" clId="{2B8657DB-CB41-4CD4-AC05-420E60ACA925}" dt="2021-09-26T11:57:58.341" v="10" actId="732"/>
          <ac:picMkLst>
            <pc:docMk/>
            <pc:sldMk cId="69213255" sldId="387"/>
            <ac:picMk id="11" creationId="{74E64B1C-1BFF-427A-928D-27C587263FEA}"/>
          </ac:picMkLst>
        </pc:picChg>
      </pc:sldChg>
    </pc:docChg>
  </pc:docChgLst>
  <pc:docChgLst>
    <pc:chgData name="Luis Angel Chacon Zuniga" userId="73937aee-36b7-4f25-8c7e-f0cdad7652be" providerId="ADAL" clId="{FE610F91-8E0F-4E01-AC74-27F72508EA50}"/>
    <pc:docChg chg="undo custSel addSld delSld modSld">
      <pc:chgData name="Luis Angel Chacon Zuniga" userId="73937aee-36b7-4f25-8c7e-f0cdad7652be" providerId="ADAL" clId="{FE610F91-8E0F-4E01-AC74-27F72508EA50}" dt="2021-09-17T13:28:19.622" v="31" actId="47"/>
      <pc:docMkLst>
        <pc:docMk/>
      </pc:docMkLst>
      <pc:sldChg chg="del">
        <pc:chgData name="Luis Angel Chacon Zuniga" userId="73937aee-36b7-4f25-8c7e-f0cdad7652be" providerId="ADAL" clId="{FE610F91-8E0F-4E01-AC74-27F72508EA50}" dt="2021-09-17T13:26:12.697" v="0" actId="47"/>
        <pc:sldMkLst>
          <pc:docMk/>
          <pc:sldMk cId="2565915007" sldId="288"/>
        </pc:sldMkLst>
      </pc:sldChg>
      <pc:sldChg chg="del">
        <pc:chgData name="Luis Angel Chacon Zuniga" userId="73937aee-36b7-4f25-8c7e-f0cdad7652be" providerId="ADAL" clId="{FE610F91-8E0F-4E01-AC74-27F72508EA50}" dt="2021-09-17T13:26:14.968" v="1" actId="47"/>
        <pc:sldMkLst>
          <pc:docMk/>
          <pc:sldMk cId="2850219927" sldId="289"/>
        </pc:sldMkLst>
      </pc:sldChg>
      <pc:sldChg chg="del">
        <pc:chgData name="Luis Angel Chacon Zuniga" userId="73937aee-36b7-4f25-8c7e-f0cdad7652be" providerId="ADAL" clId="{FE610F91-8E0F-4E01-AC74-27F72508EA50}" dt="2021-09-17T13:26:17.318" v="2" actId="47"/>
        <pc:sldMkLst>
          <pc:docMk/>
          <pc:sldMk cId="64408761" sldId="290"/>
        </pc:sldMkLst>
      </pc:sldChg>
      <pc:sldChg chg="del">
        <pc:chgData name="Luis Angel Chacon Zuniga" userId="73937aee-36b7-4f25-8c7e-f0cdad7652be" providerId="ADAL" clId="{FE610F91-8E0F-4E01-AC74-27F72508EA50}" dt="2021-09-17T13:26:18.342" v="3" actId="47"/>
        <pc:sldMkLst>
          <pc:docMk/>
          <pc:sldMk cId="1696522165" sldId="291"/>
        </pc:sldMkLst>
      </pc:sldChg>
      <pc:sldChg chg="del">
        <pc:chgData name="Luis Angel Chacon Zuniga" userId="73937aee-36b7-4f25-8c7e-f0cdad7652be" providerId="ADAL" clId="{FE610F91-8E0F-4E01-AC74-27F72508EA50}" dt="2021-09-17T13:28:19.622" v="31" actId="47"/>
        <pc:sldMkLst>
          <pc:docMk/>
          <pc:sldMk cId="739449916" sldId="295"/>
        </pc:sldMkLst>
      </pc:sldChg>
      <pc:sldChg chg="del">
        <pc:chgData name="Luis Angel Chacon Zuniga" userId="73937aee-36b7-4f25-8c7e-f0cdad7652be" providerId="ADAL" clId="{FE610F91-8E0F-4E01-AC74-27F72508EA50}" dt="2021-09-17T13:28:19.622" v="31" actId="47"/>
        <pc:sldMkLst>
          <pc:docMk/>
          <pc:sldMk cId="678229882" sldId="298"/>
        </pc:sldMkLst>
      </pc:sldChg>
      <pc:sldChg chg="del">
        <pc:chgData name="Luis Angel Chacon Zuniga" userId="73937aee-36b7-4f25-8c7e-f0cdad7652be" providerId="ADAL" clId="{FE610F91-8E0F-4E01-AC74-27F72508EA50}" dt="2021-09-17T13:28:19.622" v="31" actId="47"/>
        <pc:sldMkLst>
          <pc:docMk/>
          <pc:sldMk cId="3185926283" sldId="299"/>
        </pc:sldMkLst>
      </pc:sldChg>
      <pc:sldChg chg="del">
        <pc:chgData name="Luis Angel Chacon Zuniga" userId="73937aee-36b7-4f25-8c7e-f0cdad7652be" providerId="ADAL" clId="{FE610F91-8E0F-4E01-AC74-27F72508EA50}" dt="2021-09-17T13:28:19.622" v="31" actId="47"/>
        <pc:sldMkLst>
          <pc:docMk/>
          <pc:sldMk cId="490013430" sldId="300"/>
        </pc:sldMkLst>
      </pc:sldChg>
      <pc:sldChg chg="del">
        <pc:chgData name="Luis Angel Chacon Zuniga" userId="73937aee-36b7-4f25-8c7e-f0cdad7652be" providerId="ADAL" clId="{FE610F91-8E0F-4E01-AC74-27F72508EA50}" dt="2021-09-17T13:28:19.622" v="31" actId="47"/>
        <pc:sldMkLst>
          <pc:docMk/>
          <pc:sldMk cId="307212442" sldId="301"/>
        </pc:sldMkLst>
      </pc:sldChg>
      <pc:sldChg chg="del">
        <pc:chgData name="Luis Angel Chacon Zuniga" userId="73937aee-36b7-4f25-8c7e-f0cdad7652be" providerId="ADAL" clId="{FE610F91-8E0F-4E01-AC74-27F72508EA50}" dt="2021-09-17T13:28:19.622" v="31" actId="47"/>
        <pc:sldMkLst>
          <pc:docMk/>
          <pc:sldMk cId="4260581685" sldId="302"/>
        </pc:sldMkLst>
      </pc:sldChg>
      <pc:sldChg chg="del">
        <pc:chgData name="Luis Angel Chacon Zuniga" userId="73937aee-36b7-4f25-8c7e-f0cdad7652be" providerId="ADAL" clId="{FE610F91-8E0F-4E01-AC74-27F72508EA50}" dt="2021-09-17T13:28:19.622" v="31" actId="47"/>
        <pc:sldMkLst>
          <pc:docMk/>
          <pc:sldMk cId="1424612815" sldId="303"/>
        </pc:sldMkLst>
      </pc:sldChg>
      <pc:sldChg chg="del">
        <pc:chgData name="Luis Angel Chacon Zuniga" userId="73937aee-36b7-4f25-8c7e-f0cdad7652be" providerId="ADAL" clId="{FE610F91-8E0F-4E01-AC74-27F72508EA50}" dt="2021-09-17T13:28:19.622" v="31" actId="47"/>
        <pc:sldMkLst>
          <pc:docMk/>
          <pc:sldMk cId="1347761335" sldId="304"/>
        </pc:sldMkLst>
      </pc:sldChg>
      <pc:sldChg chg="del">
        <pc:chgData name="Luis Angel Chacon Zuniga" userId="73937aee-36b7-4f25-8c7e-f0cdad7652be" providerId="ADAL" clId="{FE610F91-8E0F-4E01-AC74-27F72508EA50}" dt="2021-09-17T13:28:19.622" v="31" actId="47"/>
        <pc:sldMkLst>
          <pc:docMk/>
          <pc:sldMk cId="781311846" sldId="305"/>
        </pc:sldMkLst>
      </pc:sldChg>
      <pc:sldChg chg="del">
        <pc:chgData name="Luis Angel Chacon Zuniga" userId="73937aee-36b7-4f25-8c7e-f0cdad7652be" providerId="ADAL" clId="{FE610F91-8E0F-4E01-AC74-27F72508EA50}" dt="2021-09-17T13:28:19.622" v="31" actId="47"/>
        <pc:sldMkLst>
          <pc:docMk/>
          <pc:sldMk cId="3268277745" sldId="306"/>
        </pc:sldMkLst>
      </pc:sldChg>
      <pc:sldChg chg="del">
        <pc:chgData name="Luis Angel Chacon Zuniga" userId="73937aee-36b7-4f25-8c7e-f0cdad7652be" providerId="ADAL" clId="{FE610F91-8E0F-4E01-AC74-27F72508EA50}" dt="2021-09-17T13:28:19.622" v="31" actId="47"/>
        <pc:sldMkLst>
          <pc:docMk/>
          <pc:sldMk cId="3877393173" sldId="307"/>
        </pc:sldMkLst>
      </pc:sldChg>
      <pc:sldChg chg="del">
        <pc:chgData name="Luis Angel Chacon Zuniga" userId="73937aee-36b7-4f25-8c7e-f0cdad7652be" providerId="ADAL" clId="{FE610F91-8E0F-4E01-AC74-27F72508EA50}" dt="2021-09-17T13:28:19.622" v="31" actId="47"/>
        <pc:sldMkLst>
          <pc:docMk/>
          <pc:sldMk cId="3695370246" sldId="314"/>
        </pc:sldMkLst>
      </pc:sldChg>
      <pc:sldChg chg="del">
        <pc:chgData name="Luis Angel Chacon Zuniga" userId="73937aee-36b7-4f25-8c7e-f0cdad7652be" providerId="ADAL" clId="{FE610F91-8E0F-4E01-AC74-27F72508EA50}" dt="2021-09-17T13:28:19.622" v="31" actId="47"/>
        <pc:sldMkLst>
          <pc:docMk/>
          <pc:sldMk cId="3902899688" sldId="315"/>
        </pc:sldMkLst>
      </pc:sldChg>
      <pc:sldChg chg="del">
        <pc:chgData name="Luis Angel Chacon Zuniga" userId="73937aee-36b7-4f25-8c7e-f0cdad7652be" providerId="ADAL" clId="{FE610F91-8E0F-4E01-AC74-27F72508EA50}" dt="2021-09-17T13:28:19.622" v="31" actId="47"/>
        <pc:sldMkLst>
          <pc:docMk/>
          <pc:sldMk cId="3433631333" sldId="316"/>
        </pc:sldMkLst>
      </pc:sldChg>
      <pc:sldChg chg="del">
        <pc:chgData name="Luis Angel Chacon Zuniga" userId="73937aee-36b7-4f25-8c7e-f0cdad7652be" providerId="ADAL" clId="{FE610F91-8E0F-4E01-AC74-27F72508EA50}" dt="2021-09-17T13:27:15.594" v="25" actId="47"/>
        <pc:sldMkLst>
          <pc:docMk/>
          <pc:sldMk cId="2701060842" sldId="327"/>
        </pc:sldMkLst>
      </pc:sldChg>
      <pc:sldChg chg="del">
        <pc:chgData name="Luis Angel Chacon Zuniga" userId="73937aee-36b7-4f25-8c7e-f0cdad7652be" providerId="ADAL" clId="{FE610F91-8E0F-4E01-AC74-27F72508EA50}" dt="2021-09-17T13:27:16.696" v="26" actId="47"/>
        <pc:sldMkLst>
          <pc:docMk/>
          <pc:sldMk cId="1741544738" sldId="328"/>
        </pc:sldMkLst>
      </pc:sldChg>
      <pc:sldChg chg="del">
        <pc:chgData name="Luis Angel Chacon Zuniga" userId="73937aee-36b7-4f25-8c7e-f0cdad7652be" providerId="ADAL" clId="{FE610F91-8E0F-4E01-AC74-27F72508EA50}" dt="2021-09-17T13:27:17.676" v="27" actId="47"/>
        <pc:sldMkLst>
          <pc:docMk/>
          <pc:sldMk cId="274742977" sldId="329"/>
        </pc:sldMkLst>
      </pc:sldChg>
      <pc:sldChg chg="del">
        <pc:chgData name="Luis Angel Chacon Zuniga" userId="73937aee-36b7-4f25-8c7e-f0cdad7652be" providerId="ADAL" clId="{FE610F91-8E0F-4E01-AC74-27F72508EA50}" dt="2021-09-17T13:27:19.019" v="28" actId="47"/>
        <pc:sldMkLst>
          <pc:docMk/>
          <pc:sldMk cId="49263418" sldId="330"/>
        </pc:sldMkLst>
      </pc:sldChg>
      <pc:sldChg chg="add del">
        <pc:chgData name="Luis Angel Chacon Zuniga" userId="73937aee-36b7-4f25-8c7e-f0cdad7652be" providerId="ADAL" clId="{FE610F91-8E0F-4E01-AC74-27F72508EA50}" dt="2021-09-17T13:27:24.188" v="30" actId="47"/>
        <pc:sldMkLst>
          <pc:docMk/>
          <pc:sldMk cId="317373717" sldId="331"/>
        </pc:sldMkLst>
      </pc:sldChg>
      <pc:sldChg chg="del">
        <pc:chgData name="Luis Angel Chacon Zuniga" userId="73937aee-36b7-4f25-8c7e-f0cdad7652be" providerId="ADAL" clId="{FE610F91-8E0F-4E01-AC74-27F72508EA50}" dt="2021-09-17T13:28:19.622" v="31" actId="47"/>
        <pc:sldMkLst>
          <pc:docMk/>
          <pc:sldMk cId="3481101571" sldId="335"/>
        </pc:sldMkLst>
      </pc:sldChg>
      <pc:sldChg chg="del">
        <pc:chgData name="Luis Angel Chacon Zuniga" userId="73937aee-36b7-4f25-8c7e-f0cdad7652be" providerId="ADAL" clId="{FE610F91-8E0F-4E01-AC74-27F72508EA50}" dt="2021-09-17T13:28:19.622" v="31" actId="47"/>
        <pc:sldMkLst>
          <pc:docMk/>
          <pc:sldMk cId="875836507" sldId="336"/>
        </pc:sldMkLst>
      </pc:sldChg>
      <pc:sldChg chg="addSp delSp modSp new mod setBg">
        <pc:chgData name="Luis Angel Chacon Zuniga" userId="73937aee-36b7-4f25-8c7e-f0cdad7652be" providerId="ADAL" clId="{FE610F91-8E0F-4E01-AC74-27F72508EA50}" dt="2021-09-17T13:26:55.578" v="24" actId="20577"/>
        <pc:sldMkLst>
          <pc:docMk/>
          <pc:sldMk cId="4086771340" sldId="386"/>
        </pc:sldMkLst>
        <pc:spChg chg="mod">
          <ac:chgData name="Luis Angel Chacon Zuniga" userId="73937aee-36b7-4f25-8c7e-f0cdad7652be" providerId="ADAL" clId="{FE610F91-8E0F-4E01-AC74-27F72508EA50}" dt="2021-09-17T13:26:55.578" v="24" actId="20577"/>
          <ac:spMkLst>
            <pc:docMk/>
            <pc:sldMk cId="4086771340" sldId="386"/>
            <ac:spMk id="2" creationId="{149047E1-E10D-4FDD-87B8-2DF497A2DABD}"/>
          </ac:spMkLst>
        </pc:spChg>
        <pc:spChg chg="del">
          <ac:chgData name="Luis Angel Chacon Zuniga" userId="73937aee-36b7-4f25-8c7e-f0cdad7652be" providerId="ADAL" clId="{FE610F91-8E0F-4E01-AC74-27F72508EA50}" dt="2021-09-17T13:26:49.850" v="5" actId="26606"/>
          <ac:spMkLst>
            <pc:docMk/>
            <pc:sldMk cId="4086771340" sldId="386"/>
            <ac:spMk id="3" creationId="{764F353D-3A1A-4885-9185-39F9FAB2CB0E}"/>
          </ac:spMkLst>
        </pc:spChg>
        <pc:spChg chg="add">
          <ac:chgData name="Luis Angel Chacon Zuniga" userId="73937aee-36b7-4f25-8c7e-f0cdad7652be" providerId="ADAL" clId="{FE610F91-8E0F-4E01-AC74-27F72508EA50}" dt="2021-09-17T13:26:49.850" v="5" actId="26606"/>
          <ac:spMkLst>
            <pc:docMk/>
            <pc:sldMk cId="4086771340" sldId="386"/>
            <ac:spMk id="8" creationId="{F7660A3D-94D7-4E5D-AE77-F2DEE49DF4EE}"/>
          </ac:spMkLst>
        </pc:spChg>
        <pc:spChg chg="add">
          <ac:chgData name="Luis Angel Chacon Zuniga" userId="73937aee-36b7-4f25-8c7e-f0cdad7652be" providerId="ADAL" clId="{FE610F91-8E0F-4E01-AC74-27F72508EA50}" dt="2021-09-17T13:26:49.850" v="5" actId="26606"/>
          <ac:spMkLst>
            <pc:docMk/>
            <pc:sldMk cId="4086771340" sldId="386"/>
            <ac:spMk id="10" creationId="{A44EB985-DC5C-4DAC-9D62-8DC7D0F25A8F}"/>
          </ac:spMkLst>
        </pc:spChg>
        <pc:spChg chg="add">
          <ac:chgData name="Luis Angel Chacon Zuniga" userId="73937aee-36b7-4f25-8c7e-f0cdad7652be" providerId="ADAL" clId="{FE610F91-8E0F-4E01-AC74-27F72508EA50}" dt="2021-09-17T13:26:49.850" v="5" actId="26606"/>
          <ac:spMkLst>
            <pc:docMk/>
            <pc:sldMk cId="4086771340" sldId="386"/>
            <ac:spMk id="12" creationId="{3FCB64ED-B050-4F57-8188-F233260082B0}"/>
          </ac:spMkLst>
        </pc:spChg>
        <pc:spChg chg="add">
          <ac:chgData name="Luis Angel Chacon Zuniga" userId="73937aee-36b7-4f25-8c7e-f0cdad7652be" providerId="ADAL" clId="{FE610F91-8E0F-4E01-AC74-27F72508EA50}" dt="2021-09-17T13:26:49.850" v="5" actId="26606"/>
          <ac:spMkLst>
            <pc:docMk/>
            <pc:sldMk cId="4086771340" sldId="386"/>
            <ac:spMk id="14" creationId="{2BF5D0F4-EA4E-47A5-87BE-9ABB1AF66DCF}"/>
          </ac:spMkLst>
        </pc:spChg>
        <pc:spChg chg="add">
          <ac:chgData name="Luis Angel Chacon Zuniga" userId="73937aee-36b7-4f25-8c7e-f0cdad7652be" providerId="ADAL" clId="{FE610F91-8E0F-4E01-AC74-27F72508EA50}" dt="2021-09-17T13:26:49.850" v="5" actId="26606"/>
          <ac:spMkLst>
            <pc:docMk/>
            <pc:sldMk cId="4086771340" sldId="386"/>
            <ac:spMk id="16" creationId="{328C565D-A991-4381-AC37-76A58A4A128F}"/>
          </ac:spMkLst>
        </pc:spChg>
        <pc:spChg chg="add">
          <ac:chgData name="Luis Angel Chacon Zuniga" userId="73937aee-36b7-4f25-8c7e-f0cdad7652be" providerId="ADAL" clId="{FE610F91-8E0F-4E01-AC74-27F72508EA50}" dt="2021-09-17T13:26:49.850" v="5" actId="26606"/>
          <ac:spMkLst>
            <pc:docMk/>
            <pc:sldMk cId="4086771340" sldId="386"/>
            <ac:spMk id="18" creationId="{B7180431-F4DE-415D-BCBB-9316423C37C1}"/>
          </ac:spMkLst>
        </pc:spChg>
        <pc:spChg chg="add">
          <ac:chgData name="Luis Angel Chacon Zuniga" userId="73937aee-36b7-4f25-8c7e-f0cdad7652be" providerId="ADAL" clId="{FE610F91-8E0F-4E01-AC74-27F72508EA50}" dt="2021-09-17T13:26:49.850" v="5" actId="26606"/>
          <ac:spMkLst>
            <pc:docMk/>
            <pc:sldMk cId="4086771340" sldId="386"/>
            <ac:spMk id="20" creationId="{EEABD997-5EF9-4E9B-AFBB-F6DFAAF3ADF0}"/>
          </ac:spMkLst>
        </pc:spChg>
        <pc:spChg chg="add">
          <ac:chgData name="Luis Angel Chacon Zuniga" userId="73937aee-36b7-4f25-8c7e-f0cdad7652be" providerId="ADAL" clId="{FE610F91-8E0F-4E01-AC74-27F72508EA50}" dt="2021-09-17T13:26:49.850" v="5" actId="26606"/>
          <ac:spMkLst>
            <pc:docMk/>
            <pc:sldMk cId="4086771340" sldId="386"/>
            <ac:spMk id="22" creationId="{E9AB5EE6-A047-4B18-B998-D46DF3CC36FE}"/>
          </ac:spMkLst>
        </pc:spChg>
      </pc:sldChg>
    </pc:docChg>
  </pc:docChgLst>
  <pc:docChgLst>
    <pc:chgData name="Luis Angel Chacon Zuniga" userId="73937aee-36b7-4f25-8c7e-f0cdad7652be" providerId="ADAL" clId="{81C39B0F-56E1-4CE4-9457-DF8288ACC280}"/>
    <pc:docChg chg="undo custSel addSld delSld modSld">
      <pc:chgData name="Luis Angel Chacon Zuniga" userId="73937aee-36b7-4f25-8c7e-f0cdad7652be" providerId="ADAL" clId="{81C39B0F-56E1-4CE4-9457-DF8288ACC280}" dt="2021-09-17T15:22:50.396" v="159" actId="14100"/>
      <pc:docMkLst>
        <pc:docMk/>
      </pc:docMkLst>
      <pc:sldChg chg="del">
        <pc:chgData name="Luis Angel Chacon Zuniga" userId="73937aee-36b7-4f25-8c7e-f0cdad7652be" providerId="ADAL" clId="{81C39B0F-56E1-4CE4-9457-DF8288ACC280}" dt="2021-09-17T13:35:30.761" v="18" actId="47"/>
        <pc:sldMkLst>
          <pc:docMk/>
          <pc:sldMk cId="2570109903" sldId="256"/>
        </pc:sldMkLst>
      </pc:sldChg>
      <pc:sldChg chg="del">
        <pc:chgData name="Luis Angel Chacon Zuniga" userId="73937aee-36b7-4f25-8c7e-f0cdad7652be" providerId="ADAL" clId="{81C39B0F-56E1-4CE4-9457-DF8288ACC280}" dt="2021-09-17T15:15:15.045" v="146" actId="47"/>
        <pc:sldMkLst>
          <pc:docMk/>
          <pc:sldMk cId="875741090" sldId="296"/>
        </pc:sldMkLst>
      </pc:sldChg>
      <pc:sldChg chg="del">
        <pc:chgData name="Luis Angel Chacon Zuniga" userId="73937aee-36b7-4f25-8c7e-f0cdad7652be" providerId="ADAL" clId="{81C39B0F-56E1-4CE4-9457-DF8288ACC280}" dt="2021-09-17T13:40:47.090" v="22" actId="47"/>
        <pc:sldMkLst>
          <pc:docMk/>
          <pc:sldMk cId="2891964602" sldId="308"/>
        </pc:sldMkLst>
      </pc:sldChg>
      <pc:sldChg chg="del">
        <pc:chgData name="Luis Angel Chacon Zuniga" userId="73937aee-36b7-4f25-8c7e-f0cdad7652be" providerId="ADAL" clId="{81C39B0F-56E1-4CE4-9457-DF8288ACC280}" dt="2021-09-17T13:40:47.090" v="22" actId="47"/>
        <pc:sldMkLst>
          <pc:docMk/>
          <pc:sldMk cId="3884086342" sldId="309"/>
        </pc:sldMkLst>
      </pc:sldChg>
      <pc:sldChg chg="addSp delSp modSp del mod">
        <pc:chgData name="Luis Angel Chacon Zuniga" userId="73937aee-36b7-4f25-8c7e-f0cdad7652be" providerId="ADAL" clId="{81C39B0F-56E1-4CE4-9457-DF8288ACC280}" dt="2021-09-17T15:22:50.396" v="159" actId="14100"/>
        <pc:sldMkLst>
          <pc:docMk/>
          <pc:sldMk cId="1094458121" sldId="310"/>
        </pc:sldMkLst>
        <pc:spChg chg="mod">
          <ac:chgData name="Luis Angel Chacon Zuniga" userId="73937aee-36b7-4f25-8c7e-f0cdad7652be" providerId="ADAL" clId="{81C39B0F-56E1-4CE4-9457-DF8288ACC280}" dt="2021-09-17T15:18:32.166" v="153" actId="2710"/>
          <ac:spMkLst>
            <pc:docMk/>
            <pc:sldMk cId="1094458121" sldId="310"/>
            <ac:spMk id="3" creationId="{00000000-0000-0000-0000-000000000000}"/>
          </ac:spMkLst>
        </pc:spChg>
        <pc:spChg chg="del mod">
          <ac:chgData name="Luis Angel Chacon Zuniga" userId="73937aee-36b7-4f25-8c7e-f0cdad7652be" providerId="ADAL" clId="{81C39B0F-56E1-4CE4-9457-DF8288ACC280}" dt="2021-09-17T15:22:37.866" v="155" actId="478"/>
          <ac:spMkLst>
            <pc:docMk/>
            <pc:sldMk cId="1094458121" sldId="310"/>
            <ac:spMk id="4" creationId="{00000000-0000-0000-0000-000000000000}"/>
          </ac:spMkLst>
        </pc:spChg>
        <pc:spChg chg="add del mod">
          <ac:chgData name="Luis Angel Chacon Zuniga" userId="73937aee-36b7-4f25-8c7e-f0cdad7652be" providerId="ADAL" clId="{81C39B0F-56E1-4CE4-9457-DF8288ACC280}" dt="2021-09-17T15:22:40.687" v="156" actId="478"/>
          <ac:spMkLst>
            <pc:docMk/>
            <pc:sldMk cId="1094458121" sldId="310"/>
            <ac:spMk id="8" creationId="{F8338822-53D3-4B15-AD22-0E35CEA3E2CC}"/>
          </ac:spMkLst>
        </pc:spChg>
        <pc:picChg chg="add mod">
          <ac:chgData name="Luis Angel Chacon Zuniga" userId="73937aee-36b7-4f25-8c7e-f0cdad7652be" providerId="ADAL" clId="{81C39B0F-56E1-4CE4-9457-DF8288ACC280}" dt="2021-09-17T15:22:50.396" v="159" actId="14100"/>
          <ac:picMkLst>
            <pc:docMk/>
            <pc:sldMk cId="1094458121" sldId="310"/>
            <ac:picMk id="6" creationId="{489FDCA0-FCFB-411E-8F8F-F5F69019474E}"/>
          </ac:picMkLst>
        </pc:picChg>
      </pc:sldChg>
      <pc:sldChg chg="del">
        <pc:chgData name="Luis Angel Chacon Zuniga" userId="73937aee-36b7-4f25-8c7e-f0cdad7652be" providerId="ADAL" clId="{81C39B0F-56E1-4CE4-9457-DF8288ACC280}" dt="2021-09-17T13:40:47.090" v="22" actId="47"/>
        <pc:sldMkLst>
          <pc:docMk/>
          <pc:sldMk cId="2903159767" sldId="311"/>
        </pc:sldMkLst>
      </pc:sldChg>
      <pc:sldChg chg="del">
        <pc:chgData name="Luis Angel Chacon Zuniga" userId="73937aee-36b7-4f25-8c7e-f0cdad7652be" providerId="ADAL" clId="{81C39B0F-56E1-4CE4-9457-DF8288ACC280}" dt="2021-09-17T13:40:47.090" v="22" actId="47"/>
        <pc:sldMkLst>
          <pc:docMk/>
          <pc:sldMk cId="2536305009" sldId="312"/>
        </pc:sldMkLst>
      </pc:sldChg>
      <pc:sldChg chg="del">
        <pc:chgData name="Luis Angel Chacon Zuniga" userId="73937aee-36b7-4f25-8c7e-f0cdad7652be" providerId="ADAL" clId="{81C39B0F-56E1-4CE4-9457-DF8288ACC280}" dt="2021-09-17T13:40:47.090" v="22" actId="47"/>
        <pc:sldMkLst>
          <pc:docMk/>
          <pc:sldMk cId="961650484" sldId="313"/>
        </pc:sldMkLst>
      </pc:sldChg>
      <pc:sldChg chg="del">
        <pc:chgData name="Luis Angel Chacon Zuniga" userId="73937aee-36b7-4f25-8c7e-f0cdad7652be" providerId="ADAL" clId="{81C39B0F-56E1-4CE4-9457-DF8288ACC280}" dt="2021-09-17T13:40:47.090" v="22" actId="47"/>
        <pc:sldMkLst>
          <pc:docMk/>
          <pc:sldMk cId="2678635253" sldId="317"/>
        </pc:sldMkLst>
      </pc:sldChg>
      <pc:sldChg chg="delSp modSp mod chgLayout">
        <pc:chgData name="Luis Angel Chacon Zuniga" userId="73937aee-36b7-4f25-8c7e-f0cdad7652be" providerId="ADAL" clId="{81C39B0F-56E1-4CE4-9457-DF8288ACC280}" dt="2021-09-17T14:16:29.147" v="45" actId="403"/>
        <pc:sldMkLst>
          <pc:docMk/>
          <pc:sldMk cId="704559787" sldId="321"/>
        </pc:sldMkLst>
        <pc:spChg chg="mod ord">
          <ac:chgData name="Luis Angel Chacon Zuniga" userId="73937aee-36b7-4f25-8c7e-f0cdad7652be" providerId="ADAL" clId="{81C39B0F-56E1-4CE4-9457-DF8288ACC280}" dt="2021-09-17T14:05:53.168" v="24" actId="700"/>
          <ac:spMkLst>
            <pc:docMk/>
            <pc:sldMk cId="704559787" sldId="321"/>
            <ac:spMk id="2" creationId="{74E54E93-9C00-45C8-8953-044A3280CACE}"/>
          </ac:spMkLst>
        </pc:spChg>
        <pc:spChg chg="mod ord">
          <ac:chgData name="Luis Angel Chacon Zuniga" userId="73937aee-36b7-4f25-8c7e-f0cdad7652be" providerId="ADAL" clId="{81C39B0F-56E1-4CE4-9457-DF8288ACC280}" dt="2021-09-17T14:16:29.147" v="45" actId="403"/>
          <ac:spMkLst>
            <pc:docMk/>
            <pc:sldMk cId="704559787" sldId="321"/>
            <ac:spMk id="3" creationId="{DEA99679-20E4-45A8-9E41-89665A884191}"/>
          </ac:spMkLst>
        </pc:spChg>
        <pc:picChg chg="del">
          <ac:chgData name="Luis Angel Chacon Zuniga" userId="73937aee-36b7-4f25-8c7e-f0cdad7652be" providerId="ADAL" clId="{81C39B0F-56E1-4CE4-9457-DF8288ACC280}" dt="2021-09-17T14:05:42.444" v="23" actId="478"/>
          <ac:picMkLst>
            <pc:docMk/>
            <pc:sldMk cId="704559787" sldId="321"/>
            <ac:picMk id="5" creationId="{569EB573-BECC-427A-9E27-DE3BFFE139AA}"/>
          </ac:picMkLst>
        </pc:picChg>
      </pc:sldChg>
      <pc:sldChg chg="modSp mod">
        <pc:chgData name="Luis Angel Chacon Zuniga" userId="73937aee-36b7-4f25-8c7e-f0cdad7652be" providerId="ADAL" clId="{81C39B0F-56E1-4CE4-9457-DF8288ACC280}" dt="2021-09-17T14:22:59.794" v="83" actId="27636"/>
        <pc:sldMkLst>
          <pc:docMk/>
          <pc:sldMk cId="1910725543" sldId="323"/>
        </pc:sldMkLst>
        <pc:spChg chg="mod">
          <ac:chgData name="Luis Angel Chacon Zuniga" userId="73937aee-36b7-4f25-8c7e-f0cdad7652be" providerId="ADAL" clId="{81C39B0F-56E1-4CE4-9457-DF8288ACC280}" dt="2021-09-17T14:22:59.794" v="83" actId="27636"/>
          <ac:spMkLst>
            <pc:docMk/>
            <pc:sldMk cId="1910725543" sldId="323"/>
            <ac:spMk id="3" creationId="{82103FBE-36AE-4560-AD9D-AA56B51559F2}"/>
          </ac:spMkLst>
        </pc:spChg>
      </pc:sldChg>
      <pc:sldChg chg="addSp delSp modSp mod">
        <pc:chgData name="Luis Angel Chacon Zuniga" userId="73937aee-36b7-4f25-8c7e-f0cdad7652be" providerId="ADAL" clId="{81C39B0F-56E1-4CE4-9457-DF8288ACC280}" dt="2021-09-17T14:32:26.562" v="96" actId="14100"/>
        <pc:sldMkLst>
          <pc:docMk/>
          <pc:sldMk cId="3090514090" sldId="324"/>
        </pc:sldMkLst>
        <pc:spChg chg="add del mod">
          <ac:chgData name="Luis Angel Chacon Zuniga" userId="73937aee-36b7-4f25-8c7e-f0cdad7652be" providerId="ADAL" clId="{81C39B0F-56E1-4CE4-9457-DF8288ACC280}" dt="2021-09-17T14:32:08.623" v="87" actId="478"/>
          <ac:spMkLst>
            <pc:docMk/>
            <pc:sldMk cId="3090514090" sldId="324"/>
            <ac:spMk id="6" creationId="{C7B50441-F993-4A99-B67C-7CC83DC1712D}"/>
          </ac:spMkLst>
        </pc:spChg>
        <pc:picChg chg="del">
          <ac:chgData name="Luis Angel Chacon Zuniga" userId="73937aee-36b7-4f25-8c7e-f0cdad7652be" providerId="ADAL" clId="{81C39B0F-56E1-4CE4-9457-DF8288ACC280}" dt="2021-09-17T14:31:42.480" v="84" actId="478"/>
          <ac:picMkLst>
            <pc:docMk/>
            <pc:sldMk cId="3090514090" sldId="324"/>
            <ac:picMk id="4" creationId="{C886F4DE-670B-4C68-B178-B445BEC55E5B}"/>
          </ac:picMkLst>
        </pc:picChg>
        <pc:picChg chg="del">
          <ac:chgData name="Luis Angel Chacon Zuniga" userId="73937aee-36b7-4f25-8c7e-f0cdad7652be" providerId="ADAL" clId="{81C39B0F-56E1-4CE4-9457-DF8288ACC280}" dt="2021-09-17T14:32:10.422" v="88" actId="478"/>
          <ac:picMkLst>
            <pc:docMk/>
            <pc:sldMk cId="3090514090" sldId="324"/>
            <ac:picMk id="5" creationId="{F8F4EEEF-EC1A-4530-BC2B-D993623D9262}"/>
          </ac:picMkLst>
        </pc:picChg>
        <pc:picChg chg="add mod">
          <ac:chgData name="Luis Angel Chacon Zuniga" userId="73937aee-36b7-4f25-8c7e-f0cdad7652be" providerId="ADAL" clId="{81C39B0F-56E1-4CE4-9457-DF8288ACC280}" dt="2021-09-17T14:32:26.562" v="96" actId="14100"/>
          <ac:picMkLst>
            <pc:docMk/>
            <pc:sldMk cId="3090514090" sldId="324"/>
            <ac:picMk id="8" creationId="{86649AA1-38AC-4A27-90B2-B1025DEF13DA}"/>
          </ac:picMkLst>
        </pc:picChg>
        <pc:picChg chg="add mod">
          <ac:chgData name="Luis Angel Chacon Zuniga" userId="73937aee-36b7-4f25-8c7e-f0cdad7652be" providerId="ADAL" clId="{81C39B0F-56E1-4CE4-9457-DF8288ACC280}" dt="2021-09-17T14:32:20.192" v="93" actId="14100"/>
          <ac:picMkLst>
            <pc:docMk/>
            <pc:sldMk cId="3090514090" sldId="324"/>
            <ac:picMk id="10" creationId="{DA3316F6-B206-4E10-892E-ED826DE843C1}"/>
          </ac:picMkLst>
        </pc:picChg>
      </pc:sldChg>
      <pc:sldChg chg="addSp delSp modSp mod">
        <pc:chgData name="Luis Angel Chacon Zuniga" userId="73937aee-36b7-4f25-8c7e-f0cdad7652be" providerId="ADAL" clId="{81C39B0F-56E1-4CE4-9457-DF8288ACC280}" dt="2021-09-17T14:46:14.901" v="106" actId="1076"/>
        <pc:sldMkLst>
          <pc:docMk/>
          <pc:sldMk cId="3655070444" sldId="326"/>
        </pc:sldMkLst>
        <pc:spChg chg="add del mod">
          <ac:chgData name="Luis Angel Chacon Zuniga" userId="73937aee-36b7-4f25-8c7e-f0cdad7652be" providerId="ADAL" clId="{81C39B0F-56E1-4CE4-9457-DF8288ACC280}" dt="2021-09-17T14:45:42.860" v="98" actId="478"/>
          <ac:spMkLst>
            <pc:docMk/>
            <pc:sldMk cId="3655070444" sldId="326"/>
            <ac:spMk id="6" creationId="{7C85A65D-213B-4B38-BBCE-BB382188F823}"/>
          </ac:spMkLst>
        </pc:spChg>
        <pc:picChg chg="del">
          <ac:chgData name="Luis Angel Chacon Zuniga" userId="73937aee-36b7-4f25-8c7e-f0cdad7652be" providerId="ADAL" clId="{81C39B0F-56E1-4CE4-9457-DF8288ACC280}" dt="2021-09-17T14:45:40.406" v="97" actId="478"/>
          <ac:picMkLst>
            <pc:docMk/>
            <pc:sldMk cId="3655070444" sldId="326"/>
            <ac:picMk id="4" creationId="{267B0961-23DE-4EC0-90BF-AD5BA0DFBE50}"/>
          </ac:picMkLst>
        </pc:picChg>
        <pc:picChg chg="del">
          <ac:chgData name="Luis Angel Chacon Zuniga" userId="73937aee-36b7-4f25-8c7e-f0cdad7652be" providerId="ADAL" clId="{81C39B0F-56E1-4CE4-9457-DF8288ACC280}" dt="2021-09-17T14:45:43.555" v="99" actId="478"/>
          <ac:picMkLst>
            <pc:docMk/>
            <pc:sldMk cId="3655070444" sldId="326"/>
            <ac:picMk id="5" creationId="{E0C3FC4F-08F3-42AE-9D7B-C6D5D6EEFA4E}"/>
          </ac:picMkLst>
        </pc:picChg>
        <pc:picChg chg="add mod">
          <ac:chgData name="Luis Angel Chacon Zuniga" userId="73937aee-36b7-4f25-8c7e-f0cdad7652be" providerId="ADAL" clId="{81C39B0F-56E1-4CE4-9457-DF8288ACC280}" dt="2021-09-17T14:45:55.687" v="103" actId="1076"/>
          <ac:picMkLst>
            <pc:docMk/>
            <pc:sldMk cId="3655070444" sldId="326"/>
            <ac:picMk id="8" creationId="{780C633B-55CA-4704-97AC-981CF47866CA}"/>
          </ac:picMkLst>
        </pc:picChg>
        <pc:picChg chg="add mod">
          <ac:chgData name="Luis Angel Chacon Zuniga" userId="73937aee-36b7-4f25-8c7e-f0cdad7652be" providerId="ADAL" clId="{81C39B0F-56E1-4CE4-9457-DF8288ACC280}" dt="2021-09-17T14:46:14.901" v="106" actId="1076"/>
          <ac:picMkLst>
            <pc:docMk/>
            <pc:sldMk cId="3655070444" sldId="326"/>
            <ac:picMk id="10" creationId="{FCAB7056-7A80-4B08-9CBA-2DD917DEDA48}"/>
          </ac:picMkLst>
        </pc:picChg>
      </pc:sldChg>
      <pc:sldChg chg="modSp mod">
        <pc:chgData name="Luis Angel Chacon Zuniga" userId="73937aee-36b7-4f25-8c7e-f0cdad7652be" providerId="ADAL" clId="{81C39B0F-56E1-4CE4-9457-DF8288ACC280}" dt="2021-09-17T14:46:28.719" v="111" actId="123"/>
        <pc:sldMkLst>
          <pc:docMk/>
          <pc:sldMk cId="317373717" sldId="331"/>
        </pc:sldMkLst>
        <pc:spChg chg="mod">
          <ac:chgData name="Luis Angel Chacon Zuniga" userId="73937aee-36b7-4f25-8c7e-f0cdad7652be" providerId="ADAL" clId="{81C39B0F-56E1-4CE4-9457-DF8288ACC280}" dt="2021-09-17T14:46:28.719" v="111" actId="123"/>
          <ac:spMkLst>
            <pc:docMk/>
            <pc:sldMk cId="317373717" sldId="331"/>
            <ac:spMk id="3" creationId="{988ED262-F88C-4D16-87C3-B6FBA60C9521}"/>
          </ac:spMkLst>
        </pc:spChg>
      </pc:sldChg>
      <pc:sldChg chg="addSp delSp modSp mod">
        <pc:chgData name="Luis Angel Chacon Zuniga" userId="73937aee-36b7-4f25-8c7e-f0cdad7652be" providerId="ADAL" clId="{81C39B0F-56E1-4CE4-9457-DF8288ACC280}" dt="2021-09-17T15:11:05.624" v="128" actId="14100"/>
        <pc:sldMkLst>
          <pc:docMk/>
          <pc:sldMk cId="749615021" sldId="332"/>
        </pc:sldMkLst>
        <pc:spChg chg="mod">
          <ac:chgData name="Luis Angel Chacon Zuniga" userId="73937aee-36b7-4f25-8c7e-f0cdad7652be" providerId="ADAL" clId="{81C39B0F-56E1-4CE4-9457-DF8288ACC280}" dt="2021-09-17T14:47:15.281" v="113" actId="14100"/>
          <ac:spMkLst>
            <pc:docMk/>
            <pc:sldMk cId="749615021" sldId="332"/>
            <ac:spMk id="3" creationId="{0635A5A8-C39F-4159-9DE5-C29383047005}"/>
          </ac:spMkLst>
        </pc:spChg>
        <pc:spChg chg="mod">
          <ac:chgData name="Luis Angel Chacon Zuniga" userId="73937aee-36b7-4f25-8c7e-f0cdad7652be" providerId="ADAL" clId="{81C39B0F-56E1-4CE4-9457-DF8288ACC280}" dt="2021-09-17T14:52:52.599" v="116" actId="1076"/>
          <ac:spMkLst>
            <pc:docMk/>
            <pc:sldMk cId="749615021" sldId="332"/>
            <ac:spMk id="6" creationId="{3588371D-BDF8-4BF9-A914-7BA59DEB8E89}"/>
          </ac:spMkLst>
        </pc:spChg>
        <pc:picChg chg="add mod">
          <ac:chgData name="Luis Angel Chacon Zuniga" userId="73937aee-36b7-4f25-8c7e-f0cdad7652be" providerId="ADAL" clId="{81C39B0F-56E1-4CE4-9457-DF8288ACC280}" dt="2021-09-17T15:11:01.161" v="126" actId="1076"/>
          <ac:picMkLst>
            <pc:docMk/>
            <pc:sldMk cId="749615021" sldId="332"/>
            <ac:picMk id="5" creationId="{C6AF1319-8E80-4064-B855-CE07874FCC71}"/>
          </ac:picMkLst>
        </pc:picChg>
        <pc:picChg chg="del mod">
          <ac:chgData name="Luis Angel Chacon Zuniga" userId="73937aee-36b7-4f25-8c7e-f0cdad7652be" providerId="ADAL" clId="{81C39B0F-56E1-4CE4-9457-DF8288ACC280}" dt="2021-09-17T14:52:48.588" v="115" actId="478"/>
          <ac:picMkLst>
            <pc:docMk/>
            <pc:sldMk cId="749615021" sldId="332"/>
            <ac:picMk id="8" creationId="{9908DCB9-1FB0-4CCA-ABCA-CEA1D79741B6}"/>
          </ac:picMkLst>
        </pc:picChg>
        <pc:picChg chg="add mod">
          <ac:chgData name="Luis Angel Chacon Zuniga" userId="73937aee-36b7-4f25-8c7e-f0cdad7652be" providerId="ADAL" clId="{81C39B0F-56E1-4CE4-9457-DF8288ACC280}" dt="2021-09-17T15:11:05.624" v="128" actId="14100"/>
          <ac:picMkLst>
            <pc:docMk/>
            <pc:sldMk cId="749615021" sldId="332"/>
            <ac:picMk id="10" creationId="{B12455AF-96FC-4EA2-A2BB-55531908486F}"/>
          </ac:picMkLst>
        </pc:picChg>
      </pc:sldChg>
      <pc:sldChg chg="addSp delSp modSp mod">
        <pc:chgData name="Luis Angel Chacon Zuniga" userId="73937aee-36b7-4f25-8c7e-f0cdad7652be" providerId="ADAL" clId="{81C39B0F-56E1-4CE4-9457-DF8288ACC280}" dt="2021-09-17T15:15:11.881" v="145" actId="1076"/>
        <pc:sldMkLst>
          <pc:docMk/>
          <pc:sldMk cId="2720988607" sldId="333"/>
        </pc:sldMkLst>
        <pc:spChg chg="mod">
          <ac:chgData name="Luis Angel Chacon Zuniga" userId="73937aee-36b7-4f25-8c7e-f0cdad7652be" providerId="ADAL" clId="{81C39B0F-56E1-4CE4-9457-DF8288ACC280}" dt="2021-09-17T15:14:29.893" v="132" actId="6549"/>
          <ac:spMkLst>
            <pc:docMk/>
            <pc:sldMk cId="2720988607" sldId="333"/>
            <ac:spMk id="3" creationId="{4CA91E90-7736-400A-873E-28732EE9535A}"/>
          </ac:spMkLst>
        </pc:spChg>
        <pc:picChg chg="del">
          <ac:chgData name="Luis Angel Chacon Zuniga" userId="73937aee-36b7-4f25-8c7e-f0cdad7652be" providerId="ADAL" clId="{81C39B0F-56E1-4CE4-9457-DF8288ACC280}" dt="2021-09-17T15:14:39.368" v="136" actId="478"/>
          <ac:picMkLst>
            <pc:docMk/>
            <pc:sldMk cId="2720988607" sldId="333"/>
            <ac:picMk id="4" creationId="{B1635F0B-9318-4B10-8693-B953C4B872F8}"/>
          </ac:picMkLst>
        </pc:picChg>
        <pc:picChg chg="del">
          <ac:chgData name="Luis Angel Chacon Zuniga" userId="73937aee-36b7-4f25-8c7e-f0cdad7652be" providerId="ADAL" clId="{81C39B0F-56E1-4CE4-9457-DF8288ACC280}" dt="2021-09-17T15:14:27.352" v="129" actId="478"/>
          <ac:picMkLst>
            <pc:docMk/>
            <pc:sldMk cId="2720988607" sldId="333"/>
            <ac:picMk id="5" creationId="{BE02604C-B5BB-4B4C-B51B-9DBBEB60EDD9}"/>
          </ac:picMkLst>
        </pc:picChg>
        <pc:picChg chg="add mod">
          <ac:chgData name="Luis Angel Chacon Zuniga" userId="73937aee-36b7-4f25-8c7e-f0cdad7652be" providerId="ADAL" clId="{81C39B0F-56E1-4CE4-9457-DF8288ACC280}" dt="2021-09-17T15:15:08.395" v="143" actId="14100"/>
          <ac:picMkLst>
            <pc:docMk/>
            <pc:sldMk cId="2720988607" sldId="333"/>
            <ac:picMk id="7" creationId="{C1F774E3-0CF6-4F7E-A59B-1423C661C64D}"/>
          </ac:picMkLst>
        </pc:picChg>
        <pc:picChg chg="add mod">
          <ac:chgData name="Luis Angel Chacon Zuniga" userId="73937aee-36b7-4f25-8c7e-f0cdad7652be" providerId="ADAL" clId="{81C39B0F-56E1-4CE4-9457-DF8288ACC280}" dt="2021-09-17T15:15:11.881" v="145" actId="1076"/>
          <ac:picMkLst>
            <pc:docMk/>
            <pc:sldMk cId="2720988607" sldId="333"/>
            <ac:picMk id="9" creationId="{2DA0B247-2361-4A5E-9D19-5E1DE0702F59}"/>
          </ac:picMkLst>
        </pc:picChg>
      </pc:sldChg>
      <pc:sldChg chg="del">
        <pc:chgData name="Luis Angel Chacon Zuniga" userId="73937aee-36b7-4f25-8c7e-f0cdad7652be" providerId="ADAL" clId="{81C39B0F-56E1-4CE4-9457-DF8288ACC280}" dt="2021-09-17T13:40:47.090" v="22" actId="47"/>
        <pc:sldMkLst>
          <pc:docMk/>
          <pc:sldMk cId="3455146830" sldId="343"/>
        </pc:sldMkLst>
      </pc:sldChg>
      <pc:sldChg chg="del">
        <pc:chgData name="Luis Angel Chacon Zuniga" userId="73937aee-36b7-4f25-8c7e-f0cdad7652be" providerId="ADAL" clId="{81C39B0F-56E1-4CE4-9457-DF8288ACC280}" dt="2021-09-17T13:40:47.090" v="22" actId="47"/>
        <pc:sldMkLst>
          <pc:docMk/>
          <pc:sldMk cId="511290088" sldId="344"/>
        </pc:sldMkLst>
      </pc:sldChg>
      <pc:sldChg chg="del">
        <pc:chgData name="Luis Angel Chacon Zuniga" userId="73937aee-36b7-4f25-8c7e-f0cdad7652be" providerId="ADAL" clId="{81C39B0F-56E1-4CE4-9457-DF8288ACC280}" dt="2021-09-17T13:40:47.090" v="22" actId="47"/>
        <pc:sldMkLst>
          <pc:docMk/>
          <pc:sldMk cId="3295960282" sldId="345"/>
        </pc:sldMkLst>
      </pc:sldChg>
      <pc:sldChg chg="del">
        <pc:chgData name="Luis Angel Chacon Zuniga" userId="73937aee-36b7-4f25-8c7e-f0cdad7652be" providerId="ADAL" clId="{81C39B0F-56E1-4CE4-9457-DF8288ACC280}" dt="2021-09-17T13:40:47.090" v="22" actId="47"/>
        <pc:sldMkLst>
          <pc:docMk/>
          <pc:sldMk cId="388923609" sldId="346"/>
        </pc:sldMkLst>
      </pc:sldChg>
      <pc:sldChg chg="del">
        <pc:chgData name="Luis Angel Chacon Zuniga" userId="73937aee-36b7-4f25-8c7e-f0cdad7652be" providerId="ADAL" clId="{81C39B0F-56E1-4CE4-9457-DF8288ACC280}" dt="2021-09-17T13:40:47.090" v="22" actId="47"/>
        <pc:sldMkLst>
          <pc:docMk/>
          <pc:sldMk cId="711604428" sldId="347"/>
        </pc:sldMkLst>
      </pc:sldChg>
      <pc:sldChg chg="del">
        <pc:chgData name="Luis Angel Chacon Zuniga" userId="73937aee-36b7-4f25-8c7e-f0cdad7652be" providerId="ADAL" clId="{81C39B0F-56E1-4CE4-9457-DF8288ACC280}" dt="2021-09-17T13:40:47.090" v="22" actId="47"/>
        <pc:sldMkLst>
          <pc:docMk/>
          <pc:sldMk cId="1016395942" sldId="348"/>
        </pc:sldMkLst>
      </pc:sldChg>
      <pc:sldChg chg="del">
        <pc:chgData name="Luis Angel Chacon Zuniga" userId="73937aee-36b7-4f25-8c7e-f0cdad7652be" providerId="ADAL" clId="{81C39B0F-56E1-4CE4-9457-DF8288ACC280}" dt="2021-09-17T13:40:47.090" v="22" actId="47"/>
        <pc:sldMkLst>
          <pc:docMk/>
          <pc:sldMk cId="554537676" sldId="349"/>
        </pc:sldMkLst>
      </pc:sldChg>
      <pc:sldChg chg="del">
        <pc:chgData name="Luis Angel Chacon Zuniga" userId="73937aee-36b7-4f25-8c7e-f0cdad7652be" providerId="ADAL" clId="{81C39B0F-56E1-4CE4-9457-DF8288ACC280}" dt="2021-09-17T13:40:47.090" v="22" actId="47"/>
        <pc:sldMkLst>
          <pc:docMk/>
          <pc:sldMk cId="3923712580" sldId="350"/>
        </pc:sldMkLst>
      </pc:sldChg>
      <pc:sldChg chg="del">
        <pc:chgData name="Luis Angel Chacon Zuniga" userId="73937aee-36b7-4f25-8c7e-f0cdad7652be" providerId="ADAL" clId="{81C39B0F-56E1-4CE4-9457-DF8288ACC280}" dt="2021-09-17T13:40:47.090" v="22" actId="47"/>
        <pc:sldMkLst>
          <pc:docMk/>
          <pc:sldMk cId="828798054" sldId="351"/>
        </pc:sldMkLst>
      </pc:sldChg>
      <pc:sldChg chg="del">
        <pc:chgData name="Luis Angel Chacon Zuniga" userId="73937aee-36b7-4f25-8c7e-f0cdad7652be" providerId="ADAL" clId="{81C39B0F-56E1-4CE4-9457-DF8288ACC280}" dt="2021-09-17T13:40:47.090" v="22" actId="47"/>
        <pc:sldMkLst>
          <pc:docMk/>
          <pc:sldMk cId="2510935768" sldId="352"/>
        </pc:sldMkLst>
      </pc:sldChg>
      <pc:sldChg chg="del">
        <pc:chgData name="Luis Angel Chacon Zuniga" userId="73937aee-36b7-4f25-8c7e-f0cdad7652be" providerId="ADAL" clId="{81C39B0F-56E1-4CE4-9457-DF8288ACC280}" dt="2021-09-17T13:40:47.090" v="22" actId="47"/>
        <pc:sldMkLst>
          <pc:docMk/>
          <pc:sldMk cId="2723952182" sldId="353"/>
        </pc:sldMkLst>
      </pc:sldChg>
      <pc:sldChg chg="del">
        <pc:chgData name="Luis Angel Chacon Zuniga" userId="73937aee-36b7-4f25-8c7e-f0cdad7652be" providerId="ADAL" clId="{81C39B0F-56E1-4CE4-9457-DF8288ACC280}" dt="2021-09-17T13:40:47.090" v="22" actId="47"/>
        <pc:sldMkLst>
          <pc:docMk/>
          <pc:sldMk cId="653170014" sldId="354"/>
        </pc:sldMkLst>
      </pc:sldChg>
      <pc:sldChg chg="del">
        <pc:chgData name="Luis Angel Chacon Zuniga" userId="73937aee-36b7-4f25-8c7e-f0cdad7652be" providerId="ADAL" clId="{81C39B0F-56E1-4CE4-9457-DF8288ACC280}" dt="2021-09-17T13:40:47.090" v="22" actId="47"/>
        <pc:sldMkLst>
          <pc:docMk/>
          <pc:sldMk cId="4159748771" sldId="355"/>
        </pc:sldMkLst>
      </pc:sldChg>
      <pc:sldChg chg="del">
        <pc:chgData name="Luis Angel Chacon Zuniga" userId="73937aee-36b7-4f25-8c7e-f0cdad7652be" providerId="ADAL" clId="{81C39B0F-56E1-4CE4-9457-DF8288ACC280}" dt="2021-09-17T13:40:47.090" v="22" actId="47"/>
        <pc:sldMkLst>
          <pc:docMk/>
          <pc:sldMk cId="1782043568" sldId="356"/>
        </pc:sldMkLst>
      </pc:sldChg>
      <pc:sldChg chg="del">
        <pc:chgData name="Luis Angel Chacon Zuniga" userId="73937aee-36b7-4f25-8c7e-f0cdad7652be" providerId="ADAL" clId="{81C39B0F-56E1-4CE4-9457-DF8288ACC280}" dt="2021-09-17T13:40:47.090" v="22" actId="47"/>
        <pc:sldMkLst>
          <pc:docMk/>
          <pc:sldMk cId="598688665" sldId="357"/>
        </pc:sldMkLst>
      </pc:sldChg>
      <pc:sldChg chg="del">
        <pc:chgData name="Luis Angel Chacon Zuniga" userId="73937aee-36b7-4f25-8c7e-f0cdad7652be" providerId="ADAL" clId="{81C39B0F-56E1-4CE4-9457-DF8288ACC280}" dt="2021-09-17T13:40:47.090" v="22" actId="47"/>
        <pc:sldMkLst>
          <pc:docMk/>
          <pc:sldMk cId="334211102" sldId="358"/>
        </pc:sldMkLst>
      </pc:sldChg>
      <pc:sldChg chg="del">
        <pc:chgData name="Luis Angel Chacon Zuniga" userId="73937aee-36b7-4f25-8c7e-f0cdad7652be" providerId="ADAL" clId="{81C39B0F-56E1-4CE4-9457-DF8288ACC280}" dt="2021-09-17T13:40:47.090" v="22" actId="47"/>
        <pc:sldMkLst>
          <pc:docMk/>
          <pc:sldMk cId="654429270" sldId="359"/>
        </pc:sldMkLst>
      </pc:sldChg>
      <pc:sldChg chg="del">
        <pc:chgData name="Luis Angel Chacon Zuniga" userId="73937aee-36b7-4f25-8c7e-f0cdad7652be" providerId="ADAL" clId="{81C39B0F-56E1-4CE4-9457-DF8288ACC280}" dt="2021-09-17T13:40:47.090" v="22" actId="47"/>
        <pc:sldMkLst>
          <pc:docMk/>
          <pc:sldMk cId="4177588196" sldId="360"/>
        </pc:sldMkLst>
      </pc:sldChg>
      <pc:sldChg chg="del">
        <pc:chgData name="Luis Angel Chacon Zuniga" userId="73937aee-36b7-4f25-8c7e-f0cdad7652be" providerId="ADAL" clId="{81C39B0F-56E1-4CE4-9457-DF8288ACC280}" dt="2021-09-17T13:40:47.090" v="22" actId="47"/>
        <pc:sldMkLst>
          <pc:docMk/>
          <pc:sldMk cId="3279550740" sldId="361"/>
        </pc:sldMkLst>
      </pc:sldChg>
      <pc:sldChg chg="del">
        <pc:chgData name="Luis Angel Chacon Zuniga" userId="73937aee-36b7-4f25-8c7e-f0cdad7652be" providerId="ADAL" clId="{81C39B0F-56E1-4CE4-9457-DF8288ACC280}" dt="2021-09-17T13:40:47.090" v="22" actId="47"/>
        <pc:sldMkLst>
          <pc:docMk/>
          <pc:sldMk cId="2129347577" sldId="362"/>
        </pc:sldMkLst>
      </pc:sldChg>
      <pc:sldChg chg="del">
        <pc:chgData name="Luis Angel Chacon Zuniga" userId="73937aee-36b7-4f25-8c7e-f0cdad7652be" providerId="ADAL" clId="{81C39B0F-56E1-4CE4-9457-DF8288ACC280}" dt="2021-09-17T13:40:47.090" v="22" actId="47"/>
        <pc:sldMkLst>
          <pc:docMk/>
          <pc:sldMk cId="833457521" sldId="363"/>
        </pc:sldMkLst>
      </pc:sldChg>
      <pc:sldChg chg="addSp delSp modSp mod">
        <pc:chgData name="Luis Angel Chacon Zuniga" userId="73937aee-36b7-4f25-8c7e-f0cdad7652be" providerId="ADAL" clId="{81C39B0F-56E1-4CE4-9457-DF8288ACC280}" dt="2021-09-17T13:35:17.964" v="17" actId="14100"/>
        <pc:sldMkLst>
          <pc:docMk/>
          <pc:sldMk cId="331582489" sldId="384"/>
        </pc:sldMkLst>
        <pc:spChg chg="mod">
          <ac:chgData name="Luis Angel Chacon Zuniga" userId="73937aee-36b7-4f25-8c7e-f0cdad7652be" providerId="ADAL" clId="{81C39B0F-56E1-4CE4-9457-DF8288ACC280}" dt="2021-09-17T13:35:17.964" v="17" actId="14100"/>
          <ac:spMkLst>
            <pc:docMk/>
            <pc:sldMk cId="331582489" sldId="384"/>
            <ac:spMk id="2" creationId="{7498DA05-5D04-46B4-9EE7-B10E061F0D7D}"/>
          </ac:spMkLst>
        </pc:spChg>
        <pc:spChg chg="mod">
          <ac:chgData name="Luis Angel Chacon Zuniga" userId="73937aee-36b7-4f25-8c7e-f0cdad7652be" providerId="ADAL" clId="{81C39B0F-56E1-4CE4-9457-DF8288ACC280}" dt="2021-09-17T13:34:40.687" v="6" actId="403"/>
          <ac:spMkLst>
            <pc:docMk/>
            <pc:sldMk cId="331582489" sldId="384"/>
            <ac:spMk id="3" creationId="{C5D6B0C7-1595-4EB0-9DA3-626C52211D40}"/>
          </ac:spMkLst>
        </pc:spChg>
        <pc:spChg chg="add del">
          <ac:chgData name="Luis Angel Chacon Zuniga" userId="73937aee-36b7-4f25-8c7e-f0cdad7652be" providerId="ADAL" clId="{81C39B0F-56E1-4CE4-9457-DF8288ACC280}" dt="2021-09-17T13:34:31.650" v="3" actId="26606"/>
          <ac:spMkLst>
            <pc:docMk/>
            <pc:sldMk cId="331582489" sldId="384"/>
            <ac:spMk id="77" creationId="{066AE2FE-036E-44DB-8A9A-8E3261C9F484}"/>
          </ac:spMkLst>
        </pc:spChg>
        <pc:spChg chg="add">
          <ac:chgData name="Luis Angel Chacon Zuniga" userId="73937aee-36b7-4f25-8c7e-f0cdad7652be" providerId="ADAL" clId="{81C39B0F-56E1-4CE4-9457-DF8288ACC280}" dt="2021-09-17T13:34:31.650" v="3" actId="26606"/>
          <ac:spMkLst>
            <pc:docMk/>
            <pc:sldMk cId="331582489" sldId="384"/>
            <ac:spMk id="135" creationId="{066AE2FE-036E-44DB-8A9A-8E3261C9F484}"/>
          </ac:spMkLst>
        </pc:spChg>
        <pc:spChg chg="del">
          <ac:chgData name="Luis Angel Chacon Zuniga" userId="73937aee-36b7-4f25-8c7e-f0cdad7652be" providerId="ADAL" clId="{81C39B0F-56E1-4CE4-9457-DF8288ACC280}" dt="2021-09-17T13:34:06.817" v="0" actId="26606"/>
          <ac:spMkLst>
            <pc:docMk/>
            <pc:sldMk cId="331582489" sldId="384"/>
            <ac:spMk id="1031" creationId="{5CC2B463-6BD5-411E-A3CA-67A9FE00313A}"/>
          </ac:spMkLst>
        </pc:spChg>
        <pc:spChg chg="del">
          <ac:chgData name="Luis Angel Chacon Zuniga" userId="73937aee-36b7-4f25-8c7e-f0cdad7652be" providerId="ADAL" clId="{81C39B0F-56E1-4CE4-9457-DF8288ACC280}" dt="2021-09-17T13:34:06.817" v="0" actId="26606"/>
          <ac:spMkLst>
            <pc:docMk/>
            <pc:sldMk cId="331582489" sldId="384"/>
            <ac:spMk id="1032" creationId="{E83E6F24-3E64-4893-9F13-7BEE01C841E4}"/>
          </ac:spMkLst>
        </pc:spChg>
        <pc:picChg chg="mod">
          <ac:chgData name="Luis Angel Chacon Zuniga" userId="73937aee-36b7-4f25-8c7e-f0cdad7652be" providerId="ADAL" clId="{81C39B0F-56E1-4CE4-9457-DF8288ACC280}" dt="2021-09-17T13:34:06.817" v="0" actId="26606"/>
          <ac:picMkLst>
            <pc:docMk/>
            <pc:sldMk cId="331582489" sldId="384"/>
            <ac:picMk id="1026" creationId="{6F0F9283-C575-4990-8AC3-F90BA9DFA7AB}"/>
          </ac:picMkLst>
        </pc:picChg>
      </pc:sldChg>
      <pc:sldChg chg="addSp delSp modSp mod addAnim">
        <pc:chgData name="Luis Angel Chacon Zuniga" userId="73937aee-36b7-4f25-8c7e-f0cdad7652be" providerId="ADAL" clId="{81C39B0F-56E1-4CE4-9457-DF8288ACC280}" dt="2021-09-17T13:35:40.384" v="21"/>
        <pc:sldMkLst>
          <pc:docMk/>
          <pc:sldMk cId="4086771340" sldId="386"/>
        </pc:sldMkLst>
        <pc:spChg chg="mod">
          <ac:chgData name="Luis Angel Chacon Zuniga" userId="73937aee-36b7-4f25-8c7e-f0cdad7652be" providerId="ADAL" clId="{81C39B0F-56E1-4CE4-9457-DF8288ACC280}" dt="2021-09-17T13:35:40.384" v="19" actId="26606"/>
          <ac:spMkLst>
            <pc:docMk/>
            <pc:sldMk cId="4086771340" sldId="386"/>
            <ac:spMk id="2" creationId="{149047E1-E10D-4FDD-87B8-2DF497A2DABD}"/>
          </ac:spMkLst>
        </pc:spChg>
        <pc:spChg chg="del">
          <ac:chgData name="Luis Angel Chacon Zuniga" userId="73937aee-36b7-4f25-8c7e-f0cdad7652be" providerId="ADAL" clId="{81C39B0F-56E1-4CE4-9457-DF8288ACC280}" dt="2021-09-17T13:35:40.384" v="19" actId="26606"/>
          <ac:spMkLst>
            <pc:docMk/>
            <pc:sldMk cId="4086771340" sldId="386"/>
            <ac:spMk id="8" creationId="{F7660A3D-94D7-4E5D-AE77-F2DEE49DF4EE}"/>
          </ac:spMkLst>
        </pc:spChg>
        <pc:spChg chg="del">
          <ac:chgData name="Luis Angel Chacon Zuniga" userId="73937aee-36b7-4f25-8c7e-f0cdad7652be" providerId="ADAL" clId="{81C39B0F-56E1-4CE4-9457-DF8288ACC280}" dt="2021-09-17T13:35:40.384" v="19" actId="26606"/>
          <ac:spMkLst>
            <pc:docMk/>
            <pc:sldMk cId="4086771340" sldId="386"/>
            <ac:spMk id="10" creationId="{A44EB985-DC5C-4DAC-9D62-8DC7D0F25A8F}"/>
          </ac:spMkLst>
        </pc:spChg>
        <pc:spChg chg="del">
          <ac:chgData name="Luis Angel Chacon Zuniga" userId="73937aee-36b7-4f25-8c7e-f0cdad7652be" providerId="ADAL" clId="{81C39B0F-56E1-4CE4-9457-DF8288ACC280}" dt="2021-09-17T13:35:40.384" v="19" actId="26606"/>
          <ac:spMkLst>
            <pc:docMk/>
            <pc:sldMk cId="4086771340" sldId="386"/>
            <ac:spMk id="12" creationId="{3FCB64ED-B050-4F57-8188-F233260082B0}"/>
          </ac:spMkLst>
        </pc:spChg>
        <pc:spChg chg="del">
          <ac:chgData name="Luis Angel Chacon Zuniga" userId="73937aee-36b7-4f25-8c7e-f0cdad7652be" providerId="ADAL" clId="{81C39B0F-56E1-4CE4-9457-DF8288ACC280}" dt="2021-09-17T13:35:40.384" v="19" actId="26606"/>
          <ac:spMkLst>
            <pc:docMk/>
            <pc:sldMk cId="4086771340" sldId="386"/>
            <ac:spMk id="14" creationId="{2BF5D0F4-EA4E-47A5-87BE-9ABB1AF66DCF}"/>
          </ac:spMkLst>
        </pc:spChg>
        <pc:spChg chg="del">
          <ac:chgData name="Luis Angel Chacon Zuniga" userId="73937aee-36b7-4f25-8c7e-f0cdad7652be" providerId="ADAL" clId="{81C39B0F-56E1-4CE4-9457-DF8288ACC280}" dt="2021-09-17T13:35:40.384" v="19" actId="26606"/>
          <ac:spMkLst>
            <pc:docMk/>
            <pc:sldMk cId="4086771340" sldId="386"/>
            <ac:spMk id="16" creationId="{328C565D-A991-4381-AC37-76A58A4A128F}"/>
          </ac:spMkLst>
        </pc:spChg>
        <pc:spChg chg="del">
          <ac:chgData name="Luis Angel Chacon Zuniga" userId="73937aee-36b7-4f25-8c7e-f0cdad7652be" providerId="ADAL" clId="{81C39B0F-56E1-4CE4-9457-DF8288ACC280}" dt="2021-09-17T13:35:40.384" v="19" actId="26606"/>
          <ac:spMkLst>
            <pc:docMk/>
            <pc:sldMk cId="4086771340" sldId="386"/>
            <ac:spMk id="18" creationId="{B7180431-F4DE-415D-BCBB-9316423C37C1}"/>
          </ac:spMkLst>
        </pc:spChg>
        <pc:spChg chg="del">
          <ac:chgData name="Luis Angel Chacon Zuniga" userId="73937aee-36b7-4f25-8c7e-f0cdad7652be" providerId="ADAL" clId="{81C39B0F-56E1-4CE4-9457-DF8288ACC280}" dt="2021-09-17T13:35:40.384" v="19" actId="26606"/>
          <ac:spMkLst>
            <pc:docMk/>
            <pc:sldMk cId="4086771340" sldId="386"/>
            <ac:spMk id="20" creationId="{EEABD997-5EF9-4E9B-AFBB-F6DFAAF3ADF0}"/>
          </ac:spMkLst>
        </pc:spChg>
        <pc:spChg chg="del">
          <ac:chgData name="Luis Angel Chacon Zuniga" userId="73937aee-36b7-4f25-8c7e-f0cdad7652be" providerId="ADAL" clId="{81C39B0F-56E1-4CE4-9457-DF8288ACC280}" dt="2021-09-17T13:35:40.384" v="19" actId="26606"/>
          <ac:spMkLst>
            <pc:docMk/>
            <pc:sldMk cId="4086771340" sldId="386"/>
            <ac:spMk id="22" creationId="{E9AB5EE6-A047-4B18-B998-D46DF3CC36FE}"/>
          </ac:spMkLst>
        </pc:spChg>
        <pc:spChg chg="add">
          <ac:chgData name="Luis Angel Chacon Zuniga" userId="73937aee-36b7-4f25-8c7e-f0cdad7652be" providerId="ADAL" clId="{81C39B0F-56E1-4CE4-9457-DF8288ACC280}" dt="2021-09-17T13:35:40.384" v="19" actId="26606"/>
          <ac:spMkLst>
            <pc:docMk/>
            <pc:sldMk cId="4086771340" sldId="386"/>
            <ac:spMk id="29" creationId="{48E96387-12F1-45E4-9322-ABBF2EE040E9}"/>
          </ac:spMkLst>
        </pc:spChg>
        <pc:spChg chg="add">
          <ac:chgData name="Luis Angel Chacon Zuniga" userId="73937aee-36b7-4f25-8c7e-f0cdad7652be" providerId="ADAL" clId="{81C39B0F-56E1-4CE4-9457-DF8288ACC280}" dt="2021-09-17T13:35:40.384" v="19" actId="26606"/>
          <ac:spMkLst>
            <pc:docMk/>
            <pc:sldMk cId="4086771340" sldId="386"/>
            <ac:spMk id="31" creationId="{A9F421DD-DE4E-4547-A904-3F80E25E3F35}"/>
          </ac:spMkLst>
        </pc:spChg>
        <pc:spChg chg="add">
          <ac:chgData name="Luis Angel Chacon Zuniga" userId="73937aee-36b7-4f25-8c7e-f0cdad7652be" providerId="ADAL" clId="{81C39B0F-56E1-4CE4-9457-DF8288ACC280}" dt="2021-09-17T13:35:40.384" v="19" actId="26606"/>
          <ac:spMkLst>
            <pc:docMk/>
            <pc:sldMk cId="4086771340" sldId="386"/>
            <ac:spMk id="33" creationId="{09985DEC-1215-4209-9708-B45CC977402E}"/>
          </ac:spMkLst>
        </pc:spChg>
        <pc:spChg chg="add">
          <ac:chgData name="Luis Angel Chacon Zuniga" userId="73937aee-36b7-4f25-8c7e-f0cdad7652be" providerId="ADAL" clId="{81C39B0F-56E1-4CE4-9457-DF8288ACC280}" dt="2021-09-17T13:35:40.384" v="19" actId="26606"/>
          <ac:spMkLst>
            <pc:docMk/>
            <pc:sldMk cId="4086771340" sldId="386"/>
            <ac:spMk id="35" creationId="{90EB7086-616E-4D44-94BE-D0F763561782}"/>
          </ac:spMkLst>
        </pc:spChg>
        <pc:spChg chg="add">
          <ac:chgData name="Luis Angel Chacon Zuniga" userId="73937aee-36b7-4f25-8c7e-f0cdad7652be" providerId="ADAL" clId="{81C39B0F-56E1-4CE4-9457-DF8288ACC280}" dt="2021-09-17T13:35:40.384" v="19" actId="26606"/>
          <ac:spMkLst>
            <pc:docMk/>
            <pc:sldMk cId="4086771340" sldId="386"/>
            <ac:spMk id="37" creationId="{066AE2FE-036E-44DB-8A9A-8E3261C9F484}"/>
          </ac:spMkLst>
        </pc:spChg>
        <pc:picChg chg="add">
          <ac:chgData name="Luis Angel Chacon Zuniga" userId="73937aee-36b7-4f25-8c7e-f0cdad7652be" providerId="ADAL" clId="{81C39B0F-56E1-4CE4-9457-DF8288ACC280}" dt="2021-09-17T13:35:40.384" v="19" actId="26606"/>
          <ac:picMkLst>
            <pc:docMk/>
            <pc:sldMk cId="4086771340" sldId="386"/>
            <ac:picMk id="26" creationId="{7629FFE4-4853-442A-9ED2-6120871D4ABA}"/>
          </ac:picMkLst>
        </pc:picChg>
      </pc:sldChg>
      <pc:sldChg chg="addSp delSp modSp new mod">
        <pc:chgData name="Luis Angel Chacon Zuniga" userId="73937aee-36b7-4f25-8c7e-f0cdad7652be" providerId="ADAL" clId="{81C39B0F-56E1-4CE4-9457-DF8288ACC280}" dt="2021-09-17T14:17:47.791" v="57" actId="20577"/>
        <pc:sldMkLst>
          <pc:docMk/>
          <pc:sldMk cId="69213255" sldId="387"/>
        </pc:sldMkLst>
        <pc:spChg chg="mod">
          <ac:chgData name="Luis Angel Chacon Zuniga" userId="73937aee-36b7-4f25-8c7e-f0cdad7652be" providerId="ADAL" clId="{81C39B0F-56E1-4CE4-9457-DF8288ACC280}" dt="2021-09-17T14:17:47.791" v="57" actId="20577"/>
          <ac:spMkLst>
            <pc:docMk/>
            <pc:sldMk cId="69213255" sldId="387"/>
            <ac:spMk id="2" creationId="{DE2DCB1B-4C53-4D1F-A233-0FDF666E6EA3}"/>
          </ac:spMkLst>
        </pc:spChg>
        <pc:spChg chg="del">
          <ac:chgData name="Luis Angel Chacon Zuniga" userId="73937aee-36b7-4f25-8c7e-f0cdad7652be" providerId="ADAL" clId="{81C39B0F-56E1-4CE4-9457-DF8288ACC280}" dt="2021-09-17T14:08:51.990" v="36" actId="22"/>
          <ac:spMkLst>
            <pc:docMk/>
            <pc:sldMk cId="69213255" sldId="387"/>
            <ac:spMk id="3" creationId="{CDF5109E-2B8C-4995-BB1C-10DB2FEF34E3}"/>
          </ac:spMkLst>
        </pc:spChg>
        <pc:spChg chg="add mod">
          <ac:chgData name="Luis Angel Chacon Zuniga" userId="73937aee-36b7-4f25-8c7e-f0cdad7652be" providerId="ADAL" clId="{81C39B0F-56E1-4CE4-9457-DF8288ACC280}" dt="2021-09-17T14:12:21.976" v="38" actId="478"/>
          <ac:spMkLst>
            <pc:docMk/>
            <pc:sldMk cId="69213255" sldId="387"/>
            <ac:spMk id="7" creationId="{85E0712F-F49D-456F-9702-E8C1A9764CBC}"/>
          </ac:spMkLst>
        </pc:spChg>
        <pc:picChg chg="add del mod ord">
          <ac:chgData name="Luis Angel Chacon Zuniga" userId="73937aee-36b7-4f25-8c7e-f0cdad7652be" providerId="ADAL" clId="{81C39B0F-56E1-4CE4-9457-DF8288ACC280}" dt="2021-09-17T14:12:21.976" v="38" actId="478"/>
          <ac:picMkLst>
            <pc:docMk/>
            <pc:sldMk cId="69213255" sldId="387"/>
            <ac:picMk id="5" creationId="{DC0D7736-7EA0-4256-ABCC-3A97F7380C02}"/>
          </ac:picMkLst>
        </pc:picChg>
        <pc:picChg chg="add mod">
          <ac:chgData name="Luis Angel Chacon Zuniga" userId="73937aee-36b7-4f25-8c7e-f0cdad7652be" providerId="ADAL" clId="{81C39B0F-56E1-4CE4-9457-DF8288ACC280}" dt="2021-09-17T14:15:40.634" v="42" actId="1076"/>
          <ac:picMkLst>
            <pc:docMk/>
            <pc:sldMk cId="69213255" sldId="387"/>
            <ac:picMk id="9" creationId="{EF8D28F3-935F-47C1-82F3-6FBDCABFC305}"/>
          </ac:picMkLst>
        </pc:picChg>
        <pc:picChg chg="add mod">
          <ac:chgData name="Luis Angel Chacon Zuniga" userId="73937aee-36b7-4f25-8c7e-f0cdad7652be" providerId="ADAL" clId="{81C39B0F-56E1-4CE4-9457-DF8288ACC280}" dt="2021-09-17T14:16:00.339" v="44" actId="1076"/>
          <ac:picMkLst>
            <pc:docMk/>
            <pc:sldMk cId="69213255" sldId="387"/>
            <ac:picMk id="11" creationId="{74E64B1C-1BFF-427A-928D-27C587263FEA}"/>
          </ac:picMkLst>
        </pc:picChg>
      </pc:sldChg>
      <pc:sldChg chg="addSp delSp modSp new mod">
        <pc:chgData name="Luis Angel Chacon Zuniga" userId="73937aee-36b7-4f25-8c7e-f0cdad7652be" providerId="ADAL" clId="{81C39B0F-56E1-4CE4-9457-DF8288ACC280}" dt="2021-09-17T14:21:23.174" v="81" actId="14100"/>
        <pc:sldMkLst>
          <pc:docMk/>
          <pc:sldMk cId="1559012309" sldId="388"/>
        </pc:sldMkLst>
        <pc:spChg chg="mod">
          <ac:chgData name="Luis Angel Chacon Zuniga" userId="73937aee-36b7-4f25-8c7e-f0cdad7652be" providerId="ADAL" clId="{81C39B0F-56E1-4CE4-9457-DF8288ACC280}" dt="2021-09-17T14:18:57.233" v="58" actId="20577"/>
          <ac:spMkLst>
            <pc:docMk/>
            <pc:sldMk cId="1559012309" sldId="388"/>
            <ac:spMk id="2" creationId="{592A5F99-30C9-40D7-9329-F3F5AB0FF732}"/>
          </ac:spMkLst>
        </pc:spChg>
        <pc:spChg chg="del">
          <ac:chgData name="Luis Angel Chacon Zuniga" userId="73937aee-36b7-4f25-8c7e-f0cdad7652be" providerId="ADAL" clId="{81C39B0F-56E1-4CE4-9457-DF8288ACC280}" dt="2021-09-17T14:17:41.672" v="54" actId="22"/>
          <ac:spMkLst>
            <pc:docMk/>
            <pc:sldMk cId="1559012309" sldId="388"/>
            <ac:spMk id="3" creationId="{795E4042-AA14-4C1B-8D5C-8C3F6859DB3A}"/>
          </ac:spMkLst>
        </pc:spChg>
        <pc:spChg chg="add mod">
          <ac:chgData name="Luis Angel Chacon Zuniga" userId="73937aee-36b7-4f25-8c7e-f0cdad7652be" providerId="ADAL" clId="{81C39B0F-56E1-4CE4-9457-DF8288ACC280}" dt="2021-09-17T14:21:18.526" v="80" actId="688"/>
          <ac:spMkLst>
            <pc:docMk/>
            <pc:sldMk cId="1559012309" sldId="388"/>
            <ac:spMk id="8" creationId="{1CEC68DB-CABE-4C93-9AB0-1030B7A7EFB0}"/>
          </ac:spMkLst>
        </pc:spChg>
        <pc:picChg chg="add mod ord">
          <ac:chgData name="Luis Angel Chacon Zuniga" userId="73937aee-36b7-4f25-8c7e-f0cdad7652be" providerId="ADAL" clId="{81C39B0F-56E1-4CE4-9457-DF8288ACC280}" dt="2021-09-17T14:17:43.640" v="55" actId="1076"/>
          <ac:picMkLst>
            <pc:docMk/>
            <pc:sldMk cId="1559012309" sldId="388"/>
            <ac:picMk id="5" creationId="{8CB19047-4E73-4B56-8E7B-C0D80263E4EE}"/>
          </ac:picMkLst>
        </pc:picChg>
        <pc:picChg chg="add mod">
          <ac:chgData name="Luis Angel Chacon Zuniga" userId="73937aee-36b7-4f25-8c7e-f0cdad7652be" providerId="ADAL" clId="{81C39B0F-56E1-4CE4-9457-DF8288ACC280}" dt="2021-09-17T14:21:23.174" v="81" actId="14100"/>
          <ac:picMkLst>
            <pc:docMk/>
            <pc:sldMk cId="1559012309" sldId="388"/>
            <ac:picMk id="7" creationId="{B45CEBEB-CDA0-42BA-87E4-CC43627D3491}"/>
          </ac:picMkLst>
        </pc:picChg>
        <pc:picChg chg="add mod">
          <ac:chgData name="Luis Angel Chacon Zuniga" userId="73937aee-36b7-4f25-8c7e-f0cdad7652be" providerId="ADAL" clId="{81C39B0F-56E1-4CE4-9457-DF8288ACC280}" dt="2021-09-17T14:21:04.826" v="75" actId="1076"/>
          <ac:picMkLst>
            <pc:docMk/>
            <pc:sldMk cId="1559012309" sldId="388"/>
            <ac:picMk id="10" creationId="{81E3B887-3CA1-4D77-8D1F-A3CCD885A9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CD25-81E4-431E-A047-B52AC1B3C0E5}" type="datetimeFigureOut">
              <a:rPr lang="es-CR" smtClean="0"/>
              <a:t>12/3/2023</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4EE5F-2A63-49FD-9C90-F836791A66AE}" type="slidenum">
              <a:rPr lang="es-CR" smtClean="0"/>
              <a:t>‹Nº›</a:t>
            </a:fld>
            <a:endParaRPr lang="es-CR"/>
          </a:p>
        </p:txBody>
      </p:sp>
    </p:spTree>
    <p:extLst>
      <p:ext uri="{BB962C8B-B14F-4D97-AF65-F5344CB8AC3E}">
        <p14:creationId xmlns:p14="http://schemas.microsoft.com/office/powerpoint/2010/main" val="2794430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286775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31962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a:xfrm>
            <a:off x="581192" y="5951810"/>
            <a:ext cx="5922209" cy="365125"/>
          </a:xfrm>
        </p:spPr>
        <p:txBody>
          <a:body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118062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228003"/>
            <a:ext cx="7989752" cy="3630795"/>
          </a:xfrm>
        </p:spPr>
        <p:txBody>
          <a:bodyPr anchor="t">
            <a:normAutofit/>
          </a:bodyPr>
          <a:lstStyle>
            <a:lvl1pPr>
              <a:defRPr sz="2200"/>
            </a:lvl1pPr>
            <a:lvl2pPr>
              <a:defRPr sz="2200"/>
            </a:lvl2pPr>
            <a:lvl3pPr>
              <a:defRPr sz="2200"/>
            </a:lvl3pPr>
            <a:lvl4pPr>
              <a:defRPr sz="2200"/>
            </a:lvl4pPr>
            <a:lvl5pPr>
              <a:defRPr sz="2200"/>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05506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181593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371541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F92A4E7-AA22-4732-8F7A-01B8EE4103A7}" type="datetimeFigureOut">
              <a:rPr lang="es-CR" smtClean="0"/>
              <a:t>12/3/2023</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25327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F92A4E7-AA22-4732-8F7A-01B8EE4103A7}" type="datetimeFigureOut">
              <a:rPr lang="es-CR" smtClean="0"/>
              <a:t>12/3/2023</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38855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2A4E7-AA22-4732-8F7A-01B8EE4103A7}" type="datetimeFigureOut">
              <a:rPr lang="es-CR" smtClean="0"/>
              <a:t>12/3/2023</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117015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319714-AC6F-4979-A735-886CE1B9E9C9}" type="slidenum">
              <a:rPr lang="es-CR" smtClean="0"/>
              <a:t>‹Nº›</a:t>
            </a:fld>
            <a:endParaRPr lang="es-CR"/>
          </a:p>
        </p:txBody>
      </p:sp>
    </p:spTree>
    <p:extLst>
      <p:ext uri="{BB962C8B-B14F-4D97-AF65-F5344CB8AC3E}">
        <p14:creationId xmlns:p14="http://schemas.microsoft.com/office/powerpoint/2010/main" val="340585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F92A4E7-AA22-4732-8F7A-01B8EE4103A7}" type="datetimeFigureOut">
              <a:rPr lang="es-CR" smtClean="0"/>
              <a:t>12/3/2023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B319714-AC6F-4979-A735-886CE1B9E9C9}" type="slidenum">
              <a:rPr lang="es-CR" smtClean="0"/>
              <a:t>‹Nº›</a:t>
            </a:fld>
            <a:endParaRPr lang="es-CR"/>
          </a:p>
        </p:txBody>
      </p:sp>
    </p:spTree>
    <p:extLst>
      <p:ext uri="{BB962C8B-B14F-4D97-AF65-F5344CB8AC3E}">
        <p14:creationId xmlns:p14="http://schemas.microsoft.com/office/powerpoint/2010/main" val="412973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F92A4E7-AA22-4732-8F7A-01B8EE4103A7}" type="datetimeFigureOut">
              <a:rPr lang="es-CR" smtClean="0"/>
              <a:t>12/3/2023</a:t>
            </a:fld>
            <a:endParaRPr lang="es-C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2B319714-AC6F-4979-A735-886CE1B9E9C9}" type="slidenum">
              <a:rPr lang="es-CR" smtClean="0"/>
              <a:t>‹Nº›</a:t>
            </a:fld>
            <a:endParaRPr lang="es-C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96355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8DA05-5D04-46B4-9EE7-B10E061F0D7D}"/>
              </a:ext>
            </a:extLst>
          </p:cNvPr>
          <p:cNvSpPr>
            <a:spLocks noGrp="1"/>
          </p:cNvSpPr>
          <p:nvPr>
            <p:ph type="ctrTitle"/>
          </p:nvPr>
        </p:nvSpPr>
        <p:spPr>
          <a:xfrm>
            <a:off x="435893" y="4610099"/>
            <a:ext cx="8245162" cy="719547"/>
          </a:xfrm>
        </p:spPr>
        <p:txBody>
          <a:bodyPr>
            <a:normAutofit/>
          </a:bodyPr>
          <a:lstStyle/>
          <a:p>
            <a:pPr>
              <a:lnSpc>
                <a:spcPct val="90000"/>
              </a:lnSpc>
            </a:pPr>
            <a:r>
              <a:rPr lang="es-CR" sz="4000" dirty="0">
                <a:solidFill>
                  <a:schemeClr val="bg1"/>
                </a:solidFill>
              </a:rPr>
              <a:t>Creación de Páginas Web</a:t>
            </a:r>
          </a:p>
        </p:txBody>
      </p:sp>
      <p:sp>
        <p:nvSpPr>
          <p:cNvPr id="3" name="Subtítulo 2">
            <a:extLst>
              <a:ext uri="{FF2B5EF4-FFF2-40B4-BE49-F238E27FC236}">
                <a16:creationId xmlns:a16="http://schemas.microsoft.com/office/drawing/2014/main" id="{C5D6B0C7-1595-4EB0-9DA3-626C52211D40}"/>
              </a:ext>
            </a:extLst>
          </p:cNvPr>
          <p:cNvSpPr>
            <a:spLocks noGrp="1"/>
          </p:cNvSpPr>
          <p:nvPr>
            <p:ph type="subTitle" idx="1"/>
          </p:nvPr>
        </p:nvSpPr>
        <p:spPr>
          <a:xfrm>
            <a:off x="435895" y="5697215"/>
            <a:ext cx="8245160" cy="525565"/>
          </a:xfrm>
        </p:spPr>
        <p:txBody>
          <a:bodyPr>
            <a:normAutofit/>
          </a:bodyPr>
          <a:lstStyle/>
          <a:p>
            <a:pPr algn="ctr"/>
            <a:r>
              <a:rPr lang="en-US" sz="2000" dirty="0" err="1">
                <a:solidFill>
                  <a:schemeClr val="bg2"/>
                </a:solidFill>
                <a:latin typeface="+mj-lt"/>
                <a:ea typeface="+mj-ea"/>
                <a:cs typeface="+mj-cs"/>
              </a:rPr>
              <a:t>Datos</a:t>
            </a:r>
            <a:r>
              <a:rPr lang="en-US" sz="2000" dirty="0">
                <a:solidFill>
                  <a:schemeClr val="bg2"/>
                </a:solidFill>
                <a:latin typeface="+mj-lt"/>
                <a:ea typeface="+mj-ea"/>
                <a:cs typeface="+mj-cs"/>
              </a:rPr>
              <a:t> </a:t>
            </a:r>
            <a:r>
              <a:rPr lang="en-US" sz="2000" dirty="0" err="1">
                <a:solidFill>
                  <a:schemeClr val="bg2"/>
                </a:solidFill>
                <a:latin typeface="+mj-lt"/>
                <a:ea typeface="+mj-ea"/>
                <a:cs typeface="+mj-cs"/>
              </a:rPr>
              <a:t>importantes</a:t>
            </a:r>
            <a:endParaRPr lang="es-CR" sz="2000" dirty="0">
              <a:solidFill>
                <a:schemeClr val="bg2"/>
              </a:solidFill>
              <a:latin typeface="+mj-lt"/>
              <a:ea typeface="+mj-ea"/>
              <a:cs typeface="+mj-cs"/>
            </a:endParaRPr>
          </a:p>
        </p:txBody>
      </p:sp>
      <p:sp useBgFill="1">
        <p:nvSpPr>
          <p:cNvPr id="135" name="Rectangle 134">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urse 40410A: JavaScript, HTML and CSS Web Development - The Quill  Consultancy">
            <a:extLst>
              <a:ext uri="{FF2B5EF4-FFF2-40B4-BE49-F238E27FC236}">
                <a16:creationId xmlns:a16="http://schemas.microsoft.com/office/drawing/2014/main" id="{6F0F9283-C575-4990-8AC3-F90BA9DFA7AB}"/>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4857">
                        <a14:foregroundMark x1="14571" y1="34333" x2="17143" y2="43111"/>
                        <a14:foregroundMark x1="22286" y1="33000" x2="26190" y2="47778"/>
                        <a14:foregroundMark x1="26190" y1="47778" x2="21143" y2="70889"/>
                        <a14:foregroundMark x1="21143" y1="70889" x2="30381" y2="74333"/>
                        <a14:foregroundMark x1="30381" y1="74333" x2="31143" y2="74333"/>
                        <a14:foregroundMark x1="12571" y1="67889" x2="14381" y2="65000"/>
                        <a14:foregroundMark x1="83905" y1="73111" x2="83810" y2="50000"/>
                        <a14:foregroundMark x1="83810" y1="50000" x2="89619" y2="39111"/>
                        <a14:foregroundMark x1="89619" y1="39111" x2="78857" y2="34778"/>
                        <a14:foregroundMark x1="78857" y1="34778" x2="86190" y2="41556"/>
                        <a14:foregroundMark x1="92571" y1="32000" x2="91524" y2="42889"/>
                        <a14:foregroundMark x1="91524" y1="42889" x2="89619" y2="44778"/>
                        <a14:foregroundMark x1="94667" y1="29222" x2="93429" y2="49778"/>
                        <a14:foregroundMark x1="94857" y1="68444" x2="91524" y2="77778"/>
                        <a14:foregroundMark x1="91524" y1="77778" x2="90667" y2="77778"/>
                        <a14:foregroundMark x1="85143" y1="66222" x2="85143" y2="66222"/>
                        <a14:foregroundMark x1="85143" y1="66222" x2="85143" y2="66222"/>
                        <a14:foregroundMark x1="15810" y1="61000" x2="13143" y2="48889"/>
                        <a14:foregroundMark x1="13143" y1="48889" x2="13619" y2="35667"/>
                        <a14:foregroundMark x1="13619" y1="35667" x2="19905" y2="42000"/>
                        <a14:foregroundMark x1="19905" y1="42000" x2="22095" y2="50222"/>
                        <a14:foregroundMark x1="12571" y1="24333" x2="26286" y2="24333"/>
                        <a14:foregroundMark x1="46095" y1="24556" x2="55238" y2="24778"/>
                        <a14:foregroundMark x1="55238" y1="24778" x2="57714" y2="24556"/>
                        <a14:foregroundMark x1="81714" y1="25111" x2="87429" y2="25111"/>
                        <a14:foregroundMark x1="80952" y1="32667" x2="88952" y2="34333"/>
                      </a14:backgroundRemoval>
                    </a14:imgEffect>
                  </a14:imgLayer>
                </a14:imgProps>
              </a:ext>
              <a:ext uri="{28A0092B-C50C-407E-A947-70E740481C1C}">
                <a14:useLocalDpi xmlns:a14="http://schemas.microsoft.com/office/drawing/2010/main" val="0"/>
              </a:ext>
            </a:extLst>
          </a:blip>
          <a:srcRect l="-704" r="-1"/>
          <a:stretch/>
        </p:blipFill>
        <p:spPr bwMode="auto">
          <a:xfrm>
            <a:off x="332912" y="723899"/>
            <a:ext cx="4188106"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8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8C5B1-07BF-4E61-B6A8-AC355F4703E7}"/>
              </a:ext>
            </a:extLst>
          </p:cNvPr>
          <p:cNvSpPr>
            <a:spLocks noGrp="1"/>
          </p:cNvSpPr>
          <p:nvPr>
            <p:ph type="title"/>
          </p:nvPr>
        </p:nvSpPr>
        <p:spPr/>
        <p:txBody>
          <a:bodyPr/>
          <a:lstStyle/>
          <a:p>
            <a:r>
              <a:rPr lang="es-CR" dirty="0"/>
              <a:t>Herencia</a:t>
            </a:r>
          </a:p>
        </p:txBody>
      </p:sp>
      <p:sp>
        <p:nvSpPr>
          <p:cNvPr id="3" name="Marcador de contenido 2">
            <a:extLst>
              <a:ext uri="{FF2B5EF4-FFF2-40B4-BE49-F238E27FC236}">
                <a16:creationId xmlns:a16="http://schemas.microsoft.com/office/drawing/2014/main" id="{82103FBE-36AE-4560-AD9D-AA56B51559F2}"/>
              </a:ext>
            </a:extLst>
          </p:cNvPr>
          <p:cNvSpPr>
            <a:spLocks noGrp="1"/>
          </p:cNvSpPr>
          <p:nvPr>
            <p:ph idx="1"/>
          </p:nvPr>
        </p:nvSpPr>
        <p:spPr>
          <a:xfrm>
            <a:off x="513806" y="2228003"/>
            <a:ext cx="8057138" cy="4103128"/>
          </a:xfrm>
        </p:spPr>
        <p:txBody>
          <a:bodyPr>
            <a:normAutofit/>
          </a:bodyPr>
          <a:lstStyle/>
          <a:p>
            <a:r>
              <a:rPr lang="es-CR" dirty="0"/>
              <a:t>CSS dispone de tres valores especiales para manejar las herencias:</a:t>
            </a:r>
          </a:p>
          <a:p>
            <a:pPr lvl="1"/>
            <a:r>
              <a:rPr lang="es-CR" dirty="0" err="1"/>
              <a:t>inherit</a:t>
            </a:r>
            <a:r>
              <a:rPr lang="es-CR" dirty="0"/>
              <a:t> : Este valor establece el valor de la propiedad es el mismo que su elemento padre.</a:t>
            </a:r>
          </a:p>
          <a:p>
            <a:pPr lvl="1"/>
            <a:r>
              <a:rPr lang="es-CR" dirty="0" err="1"/>
              <a:t>initial</a:t>
            </a:r>
            <a:r>
              <a:rPr lang="es-CR" dirty="0"/>
              <a:t> : Este valor establece el valor de la propiedad de un elemento seleccionado es el valor por defecto que establece la hoja de estilos del navegador, si este no existe, la propiedad se hereda naturalmente, adoptando el valor de </a:t>
            </a:r>
            <a:r>
              <a:rPr lang="es-CR" dirty="0" err="1"/>
              <a:t>inherit</a:t>
            </a:r>
            <a:r>
              <a:rPr lang="es-CR" dirty="0"/>
              <a:t>.</a:t>
            </a:r>
          </a:p>
          <a:p>
            <a:pPr lvl="1"/>
            <a:r>
              <a:rPr lang="es-CR" dirty="0" err="1"/>
              <a:t>unset</a:t>
            </a:r>
            <a:r>
              <a:rPr lang="es-CR" dirty="0"/>
              <a:t> : Este valor reestablece la propiedad a su valor natural, esto es: si la propiedad se hereda de forma natural entonces actuará como </a:t>
            </a:r>
            <a:r>
              <a:rPr lang="es-CR" dirty="0" err="1"/>
              <a:t>inherit</a:t>
            </a:r>
            <a:r>
              <a:rPr lang="es-CR" dirty="0"/>
              <a:t>, sino, actuará como </a:t>
            </a:r>
            <a:r>
              <a:rPr lang="es-CR" dirty="0" err="1"/>
              <a:t>initial</a:t>
            </a:r>
            <a:r>
              <a:rPr lang="es-CR" dirty="0"/>
              <a:t>.</a:t>
            </a:r>
          </a:p>
        </p:txBody>
      </p:sp>
    </p:spTree>
    <p:extLst>
      <p:ext uri="{BB962C8B-B14F-4D97-AF65-F5344CB8AC3E}">
        <p14:creationId xmlns:p14="http://schemas.microsoft.com/office/powerpoint/2010/main" val="191072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E1F60-8CFD-4173-A902-ABEADC1BEB22}"/>
              </a:ext>
            </a:extLst>
          </p:cNvPr>
          <p:cNvSpPr>
            <a:spLocks noGrp="1"/>
          </p:cNvSpPr>
          <p:nvPr>
            <p:ph type="title"/>
          </p:nvPr>
        </p:nvSpPr>
        <p:spPr/>
        <p:txBody>
          <a:bodyPr/>
          <a:lstStyle/>
          <a:p>
            <a:r>
              <a:rPr lang="es-CR" dirty="0"/>
              <a:t>Ejemplo</a:t>
            </a:r>
          </a:p>
        </p:txBody>
      </p:sp>
      <p:pic>
        <p:nvPicPr>
          <p:cNvPr id="8" name="Imagen 7">
            <a:extLst>
              <a:ext uri="{FF2B5EF4-FFF2-40B4-BE49-F238E27FC236}">
                <a16:creationId xmlns:a16="http://schemas.microsoft.com/office/drawing/2014/main" id="{86649AA1-38AC-4A27-90B2-B1025DEF13DA}"/>
              </a:ext>
            </a:extLst>
          </p:cNvPr>
          <p:cNvPicPr>
            <a:picLocks noChangeAspect="1"/>
          </p:cNvPicPr>
          <p:nvPr/>
        </p:nvPicPr>
        <p:blipFill>
          <a:blip r:embed="rId2"/>
          <a:stretch>
            <a:fillRect/>
          </a:stretch>
        </p:blipFill>
        <p:spPr>
          <a:xfrm>
            <a:off x="6061166" y="2312630"/>
            <a:ext cx="2869413" cy="3757244"/>
          </a:xfrm>
          <a:prstGeom prst="rect">
            <a:avLst/>
          </a:prstGeom>
        </p:spPr>
      </p:pic>
      <p:pic>
        <p:nvPicPr>
          <p:cNvPr id="10" name="Imagen 9">
            <a:extLst>
              <a:ext uri="{FF2B5EF4-FFF2-40B4-BE49-F238E27FC236}">
                <a16:creationId xmlns:a16="http://schemas.microsoft.com/office/drawing/2014/main" id="{DA3316F6-B206-4E10-892E-ED826DE843C1}"/>
              </a:ext>
            </a:extLst>
          </p:cNvPr>
          <p:cNvPicPr>
            <a:picLocks noChangeAspect="1"/>
          </p:cNvPicPr>
          <p:nvPr/>
        </p:nvPicPr>
        <p:blipFill>
          <a:blip r:embed="rId3"/>
          <a:stretch>
            <a:fillRect/>
          </a:stretch>
        </p:blipFill>
        <p:spPr>
          <a:xfrm>
            <a:off x="289289" y="2312630"/>
            <a:ext cx="4517842" cy="3170704"/>
          </a:xfrm>
          <a:prstGeom prst="rect">
            <a:avLst/>
          </a:prstGeom>
        </p:spPr>
      </p:pic>
    </p:spTree>
    <p:extLst>
      <p:ext uri="{BB962C8B-B14F-4D97-AF65-F5344CB8AC3E}">
        <p14:creationId xmlns:p14="http://schemas.microsoft.com/office/powerpoint/2010/main" val="309051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A2E52-A4B5-4CDC-BFDD-93DEEF65D8C9}"/>
              </a:ext>
            </a:extLst>
          </p:cNvPr>
          <p:cNvSpPr>
            <a:spLocks noGrp="1"/>
          </p:cNvSpPr>
          <p:nvPr>
            <p:ph type="title"/>
          </p:nvPr>
        </p:nvSpPr>
        <p:spPr/>
        <p:txBody>
          <a:bodyPr/>
          <a:lstStyle/>
          <a:p>
            <a:r>
              <a:rPr lang="es-ES" dirty="0"/>
              <a:t>Combinación de selectores</a:t>
            </a:r>
            <a:endParaRPr lang="es-CR" dirty="0"/>
          </a:p>
        </p:txBody>
      </p:sp>
      <p:sp>
        <p:nvSpPr>
          <p:cNvPr id="3" name="Marcador de contenido 2">
            <a:extLst>
              <a:ext uri="{FF2B5EF4-FFF2-40B4-BE49-F238E27FC236}">
                <a16:creationId xmlns:a16="http://schemas.microsoft.com/office/drawing/2014/main" id="{292D971D-A7CA-4CA3-9EFD-DE300FE3BB24}"/>
              </a:ext>
            </a:extLst>
          </p:cNvPr>
          <p:cNvSpPr>
            <a:spLocks noGrp="1"/>
          </p:cNvSpPr>
          <p:nvPr>
            <p:ph idx="1"/>
          </p:nvPr>
        </p:nvSpPr>
        <p:spPr>
          <a:xfrm>
            <a:off x="581192" y="2228003"/>
            <a:ext cx="7989752" cy="4186652"/>
          </a:xfrm>
        </p:spPr>
        <p:txBody>
          <a:bodyPr>
            <a:normAutofit fontScale="85000" lnSpcReduction="20000"/>
          </a:bodyPr>
          <a:lstStyle/>
          <a:p>
            <a:r>
              <a:rPr lang="es-CR" dirty="0"/>
              <a:t>En CSS, se pueden combinar varios selectores, con lo que podremos seleccionar elementos contenidos en otros elementos, o elementos adyacentes a otros. Existen cuatro tipos de combinaciones:</a:t>
            </a:r>
          </a:p>
          <a:p>
            <a:pPr lvl="1"/>
            <a:r>
              <a:rPr lang="es-CR" dirty="0"/>
              <a:t>El selector descendiente (espacio) permite seleccionar un elemento anidado en alguna parte dentro de otro elemento (no tiene por qué ser un hijo; puede ser un nieto, por ejemplo)</a:t>
            </a:r>
          </a:p>
          <a:p>
            <a:pPr lvl="1"/>
            <a:r>
              <a:rPr lang="es-CR" dirty="0"/>
              <a:t>El selector hijo  &gt; permite seleccionar un elemento que es hijo directo de otro elemento.</a:t>
            </a:r>
          </a:p>
          <a:p>
            <a:pPr lvl="1"/>
            <a:r>
              <a:rPr lang="es-CR" dirty="0"/>
              <a:t>El selector hermano  +  permite seleccionar un elemento que es hermano directo de otro elemento (a la derecha por ejemplo, en el mismo nivel jerárquico).</a:t>
            </a:r>
          </a:p>
          <a:p>
            <a:pPr lvl="1"/>
            <a:r>
              <a:rPr lang="es-CR" dirty="0"/>
              <a:t>El selector hermano en general  ~  permite seleccionar cualquier elemento hermano de otro (por ejemplo en el mismo nivel jerárquico, pero no necesariamente adyacente a él).</a:t>
            </a:r>
          </a:p>
        </p:txBody>
      </p:sp>
    </p:spTree>
    <p:extLst>
      <p:ext uri="{BB962C8B-B14F-4D97-AF65-F5344CB8AC3E}">
        <p14:creationId xmlns:p14="http://schemas.microsoft.com/office/powerpoint/2010/main" val="172128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7ACEC-9B51-4886-B15D-2EBCA66EEAD2}"/>
              </a:ext>
            </a:extLst>
          </p:cNvPr>
          <p:cNvSpPr>
            <a:spLocks noGrp="1"/>
          </p:cNvSpPr>
          <p:nvPr>
            <p:ph type="title"/>
          </p:nvPr>
        </p:nvSpPr>
        <p:spPr/>
        <p:txBody>
          <a:bodyPr/>
          <a:lstStyle/>
          <a:p>
            <a:r>
              <a:rPr lang="es-CR" dirty="0"/>
              <a:t>Combinaciones</a:t>
            </a:r>
          </a:p>
        </p:txBody>
      </p:sp>
      <p:graphicFrame>
        <p:nvGraphicFramePr>
          <p:cNvPr id="4" name="Marcador de contenido 3">
            <a:extLst>
              <a:ext uri="{FF2B5EF4-FFF2-40B4-BE49-F238E27FC236}">
                <a16:creationId xmlns:a16="http://schemas.microsoft.com/office/drawing/2014/main" id="{F12B11AF-C3AC-4221-9BFF-FE4C86AA7C36}"/>
              </a:ext>
            </a:extLst>
          </p:cNvPr>
          <p:cNvGraphicFramePr>
            <a:graphicFrameLocks noGrp="1"/>
          </p:cNvGraphicFramePr>
          <p:nvPr>
            <p:ph idx="1"/>
            <p:extLst>
              <p:ext uri="{D42A27DB-BD31-4B8C-83A1-F6EECF244321}">
                <p14:modId xmlns:p14="http://schemas.microsoft.com/office/powerpoint/2010/main" val="3198616062"/>
              </p:ext>
            </p:extLst>
          </p:nvPr>
        </p:nvGraphicFramePr>
        <p:xfrm>
          <a:off x="581192" y="2092036"/>
          <a:ext cx="7989752" cy="4230345"/>
        </p:xfrm>
        <a:graphic>
          <a:graphicData uri="http://schemas.openxmlformats.org/drawingml/2006/table">
            <a:tbl>
              <a:tblPr>
                <a:tableStyleId>{5940675A-B579-460E-94D1-54222C63F5DA}</a:tableStyleId>
              </a:tblPr>
              <a:tblGrid>
                <a:gridCol w="1455426">
                  <a:extLst>
                    <a:ext uri="{9D8B030D-6E8A-4147-A177-3AD203B41FA5}">
                      <a16:colId xmlns:a16="http://schemas.microsoft.com/office/drawing/2014/main" val="3276211480"/>
                    </a:ext>
                  </a:extLst>
                </a:gridCol>
                <a:gridCol w="6534326">
                  <a:extLst>
                    <a:ext uri="{9D8B030D-6E8A-4147-A177-3AD203B41FA5}">
                      <a16:colId xmlns:a16="http://schemas.microsoft.com/office/drawing/2014/main" val="1961407578"/>
                    </a:ext>
                  </a:extLst>
                </a:gridCol>
              </a:tblGrid>
              <a:tr h="235880">
                <a:tc>
                  <a:txBody>
                    <a:bodyPr/>
                    <a:lstStyle/>
                    <a:p>
                      <a:pPr algn="l"/>
                      <a:r>
                        <a:rPr lang="es-CR" sz="1800">
                          <a:effectLst/>
                        </a:rPr>
                        <a:t>Combinación</a:t>
                      </a:r>
                      <a:endParaRPr lang="es-CR" sz="1800" b="1">
                        <a:effectLst/>
                        <a:latin typeface="x-locale-heading-primary"/>
                      </a:endParaRPr>
                    </a:p>
                  </a:txBody>
                  <a:tcPr marL="47387" marR="47387" marT="11847" marB="23693" anchor="ctr"/>
                </a:tc>
                <a:tc>
                  <a:txBody>
                    <a:bodyPr/>
                    <a:lstStyle/>
                    <a:p>
                      <a:pPr algn="l"/>
                      <a:r>
                        <a:rPr lang="es-CR" sz="1800">
                          <a:effectLst/>
                        </a:rPr>
                        <a:t>Selecciona</a:t>
                      </a:r>
                      <a:endParaRPr lang="es-CR" sz="1800" b="1">
                        <a:effectLst/>
                        <a:latin typeface="x-locale-heading-primary"/>
                      </a:endParaRPr>
                    </a:p>
                  </a:txBody>
                  <a:tcPr marL="47387" marR="47387" marT="11847" marB="23693" anchor="ctr"/>
                </a:tc>
                <a:extLst>
                  <a:ext uri="{0D108BD9-81ED-4DB2-BD59-A6C34878D82A}">
                    <a16:rowId xmlns:a16="http://schemas.microsoft.com/office/drawing/2014/main" val="1092640101"/>
                  </a:ext>
                </a:extLst>
              </a:tr>
              <a:tr h="666971">
                <a:tc>
                  <a:txBody>
                    <a:bodyPr/>
                    <a:lstStyle/>
                    <a:p>
                      <a:pPr algn="l"/>
                      <a:r>
                        <a:rPr lang="es-CR" sz="1800">
                          <a:effectLst/>
                        </a:rPr>
                        <a:t>A, B</a:t>
                      </a:r>
                    </a:p>
                  </a:txBody>
                  <a:tcPr marL="47387" marR="47387" marT="35540" marB="35540" anchor="ctr"/>
                </a:tc>
                <a:tc>
                  <a:txBody>
                    <a:bodyPr/>
                    <a:lstStyle/>
                    <a:p>
                      <a:pPr algn="l"/>
                      <a:r>
                        <a:rPr lang="es-CR" sz="1800" dirty="0">
                          <a:effectLst/>
                        </a:rPr>
                        <a:t>Cualquier elemento A y/o cualquier elemento B</a:t>
                      </a:r>
                    </a:p>
                  </a:txBody>
                  <a:tcPr marL="47387" marR="47387" marT="35540" marB="35540" anchor="ctr"/>
                </a:tc>
                <a:extLst>
                  <a:ext uri="{0D108BD9-81ED-4DB2-BD59-A6C34878D82A}">
                    <a16:rowId xmlns:a16="http://schemas.microsoft.com/office/drawing/2014/main" val="1172290391"/>
                  </a:ext>
                </a:extLst>
              </a:tr>
              <a:tr h="862181">
                <a:tc>
                  <a:txBody>
                    <a:bodyPr/>
                    <a:lstStyle/>
                    <a:p>
                      <a:pPr algn="l"/>
                      <a:r>
                        <a:rPr lang="es-CR" sz="1800">
                          <a:effectLst/>
                        </a:rPr>
                        <a:t>A B</a:t>
                      </a:r>
                    </a:p>
                  </a:txBody>
                  <a:tcPr marL="47387" marR="47387" marT="35540" marB="35540" anchor="ctr"/>
                </a:tc>
                <a:tc>
                  <a:txBody>
                    <a:bodyPr/>
                    <a:lstStyle/>
                    <a:p>
                      <a:pPr algn="l"/>
                      <a:r>
                        <a:rPr lang="es-CR" sz="1800" dirty="0">
                          <a:effectLst/>
                        </a:rPr>
                        <a:t>Cualquier elemento B </a:t>
                      </a:r>
                      <a:r>
                        <a:rPr lang="es-CR" sz="1800" b="1" dirty="0">
                          <a:solidFill>
                            <a:srgbClr val="00B0F0"/>
                          </a:solidFill>
                          <a:effectLst/>
                        </a:rPr>
                        <a:t>descendiente</a:t>
                      </a:r>
                      <a:r>
                        <a:rPr lang="es-CR" sz="1800" dirty="0">
                          <a:effectLst/>
                        </a:rPr>
                        <a:t> de un elemento A (ya sea, un hijo, un hijo de otro hijo, etc.).</a:t>
                      </a:r>
                    </a:p>
                  </a:txBody>
                  <a:tcPr marL="47387" marR="47387" marT="35540" marB="35540" anchor="ctr"/>
                </a:tc>
                <a:extLst>
                  <a:ext uri="{0D108BD9-81ED-4DB2-BD59-A6C34878D82A}">
                    <a16:rowId xmlns:a16="http://schemas.microsoft.com/office/drawing/2014/main" val="3710729713"/>
                  </a:ext>
                </a:extLst>
              </a:tr>
              <a:tr h="666971">
                <a:tc>
                  <a:txBody>
                    <a:bodyPr/>
                    <a:lstStyle/>
                    <a:p>
                      <a:pPr algn="l"/>
                      <a:r>
                        <a:rPr lang="es-CR" sz="1800">
                          <a:effectLst/>
                        </a:rPr>
                        <a:t>A &gt; B</a:t>
                      </a:r>
                    </a:p>
                  </a:txBody>
                  <a:tcPr marL="47387" marR="47387" marT="35540" marB="35540" anchor="ctr"/>
                </a:tc>
                <a:tc>
                  <a:txBody>
                    <a:bodyPr/>
                    <a:lstStyle/>
                    <a:p>
                      <a:pPr algn="l"/>
                      <a:r>
                        <a:rPr lang="es-CR" sz="1800" dirty="0">
                          <a:effectLst/>
                        </a:rPr>
                        <a:t>Cualquier elemento B que es </a:t>
                      </a:r>
                      <a:r>
                        <a:rPr lang="es-CR" sz="1800" b="1" kern="1200" dirty="0">
                          <a:solidFill>
                            <a:srgbClr val="00B0F0"/>
                          </a:solidFill>
                          <a:effectLst/>
                          <a:latin typeface="+mn-lt"/>
                          <a:ea typeface="+mn-ea"/>
                          <a:cs typeface="+mn-cs"/>
                        </a:rPr>
                        <a:t>hijo directo </a:t>
                      </a:r>
                      <a:r>
                        <a:rPr lang="es-CR" sz="1800" dirty="0">
                          <a:effectLst/>
                        </a:rPr>
                        <a:t>de un elemento A.</a:t>
                      </a:r>
                    </a:p>
                  </a:txBody>
                  <a:tcPr marL="47387" marR="47387" marT="35540" marB="35540" anchor="ctr"/>
                </a:tc>
                <a:extLst>
                  <a:ext uri="{0D108BD9-81ED-4DB2-BD59-A6C34878D82A}">
                    <a16:rowId xmlns:a16="http://schemas.microsoft.com/office/drawing/2014/main" val="2967043183"/>
                  </a:ext>
                </a:extLst>
              </a:tr>
              <a:tr h="862181">
                <a:tc>
                  <a:txBody>
                    <a:bodyPr/>
                    <a:lstStyle/>
                    <a:p>
                      <a:pPr algn="l"/>
                      <a:r>
                        <a:rPr lang="es-CR" sz="1800">
                          <a:effectLst/>
                        </a:rPr>
                        <a:t>A + B</a:t>
                      </a:r>
                    </a:p>
                  </a:txBody>
                  <a:tcPr marL="47387" marR="47387" marT="35540" marB="35540" anchor="ctr"/>
                </a:tc>
                <a:tc>
                  <a:txBody>
                    <a:bodyPr/>
                    <a:lstStyle/>
                    <a:p>
                      <a:pPr algn="l"/>
                      <a:r>
                        <a:rPr lang="es-CR" sz="1800" dirty="0">
                          <a:effectLst/>
                        </a:rPr>
                        <a:t>Cualquier elemento B y que es </a:t>
                      </a:r>
                      <a:r>
                        <a:rPr lang="es-CR" sz="1800" b="1" kern="1200" dirty="0">
                          <a:solidFill>
                            <a:srgbClr val="00B0F0"/>
                          </a:solidFill>
                          <a:effectLst/>
                          <a:latin typeface="+mn-lt"/>
                          <a:ea typeface="+mn-ea"/>
                          <a:cs typeface="+mn-cs"/>
                        </a:rPr>
                        <a:t>el siguiente hermano </a:t>
                      </a:r>
                      <a:r>
                        <a:rPr lang="es-CR" sz="1800" dirty="0">
                          <a:effectLst/>
                        </a:rPr>
                        <a:t>de un elemento A (o sea, el siguiente hijo del mismo padre).</a:t>
                      </a:r>
                    </a:p>
                  </a:txBody>
                  <a:tcPr marL="47387" marR="47387" marT="35540" marB="35540" anchor="ctr"/>
                </a:tc>
                <a:extLst>
                  <a:ext uri="{0D108BD9-81ED-4DB2-BD59-A6C34878D82A}">
                    <a16:rowId xmlns:a16="http://schemas.microsoft.com/office/drawing/2014/main" val="2822789243"/>
                  </a:ext>
                </a:extLst>
              </a:tr>
              <a:tr h="862181">
                <a:tc>
                  <a:txBody>
                    <a:bodyPr/>
                    <a:lstStyle/>
                    <a:p>
                      <a:pPr algn="l"/>
                      <a:r>
                        <a:rPr lang="es-CR" sz="1800">
                          <a:effectLst/>
                        </a:rPr>
                        <a:t>A ~ B</a:t>
                      </a:r>
                    </a:p>
                  </a:txBody>
                  <a:tcPr marL="47387" marR="47387" marT="35540" marB="35540" anchor="ctr"/>
                </a:tc>
                <a:tc>
                  <a:txBody>
                    <a:bodyPr/>
                    <a:lstStyle/>
                    <a:p>
                      <a:pPr algn="l"/>
                      <a:r>
                        <a:rPr lang="es-CR" sz="1800" dirty="0">
                          <a:effectLst/>
                        </a:rPr>
                        <a:t>Cualquier elemento B y es </a:t>
                      </a:r>
                      <a:r>
                        <a:rPr lang="es-CR" sz="1800" b="1" kern="1200" dirty="0">
                          <a:solidFill>
                            <a:srgbClr val="00B0F0"/>
                          </a:solidFill>
                          <a:effectLst/>
                          <a:latin typeface="+mn-lt"/>
                          <a:ea typeface="+mn-ea"/>
                          <a:cs typeface="+mn-cs"/>
                        </a:rPr>
                        <a:t>uno de los hermanos </a:t>
                      </a:r>
                      <a:r>
                        <a:rPr lang="es-CR" sz="1800" dirty="0">
                          <a:effectLst/>
                        </a:rPr>
                        <a:t>del elemento A (uno de los hermanos del mismo padre).</a:t>
                      </a:r>
                    </a:p>
                  </a:txBody>
                  <a:tcPr marL="47387" marR="47387" marT="35540" marB="35540" anchor="ctr"/>
                </a:tc>
                <a:extLst>
                  <a:ext uri="{0D108BD9-81ED-4DB2-BD59-A6C34878D82A}">
                    <a16:rowId xmlns:a16="http://schemas.microsoft.com/office/drawing/2014/main" val="3476873599"/>
                  </a:ext>
                </a:extLst>
              </a:tr>
            </a:tbl>
          </a:graphicData>
        </a:graphic>
      </p:graphicFrame>
    </p:spTree>
    <p:extLst>
      <p:ext uri="{BB962C8B-B14F-4D97-AF65-F5344CB8AC3E}">
        <p14:creationId xmlns:p14="http://schemas.microsoft.com/office/powerpoint/2010/main" val="167639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E59DD-3C19-4E76-87BB-17445434B1C0}"/>
              </a:ext>
            </a:extLst>
          </p:cNvPr>
          <p:cNvSpPr>
            <a:spLocks noGrp="1"/>
          </p:cNvSpPr>
          <p:nvPr>
            <p:ph type="title"/>
          </p:nvPr>
        </p:nvSpPr>
        <p:spPr/>
        <p:txBody>
          <a:bodyPr/>
          <a:lstStyle/>
          <a:p>
            <a:r>
              <a:rPr lang="es-ES" dirty="0"/>
              <a:t>Ejemplo</a:t>
            </a:r>
            <a:endParaRPr lang="es-CR" dirty="0"/>
          </a:p>
        </p:txBody>
      </p:sp>
      <p:pic>
        <p:nvPicPr>
          <p:cNvPr id="8" name="Imagen 7">
            <a:extLst>
              <a:ext uri="{FF2B5EF4-FFF2-40B4-BE49-F238E27FC236}">
                <a16:creationId xmlns:a16="http://schemas.microsoft.com/office/drawing/2014/main" id="{780C633B-55CA-4704-97AC-981CF47866CA}"/>
              </a:ext>
            </a:extLst>
          </p:cNvPr>
          <p:cNvPicPr>
            <a:picLocks noChangeAspect="1"/>
          </p:cNvPicPr>
          <p:nvPr/>
        </p:nvPicPr>
        <p:blipFill>
          <a:blip r:embed="rId2"/>
          <a:stretch>
            <a:fillRect/>
          </a:stretch>
        </p:blipFill>
        <p:spPr>
          <a:xfrm>
            <a:off x="467134" y="2820216"/>
            <a:ext cx="3400094" cy="2918732"/>
          </a:xfrm>
          <a:prstGeom prst="rect">
            <a:avLst/>
          </a:prstGeom>
        </p:spPr>
      </p:pic>
      <p:pic>
        <p:nvPicPr>
          <p:cNvPr id="10" name="Imagen 9">
            <a:extLst>
              <a:ext uri="{FF2B5EF4-FFF2-40B4-BE49-F238E27FC236}">
                <a16:creationId xmlns:a16="http://schemas.microsoft.com/office/drawing/2014/main" id="{FCAB7056-7A80-4B08-9CBA-2DD917DEDA48}"/>
              </a:ext>
            </a:extLst>
          </p:cNvPr>
          <p:cNvPicPr>
            <a:picLocks noChangeAspect="1"/>
          </p:cNvPicPr>
          <p:nvPr/>
        </p:nvPicPr>
        <p:blipFill>
          <a:blip r:embed="rId3"/>
          <a:stretch>
            <a:fillRect/>
          </a:stretch>
        </p:blipFill>
        <p:spPr>
          <a:xfrm>
            <a:off x="5172603" y="2403566"/>
            <a:ext cx="3599922" cy="3592693"/>
          </a:xfrm>
          <a:prstGeom prst="rect">
            <a:avLst/>
          </a:prstGeom>
        </p:spPr>
      </p:pic>
    </p:spTree>
    <p:extLst>
      <p:ext uri="{BB962C8B-B14F-4D97-AF65-F5344CB8AC3E}">
        <p14:creationId xmlns:p14="http://schemas.microsoft.com/office/powerpoint/2010/main" val="3655070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CE361-4FE3-440C-85D7-9227C1DF008F}"/>
              </a:ext>
            </a:extLst>
          </p:cNvPr>
          <p:cNvSpPr>
            <a:spLocks noGrp="1"/>
          </p:cNvSpPr>
          <p:nvPr>
            <p:ph type="title"/>
          </p:nvPr>
        </p:nvSpPr>
        <p:spPr/>
        <p:txBody>
          <a:bodyPr/>
          <a:lstStyle/>
          <a:p>
            <a:r>
              <a:rPr lang="en-US" dirty="0"/>
              <a:t>Pseudo-</a:t>
            </a:r>
            <a:r>
              <a:rPr lang="en-US" dirty="0" err="1"/>
              <a:t>clases</a:t>
            </a:r>
            <a:endParaRPr lang="es-CR" dirty="0"/>
          </a:p>
        </p:txBody>
      </p:sp>
      <p:sp>
        <p:nvSpPr>
          <p:cNvPr id="3" name="Marcador de contenido 2">
            <a:extLst>
              <a:ext uri="{FF2B5EF4-FFF2-40B4-BE49-F238E27FC236}">
                <a16:creationId xmlns:a16="http://schemas.microsoft.com/office/drawing/2014/main" id="{988ED262-F88C-4D16-87C3-B6FBA60C9521}"/>
              </a:ext>
            </a:extLst>
          </p:cNvPr>
          <p:cNvSpPr>
            <a:spLocks noGrp="1"/>
          </p:cNvSpPr>
          <p:nvPr>
            <p:ph idx="1"/>
          </p:nvPr>
        </p:nvSpPr>
        <p:spPr>
          <a:xfrm>
            <a:off x="581192" y="2228003"/>
            <a:ext cx="7989752" cy="4373094"/>
          </a:xfrm>
        </p:spPr>
        <p:txBody>
          <a:bodyPr>
            <a:normAutofit/>
          </a:bodyPr>
          <a:lstStyle/>
          <a:p>
            <a:pPr algn="just">
              <a:lnSpc>
                <a:spcPct val="150000"/>
              </a:lnSpc>
            </a:pPr>
            <a:r>
              <a:rPr lang="es-CR" dirty="0"/>
              <a:t>Una pseudo-clase CSS consta de una clave precedida de dos puntos (:) que se añade al final del selector para indicar que daremos estilo a los elementos seleccionados sólo cuando estos se encuentren en un estado determinado. Por ejemplo podríamos querer dar estilo a un elemento cuando este se muestre al pasarle el puntero del ratón, o una caja de selección al estar habilitada o deshabilitada o cuando un elemento es hijo directo de su padre en el árbol DOM.</a:t>
            </a:r>
          </a:p>
        </p:txBody>
      </p:sp>
    </p:spTree>
    <p:extLst>
      <p:ext uri="{BB962C8B-B14F-4D97-AF65-F5344CB8AC3E}">
        <p14:creationId xmlns:p14="http://schemas.microsoft.com/office/powerpoint/2010/main" val="31737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70627-718D-45B4-8600-AA02139B98CF}"/>
              </a:ext>
            </a:extLst>
          </p:cNvPr>
          <p:cNvSpPr>
            <a:spLocks noGrp="1"/>
          </p:cNvSpPr>
          <p:nvPr>
            <p:ph type="title"/>
          </p:nvPr>
        </p:nvSpPr>
        <p:spPr/>
        <p:txBody>
          <a:bodyPr/>
          <a:lstStyle/>
          <a:p>
            <a:r>
              <a:rPr lang="es-CR" dirty="0"/>
              <a:t>Algunas pseudo-clases</a:t>
            </a:r>
          </a:p>
        </p:txBody>
      </p:sp>
      <p:sp>
        <p:nvSpPr>
          <p:cNvPr id="3" name="Marcador de contenido 2">
            <a:extLst>
              <a:ext uri="{FF2B5EF4-FFF2-40B4-BE49-F238E27FC236}">
                <a16:creationId xmlns:a16="http://schemas.microsoft.com/office/drawing/2014/main" id="{0635A5A8-C39F-4159-9DE5-C29383047005}"/>
              </a:ext>
            </a:extLst>
          </p:cNvPr>
          <p:cNvSpPr>
            <a:spLocks noGrp="1"/>
          </p:cNvSpPr>
          <p:nvPr>
            <p:ph idx="1"/>
          </p:nvPr>
        </p:nvSpPr>
        <p:spPr>
          <a:xfrm>
            <a:off x="1052247" y="2253131"/>
            <a:ext cx="2126382" cy="3630795"/>
          </a:xfrm>
        </p:spPr>
        <p:txBody>
          <a:bodyPr>
            <a:normAutofit lnSpcReduction="10000"/>
          </a:bodyPr>
          <a:lstStyle/>
          <a:p>
            <a:r>
              <a:rPr lang="en-US" dirty="0"/>
              <a:t>:active</a:t>
            </a:r>
          </a:p>
          <a:p>
            <a:r>
              <a:rPr lang="en-US" dirty="0"/>
              <a:t>:checked</a:t>
            </a:r>
          </a:p>
          <a:p>
            <a:r>
              <a:rPr lang="en-US" dirty="0"/>
              <a:t>:disabled</a:t>
            </a:r>
          </a:p>
          <a:p>
            <a:r>
              <a:rPr lang="en-US" dirty="0"/>
              <a:t>:enabled</a:t>
            </a:r>
          </a:p>
          <a:p>
            <a:r>
              <a:rPr lang="en-US" dirty="0"/>
              <a:t>:first</a:t>
            </a:r>
          </a:p>
          <a:p>
            <a:r>
              <a:rPr lang="en-US" dirty="0"/>
              <a:t>:first-child</a:t>
            </a:r>
          </a:p>
          <a:p>
            <a:r>
              <a:rPr lang="en-US" dirty="0"/>
              <a:t>:focus</a:t>
            </a:r>
          </a:p>
          <a:p>
            <a:r>
              <a:rPr lang="en-US" dirty="0"/>
              <a:t>:hover</a:t>
            </a:r>
          </a:p>
          <a:p>
            <a:endParaRPr lang="es-CR" dirty="0"/>
          </a:p>
        </p:txBody>
      </p:sp>
      <p:sp>
        <p:nvSpPr>
          <p:cNvPr id="6" name="Marcador de contenido 2">
            <a:extLst>
              <a:ext uri="{FF2B5EF4-FFF2-40B4-BE49-F238E27FC236}">
                <a16:creationId xmlns:a16="http://schemas.microsoft.com/office/drawing/2014/main" id="{3588371D-BDF8-4BF9-A914-7BA59DEB8E89}"/>
              </a:ext>
            </a:extLst>
          </p:cNvPr>
          <p:cNvSpPr txBox="1">
            <a:spLocks/>
          </p:cNvSpPr>
          <p:nvPr/>
        </p:nvSpPr>
        <p:spPr>
          <a:xfrm>
            <a:off x="5000792" y="2152191"/>
            <a:ext cx="2299854" cy="3630795"/>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:last-child</a:t>
            </a:r>
          </a:p>
          <a:p>
            <a:r>
              <a:rPr lang="en-US" dirty="0"/>
              <a:t>:link</a:t>
            </a:r>
          </a:p>
          <a:p>
            <a:r>
              <a:rPr lang="en-US" dirty="0"/>
              <a:t>:only-child</a:t>
            </a:r>
          </a:p>
          <a:p>
            <a:r>
              <a:rPr lang="en-US" dirty="0"/>
              <a:t>:visited</a:t>
            </a:r>
          </a:p>
          <a:p>
            <a:r>
              <a:rPr lang="es-CR" dirty="0"/>
              <a:t>:</a:t>
            </a:r>
            <a:r>
              <a:rPr lang="es-CR" dirty="0" err="1"/>
              <a:t>nth-child</a:t>
            </a:r>
            <a:r>
              <a:rPr lang="es-CR" dirty="0"/>
              <a:t>(2)</a:t>
            </a:r>
          </a:p>
          <a:p>
            <a:endParaRPr lang="en-US" dirty="0"/>
          </a:p>
          <a:p>
            <a:endParaRPr lang="es-CR" dirty="0"/>
          </a:p>
        </p:txBody>
      </p:sp>
      <p:sp>
        <p:nvSpPr>
          <p:cNvPr id="7" name="Marcador de contenido 2">
            <a:extLst>
              <a:ext uri="{FF2B5EF4-FFF2-40B4-BE49-F238E27FC236}">
                <a16:creationId xmlns:a16="http://schemas.microsoft.com/office/drawing/2014/main" id="{9B5D00CB-1F19-4C97-B09F-ACBA4022AF07}"/>
              </a:ext>
            </a:extLst>
          </p:cNvPr>
          <p:cNvSpPr txBox="1">
            <a:spLocks/>
          </p:cNvSpPr>
          <p:nvPr/>
        </p:nvSpPr>
        <p:spPr>
          <a:xfrm>
            <a:off x="6150719" y="2228002"/>
            <a:ext cx="2023463" cy="3630795"/>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s-CR" dirty="0"/>
          </a:p>
        </p:txBody>
      </p:sp>
      <p:pic>
        <p:nvPicPr>
          <p:cNvPr id="5" name="Imagen 4">
            <a:extLst>
              <a:ext uri="{FF2B5EF4-FFF2-40B4-BE49-F238E27FC236}">
                <a16:creationId xmlns:a16="http://schemas.microsoft.com/office/drawing/2014/main" id="{C6AF1319-8E80-4064-B855-CE07874FCC71}"/>
              </a:ext>
            </a:extLst>
          </p:cNvPr>
          <p:cNvPicPr>
            <a:picLocks noChangeAspect="1"/>
          </p:cNvPicPr>
          <p:nvPr/>
        </p:nvPicPr>
        <p:blipFill>
          <a:blip r:embed="rId2"/>
          <a:stretch>
            <a:fillRect/>
          </a:stretch>
        </p:blipFill>
        <p:spPr>
          <a:xfrm>
            <a:off x="2811557" y="5282926"/>
            <a:ext cx="2510331" cy="1083328"/>
          </a:xfrm>
          <a:prstGeom prst="rect">
            <a:avLst/>
          </a:prstGeom>
        </p:spPr>
      </p:pic>
      <p:pic>
        <p:nvPicPr>
          <p:cNvPr id="10" name="Imagen 9">
            <a:extLst>
              <a:ext uri="{FF2B5EF4-FFF2-40B4-BE49-F238E27FC236}">
                <a16:creationId xmlns:a16="http://schemas.microsoft.com/office/drawing/2014/main" id="{B12455AF-96FC-4EA2-A2BB-55531908486F}"/>
              </a:ext>
            </a:extLst>
          </p:cNvPr>
          <p:cNvPicPr>
            <a:picLocks noChangeAspect="1"/>
          </p:cNvPicPr>
          <p:nvPr/>
        </p:nvPicPr>
        <p:blipFill>
          <a:blip r:embed="rId3"/>
          <a:stretch>
            <a:fillRect/>
          </a:stretch>
        </p:blipFill>
        <p:spPr>
          <a:xfrm>
            <a:off x="5560492" y="5282827"/>
            <a:ext cx="3097909" cy="1083328"/>
          </a:xfrm>
          <a:prstGeom prst="rect">
            <a:avLst/>
          </a:prstGeom>
        </p:spPr>
      </p:pic>
    </p:spTree>
    <p:extLst>
      <p:ext uri="{BB962C8B-B14F-4D97-AF65-F5344CB8AC3E}">
        <p14:creationId xmlns:p14="http://schemas.microsoft.com/office/powerpoint/2010/main" val="74961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Propiedades de enlaces</a:t>
            </a:r>
            <a:endParaRPr lang="es-CR" dirty="0"/>
          </a:p>
        </p:txBody>
      </p:sp>
      <p:sp>
        <p:nvSpPr>
          <p:cNvPr id="3" name="Content Placeholder 2"/>
          <p:cNvSpPr>
            <a:spLocks noGrp="1"/>
          </p:cNvSpPr>
          <p:nvPr>
            <p:ph sz="half" idx="1"/>
          </p:nvPr>
        </p:nvSpPr>
        <p:spPr>
          <a:xfrm>
            <a:off x="296091" y="2228002"/>
            <a:ext cx="5390605" cy="4023361"/>
          </a:xfrm>
        </p:spPr>
        <p:txBody>
          <a:bodyPr>
            <a:normAutofit fontScale="85000" lnSpcReduction="10000"/>
          </a:bodyPr>
          <a:lstStyle/>
          <a:p>
            <a:pPr>
              <a:lnSpc>
                <a:spcPct val="170000"/>
              </a:lnSpc>
            </a:pPr>
            <a:r>
              <a:rPr lang="es-ES" sz="2600" dirty="0"/>
              <a:t>Color</a:t>
            </a:r>
            <a:r>
              <a:rPr lang="es-CR" sz="2600" dirty="0"/>
              <a:t>: normalmente asociado a un estado</a:t>
            </a:r>
          </a:p>
          <a:p>
            <a:pPr lvl="1">
              <a:lnSpc>
                <a:spcPct val="170000"/>
              </a:lnSpc>
            </a:pPr>
            <a:r>
              <a:rPr lang="en-US" sz="2400" dirty="0"/>
              <a:t>a:link - normal</a:t>
            </a:r>
          </a:p>
          <a:p>
            <a:pPr lvl="1">
              <a:lnSpc>
                <a:spcPct val="170000"/>
              </a:lnSpc>
            </a:pPr>
            <a:r>
              <a:rPr lang="en-US" sz="2400" dirty="0"/>
              <a:t>a:visited - </a:t>
            </a:r>
            <a:r>
              <a:rPr lang="en-US" sz="2400" dirty="0" err="1"/>
              <a:t>visitado</a:t>
            </a:r>
            <a:endParaRPr lang="en-US" sz="2400" dirty="0"/>
          </a:p>
          <a:p>
            <a:pPr lvl="1">
              <a:lnSpc>
                <a:spcPct val="170000"/>
              </a:lnSpc>
            </a:pPr>
            <a:r>
              <a:rPr lang="en-US" sz="2400" dirty="0"/>
              <a:t>a:hover – </a:t>
            </a:r>
            <a:r>
              <a:rPr lang="en-US" sz="2400" dirty="0" err="1"/>
              <a:t>cuando</a:t>
            </a:r>
            <a:r>
              <a:rPr lang="en-US" sz="2400" dirty="0"/>
              <a:t> el mouse </a:t>
            </a:r>
            <a:r>
              <a:rPr lang="en-US" sz="2400" dirty="0" err="1"/>
              <a:t>está</a:t>
            </a:r>
            <a:r>
              <a:rPr lang="en-US" sz="2400" dirty="0"/>
              <a:t> </a:t>
            </a:r>
            <a:r>
              <a:rPr lang="en-US" sz="2400" dirty="0" err="1"/>
              <a:t>sobre</a:t>
            </a:r>
            <a:r>
              <a:rPr lang="en-US" sz="2400" dirty="0"/>
              <a:t> </a:t>
            </a:r>
            <a:r>
              <a:rPr lang="en-US" sz="2400" dirty="0" err="1"/>
              <a:t>él</a:t>
            </a:r>
            <a:endParaRPr lang="en-US" sz="2400" dirty="0"/>
          </a:p>
          <a:p>
            <a:pPr lvl="1">
              <a:lnSpc>
                <a:spcPct val="170000"/>
              </a:lnSpc>
            </a:pPr>
            <a:r>
              <a:rPr lang="en-US" sz="2400" dirty="0"/>
              <a:t>a:active – </a:t>
            </a:r>
            <a:r>
              <a:rPr lang="en-US" sz="2400" dirty="0" err="1"/>
              <a:t>en</a:t>
            </a:r>
            <a:r>
              <a:rPr lang="en-US" sz="2400" dirty="0"/>
              <a:t> el </a:t>
            </a:r>
            <a:r>
              <a:rPr lang="en-US" sz="2400" dirty="0" err="1"/>
              <a:t>momento</a:t>
            </a:r>
            <a:r>
              <a:rPr lang="en-US" sz="2400" dirty="0"/>
              <a:t> que se le da </a:t>
            </a:r>
            <a:r>
              <a:rPr lang="en-US" sz="2400" dirty="0" err="1"/>
              <a:t>clic</a:t>
            </a:r>
            <a:endParaRPr lang="es-ES" sz="2400" dirty="0"/>
          </a:p>
        </p:txBody>
      </p:sp>
      <p:pic>
        <p:nvPicPr>
          <p:cNvPr id="6" name="Imagen 5">
            <a:extLst>
              <a:ext uri="{FF2B5EF4-FFF2-40B4-BE49-F238E27FC236}">
                <a16:creationId xmlns:a16="http://schemas.microsoft.com/office/drawing/2014/main" id="{489FDCA0-FCFB-411E-8F8F-F5F69019474E}"/>
              </a:ext>
            </a:extLst>
          </p:cNvPr>
          <p:cNvPicPr>
            <a:picLocks noChangeAspect="1"/>
          </p:cNvPicPr>
          <p:nvPr/>
        </p:nvPicPr>
        <p:blipFill>
          <a:blip r:embed="rId2"/>
          <a:stretch>
            <a:fillRect/>
          </a:stretch>
        </p:blipFill>
        <p:spPr>
          <a:xfrm>
            <a:off x="6127668" y="1943120"/>
            <a:ext cx="2885703" cy="4418732"/>
          </a:xfrm>
          <a:prstGeom prst="rect">
            <a:avLst/>
          </a:prstGeom>
        </p:spPr>
      </p:pic>
    </p:spTree>
    <p:extLst>
      <p:ext uri="{BB962C8B-B14F-4D97-AF65-F5344CB8AC3E}">
        <p14:creationId xmlns:p14="http://schemas.microsoft.com/office/powerpoint/2010/main" val="109445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D3A66-40E2-492E-A7F5-6F27D2D32138}"/>
              </a:ext>
            </a:extLst>
          </p:cNvPr>
          <p:cNvSpPr>
            <a:spLocks noGrp="1"/>
          </p:cNvSpPr>
          <p:nvPr>
            <p:ph type="title"/>
          </p:nvPr>
        </p:nvSpPr>
        <p:spPr/>
        <p:txBody>
          <a:bodyPr/>
          <a:lstStyle/>
          <a:p>
            <a:r>
              <a:rPr lang="es-CR" dirty="0"/>
              <a:t>Pseudo-elementos</a:t>
            </a:r>
          </a:p>
        </p:txBody>
      </p:sp>
      <p:sp>
        <p:nvSpPr>
          <p:cNvPr id="3" name="Marcador de contenido 2">
            <a:extLst>
              <a:ext uri="{FF2B5EF4-FFF2-40B4-BE49-F238E27FC236}">
                <a16:creationId xmlns:a16="http://schemas.microsoft.com/office/drawing/2014/main" id="{4CA91E90-7736-400A-873E-28732EE9535A}"/>
              </a:ext>
            </a:extLst>
          </p:cNvPr>
          <p:cNvSpPr>
            <a:spLocks noGrp="1"/>
          </p:cNvSpPr>
          <p:nvPr>
            <p:ph idx="1"/>
          </p:nvPr>
        </p:nvSpPr>
        <p:spPr/>
        <p:txBody>
          <a:bodyPr>
            <a:normAutofit fontScale="92500" lnSpcReduction="10000"/>
          </a:bodyPr>
          <a:lstStyle/>
          <a:p>
            <a:r>
              <a:rPr lang="es-CR" dirty="0"/>
              <a:t>Los pseudo-elementos son parecidos a las pseudo-clases, con alguna diferencia. Estos son claves precedidas por (::) que se añaden al final del selector para elegir cierta parte de un elemento.</a:t>
            </a:r>
          </a:p>
          <a:p>
            <a:pPr lvl="1"/>
            <a:r>
              <a:rPr lang="es-CR" dirty="0"/>
              <a:t>::after</a:t>
            </a:r>
          </a:p>
          <a:p>
            <a:pPr lvl="1"/>
            <a:r>
              <a:rPr lang="es-CR" dirty="0"/>
              <a:t>::</a:t>
            </a:r>
            <a:r>
              <a:rPr lang="es-CR" dirty="0" err="1"/>
              <a:t>before</a:t>
            </a:r>
            <a:endParaRPr lang="es-CR" dirty="0"/>
          </a:p>
          <a:p>
            <a:pPr lvl="1"/>
            <a:r>
              <a:rPr lang="es-CR" dirty="0"/>
              <a:t>::</a:t>
            </a:r>
            <a:r>
              <a:rPr lang="es-CR" dirty="0" err="1"/>
              <a:t>first-letter</a:t>
            </a:r>
            <a:endParaRPr lang="es-CR" dirty="0"/>
          </a:p>
          <a:p>
            <a:pPr lvl="1"/>
            <a:r>
              <a:rPr lang="es-CR" dirty="0"/>
              <a:t>::</a:t>
            </a:r>
            <a:r>
              <a:rPr lang="es-CR" dirty="0" err="1"/>
              <a:t>first</a:t>
            </a:r>
            <a:r>
              <a:rPr lang="es-CR" dirty="0"/>
              <a:t>-line</a:t>
            </a:r>
          </a:p>
          <a:p>
            <a:pPr lvl="1"/>
            <a:r>
              <a:rPr lang="es-CR" dirty="0"/>
              <a:t>::</a:t>
            </a:r>
            <a:r>
              <a:rPr lang="es-CR" dirty="0" err="1"/>
              <a:t>selection</a:t>
            </a:r>
            <a:endParaRPr lang="es-CR" dirty="0"/>
          </a:p>
          <a:p>
            <a:pPr lvl="1"/>
            <a:r>
              <a:rPr lang="es-CR" dirty="0"/>
              <a:t>::</a:t>
            </a:r>
            <a:r>
              <a:rPr lang="es-CR" dirty="0" err="1"/>
              <a:t>backdrop</a:t>
            </a:r>
            <a:endParaRPr lang="es-CR" dirty="0"/>
          </a:p>
        </p:txBody>
      </p:sp>
      <p:pic>
        <p:nvPicPr>
          <p:cNvPr id="7" name="Imagen 6">
            <a:extLst>
              <a:ext uri="{FF2B5EF4-FFF2-40B4-BE49-F238E27FC236}">
                <a16:creationId xmlns:a16="http://schemas.microsoft.com/office/drawing/2014/main" id="{C1F774E3-0CF6-4F7E-A59B-1423C661C64D}"/>
              </a:ext>
            </a:extLst>
          </p:cNvPr>
          <p:cNvPicPr>
            <a:picLocks noChangeAspect="1"/>
          </p:cNvPicPr>
          <p:nvPr/>
        </p:nvPicPr>
        <p:blipFill>
          <a:blip r:embed="rId2"/>
          <a:stretch>
            <a:fillRect/>
          </a:stretch>
        </p:blipFill>
        <p:spPr>
          <a:xfrm>
            <a:off x="4572000" y="5124410"/>
            <a:ext cx="4391852" cy="368093"/>
          </a:xfrm>
          <a:prstGeom prst="rect">
            <a:avLst/>
          </a:prstGeom>
        </p:spPr>
      </p:pic>
      <p:pic>
        <p:nvPicPr>
          <p:cNvPr id="9" name="Imagen 8">
            <a:extLst>
              <a:ext uri="{FF2B5EF4-FFF2-40B4-BE49-F238E27FC236}">
                <a16:creationId xmlns:a16="http://schemas.microsoft.com/office/drawing/2014/main" id="{2DA0B247-2361-4A5E-9D19-5E1DE0702F59}"/>
              </a:ext>
            </a:extLst>
          </p:cNvPr>
          <p:cNvPicPr>
            <a:picLocks noChangeAspect="1"/>
          </p:cNvPicPr>
          <p:nvPr/>
        </p:nvPicPr>
        <p:blipFill>
          <a:blip r:embed="rId3"/>
          <a:stretch>
            <a:fillRect/>
          </a:stretch>
        </p:blipFill>
        <p:spPr>
          <a:xfrm>
            <a:off x="6636078" y="5828821"/>
            <a:ext cx="2327774" cy="911139"/>
          </a:xfrm>
          <a:prstGeom prst="rect">
            <a:avLst/>
          </a:prstGeom>
        </p:spPr>
      </p:pic>
    </p:spTree>
    <p:extLst>
      <p:ext uri="{BB962C8B-B14F-4D97-AF65-F5344CB8AC3E}">
        <p14:creationId xmlns:p14="http://schemas.microsoft.com/office/powerpoint/2010/main" val="272098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de la pantalla de un computador portátil&#10;&#10;Descripción generada automáticamente con confianza media">
            <a:extLst>
              <a:ext uri="{FF2B5EF4-FFF2-40B4-BE49-F238E27FC236}">
                <a16:creationId xmlns:a16="http://schemas.microsoft.com/office/drawing/2014/main" id="{CE90565D-5E59-4F2F-9A36-F7FE606D8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106" y="1610290"/>
            <a:ext cx="4643867" cy="2438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Marcador de contenido 2">
            <a:extLst>
              <a:ext uri="{FF2B5EF4-FFF2-40B4-BE49-F238E27FC236}">
                <a16:creationId xmlns:a16="http://schemas.microsoft.com/office/drawing/2014/main" id="{411CBB1E-91D2-4F56-9220-9F3A8D5565CA}"/>
              </a:ext>
            </a:extLst>
          </p:cNvPr>
          <p:cNvSpPr>
            <a:spLocks noGrp="1"/>
          </p:cNvSpPr>
          <p:nvPr>
            <p:ph idx="1"/>
          </p:nvPr>
        </p:nvSpPr>
        <p:spPr>
          <a:xfrm>
            <a:off x="114929" y="1933303"/>
            <a:ext cx="3865095" cy="2879544"/>
          </a:xfrm>
        </p:spPr>
        <p:txBody>
          <a:bodyPr>
            <a:normAutofit fontScale="92500"/>
          </a:bodyPr>
          <a:lstStyle/>
          <a:p>
            <a:pPr marL="0" indent="0">
              <a:lnSpc>
                <a:spcPct val="150000"/>
              </a:lnSpc>
              <a:buNone/>
            </a:pPr>
            <a:r>
              <a:rPr lang="es-CR" sz="2400" b="1" dirty="0"/>
              <a:t>Objetivo General:</a:t>
            </a:r>
          </a:p>
          <a:p>
            <a:pPr marL="0" indent="0">
              <a:lnSpc>
                <a:spcPct val="150000"/>
              </a:lnSpc>
              <a:buNone/>
            </a:pPr>
            <a:r>
              <a:rPr lang="es-ES" sz="1950" dirty="0"/>
              <a:t>Crear páginas web según las necesidades de la clientela, los formatos y programación requerida, apegados a estándares Web (W3C) y buenas prácticas de diseño y programación</a:t>
            </a:r>
          </a:p>
        </p:txBody>
      </p:sp>
      <p:sp>
        <p:nvSpPr>
          <p:cNvPr id="6" name="Marcador de contenido 2">
            <a:extLst>
              <a:ext uri="{FF2B5EF4-FFF2-40B4-BE49-F238E27FC236}">
                <a16:creationId xmlns:a16="http://schemas.microsoft.com/office/drawing/2014/main" id="{DA7D678A-D518-493D-87D9-B78334B3D143}"/>
              </a:ext>
            </a:extLst>
          </p:cNvPr>
          <p:cNvSpPr txBox="1">
            <a:spLocks/>
          </p:cNvSpPr>
          <p:nvPr/>
        </p:nvSpPr>
        <p:spPr>
          <a:xfrm>
            <a:off x="293915" y="4958324"/>
            <a:ext cx="8850085" cy="1625355"/>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CR" sz="1950" dirty="0"/>
          </a:p>
          <a:p>
            <a:pPr marL="0" indent="0">
              <a:buNone/>
            </a:pPr>
            <a:r>
              <a:rPr lang="es-CR" sz="2400" b="1" dirty="0"/>
              <a:t>Objetivo Específico 3: </a:t>
            </a:r>
          </a:p>
          <a:p>
            <a:pPr>
              <a:lnSpc>
                <a:spcPct val="150000"/>
              </a:lnSpc>
            </a:pPr>
            <a:r>
              <a:rPr lang="es-MX" sz="2000" dirty="0"/>
              <a:t>Formatear las páginas web según los diseños, requerimientos de la clientela y estándares Web de la W3C. </a:t>
            </a:r>
          </a:p>
        </p:txBody>
      </p:sp>
    </p:spTree>
    <p:extLst>
      <p:ext uri="{BB962C8B-B14F-4D97-AF65-F5344CB8AC3E}">
        <p14:creationId xmlns:p14="http://schemas.microsoft.com/office/powerpoint/2010/main" val="1419184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49047E1-E10D-4FDD-87B8-2DF497A2DABD}"/>
              </a:ext>
            </a:extLst>
          </p:cNvPr>
          <p:cNvSpPr>
            <a:spLocks noGrp="1"/>
          </p:cNvSpPr>
          <p:nvPr>
            <p:ph type="title"/>
          </p:nvPr>
        </p:nvSpPr>
        <p:spPr>
          <a:xfrm>
            <a:off x="435893" y="4610099"/>
            <a:ext cx="8245162" cy="1066801"/>
          </a:xfrm>
        </p:spPr>
        <p:txBody>
          <a:bodyPr vert="horz" lIns="91440" tIns="45720" rIns="91440" bIns="45720" rtlCol="0" anchor="b">
            <a:normAutofit/>
          </a:bodyPr>
          <a:lstStyle/>
          <a:p>
            <a:r>
              <a:rPr lang="en-US" sz="3600"/>
              <a:t>Datos importantes</a:t>
            </a:r>
          </a:p>
        </p:txBody>
      </p:sp>
      <p:sp useBgFill="1">
        <p:nvSpPr>
          <p:cNvPr id="37" name="Rectangle 36">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9144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Biblioteca de informes de Fabric">
            <a:extLst>
              <a:ext uri="{FF2B5EF4-FFF2-40B4-BE49-F238E27FC236}">
                <a16:creationId xmlns:a16="http://schemas.microsoft.com/office/drawing/2014/main" id="{7629FFE4-4853-442A-9ED2-6120871D4A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912" y="723899"/>
            <a:ext cx="3566161" cy="3566161"/>
          </a:xfrm>
          <a:prstGeom prst="rect">
            <a:avLst/>
          </a:prstGeom>
        </p:spPr>
      </p:pic>
    </p:spTree>
    <p:extLst>
      <p:ext uri="{BB962C8B-B14F-4D97-AF65-F5344CB8AC3E}">
        <p14:creationId xmlns:p14="http://schemas.microsoft.com/office/powerpoint/2010/main" val="408677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700"/>
                                        <p:tgtEl>
                                          <p:spTgt spid="2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544BE-FE9D-4B2F-BEF2-0B7A369AEA41}"/>
              </a:ext>
            </a:extLst>
          </p:cNvPr>
          <p:cNvSpPr>
            <a:spLocks noGrp="1"/>
          </p:cNvSpPr>
          <p:nvPr>
            <p:ph type="title"/>
          </p:nvPr>
        </p:nvSpPr>
        <p:spPr/>
        <p:txBody>
          <a:bodyPr/>
          <a:lstStyle/>
          <a:p>
            <a:r>
              <a:rPr lang="es-CR" dirty="0"/>
              <a:t>Orden de ejecución</a:t>
            </a:r>
          </a:p>
        </p:txBody>
      </p:sp>
      <p:sp>
        <p:nvSpPr>
          <p:cNvPr id="3" name="Marcador de contenido 2">
            <a:extLst>
              <a:ext uri="{FF2B5EF4-FFF2-40B4-BE49-F238E27FC236}">
                <a16:creationId xmlns:a16="http://schemas.microsoft.com/office/drawing/2014/main" id="{C5A393DC-E41C-4C3E-B611-1B28B76EFB6E}"/>
              </a:ext>
            </a:extLst>
          </p:cNvPr>
          <p:cNvSpPr>
            <a:spLocks noGrp="1"/>
          </p:cNvSpPr>
          <p:nvPr>
            <p:ph idx="1"/>
          </p:nvPr>
        </p:nvSpPr>
        <p:spPr/>
        <p:txBody>
          <a:bodyPr/>
          <a:lstStyle/>
          <a:p>
            <a:r>
              <a:rPr lang="es-CR" dirty="0"/>
              <a:t>Los estilos se irán aplicando en el documento en cascada, lo cual quiere decir que pueden sobrescribirse o caerse encima. La prioridad de ejecución se define de la siguiente manera:</a:t>
            </a:r>
          </a:p>
          <a:p>
            <a:pPr marL="781200" lvl="1" indent="-457200">
              <a:buFont typeface="+mj-lt"/>
              <a:buAutoNum type="arabicPeriod"/>
            </a:pPr>
            <a:r>
              <a:rPr lang="es-CR" dirty="0"/>
              <a:t>Id</a:t>
            </a:r>
          </a:p>
          <a:p>
            <a:pPr marL="781200" lvl="1" indent="-457200">
              <a:buFont typeface="+mj-lt"/>
              <a:buAutoNum type="arabicPeriod"/>
            </a:pPr>
            <a:r>
              <a:rPr lang="es-CR" dirty="0" err="1"/>
              <a:t>Class</a:t>
            </a:r>
            <a:endParaRPr lang="es-CR" dirty="0"/>
          </a:p>
          <a:p>
            <a:pPr marL="781200" lvl="1" indent="-457200">
              <a:buFont typeface="+mj-lt"/>
              <a:buAutoNum type="arabicPeriod"/>
            </a:pPr>
            <a:r>
              <a:rPr lang="es-CR" dirty="0"/>
              <a:t>Tag</a:t>
            </a:r>
          </a:p>
        </p:txBody>
      </p:sp>
    </p:spTree>
    <p:extLst>
      <p:ext uri="{BB962C8B-B14F-4D97-AF65-F5344CB8AC3E}">
        <p14:creationId xmlns:p14="http://schemas.microsoft.com/office/powerpoint/2010/main" val="22810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DCB1B-4C53-4D1F-A233-0FDF666E6EA3}"/>
              </a:ext>
            </a:extLst>
          </p:cNvPr>
          <p:cNvSpPr>
            <a:spLocks noGrp="1"/>
          </p:cNvSpPr>
          <p:nvPr>
            <p:ph type="title"/>
          </p:nvPr>
        </p:nvSpPr>
        <p:spPr/>
        <p:txBody>
          <a:bodyPr/>
          <a:lstStyle/>
          <a:p>
            <a:r>
              <a:rPr lang="es-CR" dirty="0"/>
              <a:t>Ejemplo </a:t>
            </a:r>
            <a:endParaRPr lang="es-ES" dirty="0"/>
          </a:p>
        </p:txBody>
      </p:sp>
      <p:sp>
        <p:nvSpPr>
          <p:cNvPr id="7" name="Marcador de contenido 6">
            <a:extLst>
              <a:ext uri="{FF2B5EF4-FFF2-40B4-BE49-F238E27FC236}">
                <a16:creationId xmlns:a16="http://schemas.microsoft.com/office/drawing/2014/main" id="{85E0712F-F49D-456F-9702-E8C1A9764CBC}"/>
              </a:ext>
            </a:extLst>
          </p:cNvPr>
          <p:cNvSpPr>
            <a:spLocks noGrp="1"/>
          </p:cNvSpPr>
          <p:nvPr>
            <p:ph idx="1"/>
          </p:nvPr>
        </p:nvSpPr>
        <p:spPr/>
        <p:txBody>
          <a:bodyPr/>
          <a:lstStyle/>
          <a:p>
            <a:endParaRPr lang="es-ES" dirty="0"/>
          </a:p>
        </p:txBody>
      </p:sp>
      <p:pic>
        <p:nvPicPr>
          <p:cNvPr id="9" name="Imagen 8">
            <a:extLst>
              <a:ext uri="{FF2B5EF4-FFF2-40B4-BE49-F238E27FC236}">
                <a16:creationId xmlns:a16="http://schemas.microsoft.com/office/drawing/2014/main" id="{EF8D28F3-935F-47C1-82F3-6FBDCABFC305}"/>
              </a:ext>
            </a:extLst>
          </p:cNvPr>
          <p:cNvPicPr>
            <a:picLocks noChangeAspect="1"/>
          </p:cNvPicPr>
          <p:nvPr/>
        </p:nvPicPr>
        <p:blipFill>
          <a:blip r:embed="rId2"/>
          <a:stretch>
            <a:fillRect/>
          </a:stretch>
        </p:blipFill>
        <p:spPr>
          <a:xfrm>
            <a:off x="331877" y="2228003"/>
            <a:ext cx="5362575" cy="885825"/>
          </a:xfrm>
          <a:prstGeom prst="rect">
            <a:avLst/>
          </a:prstGeom>
        </p:spPr>
      </p:pic>
      <p:pic>
        <p:nvPicPr>
          <p:cNvPr id="11" name="Imagen 10">
            <a:extLst>
              <a:ext uri="{FF2B5EF4-FFF2-40B4-BE49-F238E27FC236}">
                <a16:creationId xmlns:a16="http://schemas.microsoft.com/office/drawing/2014/main" id="{74E64B1C-1BFF-427A-928D-27C587263FEA}"/>
              </a:ext>
            </a:extLst>
          </p:cNvPr>
          <p:cNvPicPr>
            <a:picLocks noChangeAspect="1"/>
          </p:cNvPicPr>
          <p:nvPr/>
        </p:nvPicPr>
        <p:blipFill rotWithShape="1">
          <a:blip r:embed="rId3"/>
          <a:srcRect b="67509"/>
          <a:stretch/>
        </p:blipFill>
        <p:spPr>
          <a:xfrm>
            <a:off x="1226684" y="3408276"/>
            <a:ext cx="6276975" cy="897486"/>
          </a:xfrm>
          <a:prstGeom prst="rect">
            <a:avLst/>
          </a:prstGeom>
        </p:spPr>
      </p:pic>
      <p:pic>
        <p:nvPicPr>
          <p:cNvPr id="6" name="Imagen 5">
            <a:extLst>
              <a:ext uri="{FF2B5EF4-FFF2-40B4-BE49-F238E27FC236}">
                <a16:creationId xmlns:a16="http://schemas.microsoft.com/office/drawing/2014/main" id="{DA841E23-27B2-4B3A-9971-C739C5C757C7}"/>
              </a:ext>
            </a:extLst>
          </p:cNvPr>
          <p:cNvPicPr>
            <a:picLocks noChangeAspect="1"/>
          </p:cNvPicPr>
          <p:nvPr/>
        </p:nvPicPr>
        <p:blipFill rotWithShape="1">
          <a:blip r:embed="rId3"/>
          <a:srcRect t="27703" b="34336"/>
          <a:stretch/>
        </p:blipFill>
        <p:spPr>
          <a:xfrm>
            <a:off x="1701301" y="4390198"/>
            <a:ext cx="6276975" cy="1048577"/>
          </a:xfrm>
          <a:prstGeom prst="rect">
            <a:avLst/>
          </a:prstGeom>
        </p:spPr>
      </p:pic>
      <p:pic>
        <p:nvPicPr>
          <p:cNvPr id="8" name="Imagen 7">
            <a:extLst>
              <a:ext uri="{FF2B5EF4-FFF2-40B4-BE49-F238E27FC236}">
                <a16:creationId xmlns:a16="http://schemas.microsoft.com/office/drawing/2014/main" id="{90E29CC5-6471-4086-852A-099DD7DE895C}"/>
              </a:ext>
            </a:extLst>
          </p:cNvPr>
          <p:cNvPicPr>
            <a:picLocks noChangeAspect="1"/>
          </p:cNvPicPr>
          <p:nvPr/>
        </p:nvPicPr>
        <p:blipFill rotWithShape="1">
          <a:blip r:embed="rId3"/>
          <a:srcRect t="59280"/>
          <a:stretch/>
        </p:blipFill>
        <p:spPr>
          <a:xfrm>
            <a:off x="2198173" y="5538238"/>
            <a:ext cx="6276975" cy="1124777"/>
          </a:xfrm>
          <a:prstGeom prst="rect">
            <a:avLst/>
          </a:prstGeom>
        </p:spPr>
      </p:pic>
    </p:spTree>
    <p:extLst>
      <p:ext uri="{BB962C8B-B14F-4D97-AF65-F5344CB8AC3E}">
        <p14:creationId xmlns:p14="http://schemas.microsoft.com/office/powerpoint/2010/main" val="6921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BFB6F-4E55-4224-B548-98AC7BF6B4AA}"/>
              </a:ext>
            </a:extLst>
          </p:cNvPr>
          <p:cNvSpPr>
            <a:spLocks noGrp="1"/>
          </p:cNvSpPr>
          <p:nvPr>
            <p:ph type="title"/>
          </p:nvPr>
        </p:nvSpPr>
        <p:spPr/>
        <p:txBody>
          <a:bodyPr/>
          <a:lstStyle/>
          <a:p>
            <a:r>
              <a:rPr lang="es-CR" dirty="0"/>
              <a:t>Funcionamiento de la cascada</a:t>
            </a:r>
          </a:p>
        </p:txBody>
      </p:sp>
      <p:sp>
        <p:nvSpPr>
          <p:cNvPr id="3" name="Marcador de contenido 2">
            <a:extLst>
              <a:ext uri="{FF2B5EF4-FFF2-40B4-BE49-F238E27FC236}">
                <a16:creationId xmlns:a16="http://schemas.microsoft.com/office/drawing/2014/main" id="{FC207E01-6C7C-4FD1-BF9A-F7CA9FDFA9B5}"/>
              </a:ext>
            </a:extLst>
          </p:cNvPr>
          <p:cNvSpPr>
            <a:spLocks noGrp="1"/>
          </p:cNvSpPr>
          <p:nvPr>
            <p:ph idx="1"/>
          </p:nvPr>
        </p:nvSpPr>
        <p:spPr/>
        <p:txBody>
          <a:bodyPr/>
          <a:lstStyle/>
          <a:p>
            <a:r>
              <a:rPr lang="es-CR" dirty="0"/>
              <a:t>CSS (</a:t>
            </a:r>
            <a:r>
              <a:rPr lang="es-CR" i="1" dirty="0" err="1"/>
              <a:t>Cascading</a:t>
            </a:r>
            <a:r>
              <a:rPr lang="es-CR" i="1" dirty="0"/>
              <a:t> Style </a:t>
            </a:r>
            <a:r>
              <a:rPr lang="es-CR" i="1" dirty="0" err="1"/>
              <a:t>Sheets</a:t>
            </a:r>
            <a:r>
              <a:rPr lang="es-CR" dirty="0"/>
              <a:t>) indica que cascada es un concepto importante. A su nivel más básico indica que el orden de las reglas CSS importa, pero es algo más que eso. Que prevalezcan unos selectores sobre otros en la cascada depende de tres factores (en orden de importancia):</a:t>
            </a:r>
          </a:p>
          <a:p>
            <a:pPr lvl="1"/>
            <a:r>
              <a:rPr lang="es-CR" dirty="0"/>
              <a:t>Importancia</a:t>
            </a:r>
          </a:p>
          <a:p>
            <a:pPr lvl="1"/>
            <a:r>
              <a:rPr lang="es-CR" dirty="0"/>
              <a:t>Especificidad</a:t>
            </a:r>
          </a:p>
          <a:p>
            <a:pPr lvl="1"/>
            <a:r>
              <a:rPr lang="es-CR" dirty="0"/>
              <a:t>Orden del código</a:t>
            </a:r>
          </a:p>
          <a:p>
            <a:endParaRPr lang="es-CR" dirty="0"/>
          </a:p>
        </p:txBody>
      </p:sp>
    </p:spTree>
    <p:extLst>
      <p:ext uri="{BB962C8B-B14F-4D97-AF65-F5344CB8AC3E}">
        <p14:creationId xmlns:p14="http://schemas.microsoft.com/office/powerpoint/2010/main" val="39374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54E93-9C00-45C8-8953-044A3280CACE}"/>
              </a:ext>
            </a:extLst>
          </p:cNvPr>
          <p:cNvSpPr>
            <a:spLocks noGrp="1"/>
          </p:cNvSpPr>
          <p:nvPr>
            <p:ph type="title"/>
          </p:nvPr>
        </p:nvSpPr>
        <p:spPr/>
        <p:txBody>
          <a:bodyPr/>
          <a:lstStyle/>
          <a:p>
            <a:r>
              <a:rPr lang="es-CR" dirty="0"/>
              <a:t>Importancia</a:t>
            </a:r>
          </a:p>
        </p:txBody>
      </p:sp>
      <p:sp>
        <p:nvSpPr>
          <p:cNvPr id="3" name="Marcador de contenido 2">
            <a:extLst>
              <a:ext uri="{FF2B5EF4-FFF2-40B4-BE49-F238E27FC236}">
                <a16:creationId xmlns:a16="http://schemas.microsoft.com/office/drawing/2014/main" id="{DEA99679-20E4-45A8-9E41-89665A884191}"/>
              </a:ext>
            </a:extLst>
          </p:cNvPr>
          <p:cNvSpPr>
            <a:spLocks noGrp="1"/>
          </p:cNvSpPr>
          <p:nvPr>
            <p:ph idx="1"/>
          </p:nvPr>
        </p:nvSpPr>
        <p:spPr/>
        <p:txBody>
          <a:bodyPr>
            <a:normAutofit/>
          </a:bodyPr>
          <a:lstStyle/>
          <a:p>
            <a:r>
              <a:rPr lang="es-CR" sz="2400" dirty="0"/>
              <a:t> Se puede modificar una regla para asegurarnos que siempre "gane" sobre todas las demás, utilizando la instrucción:</a:t>
            </a:r>
          </a:p>
          <a:p>
            <a:pPr lvl="1"/>
            <a:r>
              <a:rPr lang="es-CR" sz="2400" dirty="0"/>
              <a:t>!</a:t>
            </a:r>
            <a:r>
              <a:rPr lang="es-CR" sz="2400" dirty="0" err="1"/>
              <a:t>important</a:t>
            </a:r>
            <a:r>
              <a:rPr lang="es-CR" sz="2400" dirty="0"/>
              <a:t>.</a:t>
            </a:r>
          </a:p>
        </p:txBody>
      </p:sp>
    </p:spTree>
    <p:extLst>
      <p:ext uri="{BB962C8B-B14F-4D97-AF65-F5344CB8AC3E}">
        <p14:creationId xmlns:p14="http://schemas.microsoft.com/office/powerpoint/2010/main" val="70455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A5F99-30C9-40D7-9329-F3F5AB0FF732}"/>
              </a:ext>
            </a:extLst>
          </p:cNvPr>
          <p:cNvSpPr>
            <a:spLocks noGrp="1"/>
          </p:cNvSpPr>
          <p:nvPr>
            <p:ph type="title"/>
          </p:nvPr>
        </p:nvSpPr>
        <p:spPr/>
        <p:txBody>
          <a:bodyPr/>
          <a:lstStyle/>
          <a:p>
            <a:r>
              <a:rPr lang="es-CR" dirty="0"/>
              <a:t>Ejemplo </a:t>
            </a:r>
            <a:endParaRPr lang="es-ES" dirty="0"/>
          </a:p>
        </p:txBody>
      </p:sp>
      <p:pic>
        <p:nvPicPr>
          <p:cNvPr id="5" name="Marcador de contenido 4">
            <a:extLst>
              <a:ext uri="{FF2B5EF4-FFF2-40B4-BE49-F238E27FC236}">
                <a16:creationId xmlns:a16="http://schemas.microsoft.com/office/drawing/2014/main" id="{8CB19047-4E73-4B56-8E7B-C0D80263E4EE}"/>
              </a:ext>
            </a:extLst>
          </p:cNvPr>
          <p:cNvPicPr>
            <a:picLocks noGrp="1" noChangeAspect="1"/>
          </p:cNvPicPr>
          <p:nvPr>
            <p:ph idx="1"/>
          </p:nvPr>
        </p:nvPicPr>
        <p:blipFill>
          <a:blip r:embed="rId2"/>
          <a:stretch>
            <a:fillRect/>
          </a:stretch>
        </p:blipFill>
        <p:spPr>
          <a:xfrm>
            <a:off x="436267" y="2314575"/>
            <a:ext cx="6677025" cy="1114425"/>
          </a:xfrm>
        </p:spPr>
      </p:pic>
      <p:pic>
        <p:nvPicPr>
          <p:cNvPr id="7" name="Imagen 6">
            <a:extLst>
              <a:ext uri="{FF2B5EF4-FFF2-40B4-BE49-F238E27FC236}">
                <a16:creationId xmlns:a16="http://schemas.microsoft.com/office/drawing/2014/main" id="{B45CEBEB-CDA0-42BA-87E4-CC43627D3491}"/>
              </a:ext>
            </a:extLst>
          </p:cNvPr>
          <p:cNvPicPr>
            <a:picLocks noChangeAspect="1"/>
          </p:cNvPicPr>
          <p:nvPr/>
        </p:nvPicPr>
        <p:blipFill>
          <a:blip r:embed="rId3"/>
          <a:stretch>
            <a:fillRect/>
          </a:stretch>
        </p:blipFill>
        <p:spPr>
          <a:xfrm>
            <a:off x="436266" y="3780335"/>
            <a:ext cx="3529819" cy="3032164"/>
          </a:xfrm>
          <a:prstGeom prst="rect">
            <a:avLst/>
          </a:prstGeom>
        </p:spPr>
      </p:pic>
      <p:sp>
        <p:nvSpPr>
          <p:cNvPr id="8" name="Flecha: a la derecha 7">
            <a:extLst>
              <a:ext uri="{FF2B5EF4-FFF2-40B4-BE49-F238E27FC236}">
                <a16:creationId xmlns:a16="http://schemas.microsoft.com/office/drawing/2014/main" id="{1CEC68DB-CABE-4C93-9AB0-1030B7A7EFB0}"/>
              </a:ext>
            </a:extLst>
          </p:cNvPr>
          <p:cNvSpPr/>
          <p:nvPr/>
        </p:nvSpPr>
        <p:spPr>
          <a:xfrm>
            <a:off x="4006420" y="5885854"/>
            <a:ext cx="697264" cy="345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81E3B887-3CA1-4D77-8D1F-A3CCD885A992}"/>
              </a:ext>
            </a:extLst>
          </p:cNvPr>
          <p:cNvPicPr>
            <a:picLocks noChangeAspect="1"/>
          </p:cNvPicPr>
          <p:nvPr/>
        </p:nvPicPr>
        <p:blipFill>
          <a:blip r:embed="rId4"/>
          <a:stretch>
            <a:fillRect/>
          </a:stretch>
        </p:blipFill>
        <p:spPr>
          <a:xfrm>
            <a:off x="4744018" y="5186362"/>
            <a:ext cx="4354287" cy="1695982"/>
          </a:xfrm>
          <a:prstGeom prst="rect">
            <a:avLst/>
          </a:prstGeom>
        </p:spPr>
      </p:pic>
    </p:spTree>
    <p:extLst>
      <p:ext uri="{BB962C8B-B14F-4D97-AF65-F5344CB8AC3E}">
        <p14:creationId xmlns:p14="http://schemas.microsoft.com/office/powerpoint/2010/main" val="155901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EAA99-82DA-4469-A21E-03B0485C68DD}"/>
              </a:ext>
            </a:extLst>
          </p:cNvPr>
          <p:cNvSpPr>
            <a:spLocks noGrp="1"/>
          </p:cNvSpPr>
          <p:nvPr>
            <p:ph type="title"/>
          </p:nvPr>
        </p:nvSpPr>
        <p:spPr/>
        <p:txBody>
          <a:bodyPr/>
          <a:lstStyle/>
          <a:p>
            <a:r>
              <a:rPr lang="es-CR" dirty="0"/>
              <a:t>Herencia</a:t>
            </a:r>
          </a:p>
        </p:txBody>
      </p:sp>
      <p:sp>
        <p:nvSpPr>
          <p:cNvPr id="3" name="Marcador de contenido 2">
            <a:extLst>
              <a:ext uri="{FF2B5EF4-FFF2-40B4-BE49-F238E27FC236}">
                <a16:creationId xmlns:a16="http://schemas.microsoft.com/office/drawing/2014/main" id="{33EDE1A5-EBE9-4AB1-9C53-09B2F4ED07B5}"/>
              </a:ext>
            </a:extLst>
          </p:cNvPr>
          <p:cNvSpPr>
            <a:spLocks noGrp="1"/>
          </p:cNvSpPr>
          <p:nvPr>
            <p:ph idx="1"/>
          </p:nvPr>
        </p:nvSpPr>
        <p:spPr/>
        <p:txBody>
          <a:bodyPr>
            <a:normAutofit fontScale="92500" lnSpcReduction="10000"/>
          </a:bodyPr>
          <a:lstStyle/>
          <a:p>
            <a:r>
              <a:rPr lang="es-CR" dirty="0"/>
              <a:t>La herencia en CSS se basa en la idea de que los elementos hijos heredarán algunas propiedades de sus padres.</a:t>
            </a:r>
          </a:p>
          <a:p>
            <a:r>
              <a:rPr lang="es-CR" dirty="0"/>
              <a:t>Por ejemplo, tiene sentido que </a:t>
            </a:r>
            <a:r>
              <a:rPr lang="es-CR" dirty="0" err="1"/>
              <a:t>font-family</a:t>
            </a:r>
            <a:r>
              <a:rPr lang="es-CR" dirty="0"/>
              <a:t> y color sean heredadas, pues nos facilita establecer un ancho de fuente básico aplicando una familia de fuentes al elemento &lt;</a:t>
            </a:r>
            <a:r>
              <a:rPr lang="es-CR" dirty="0" err="1"/>
              <a:t>html</a:t>
            </a:r>
            <a:r>
              <a:rPr lang="es-CR" dirty="0"/>
              <a:t>&gt;; después podemos reemplazar las fuentes de elementos individuales si es necesario. </a:t>
            </a:r>
          </a:p>
          <a:p>
            <a:r>
              <a:rPr lang="es-CR" dirty="0"/>
              <a:t>Otro ejemplo: tiene sentido que </a:t>
            </a:r>
            <a:r>
              <a:rPr lang="es-CR" dirty="0" err="1"/>
              <a:t>margin</a:t>
            </a:r>
            <a:r>
              <a:rPr lang="es-CR" dirty="0"/>
              <a:t>, </a:t>
            </a:r>
            <a:r>
              <a:rPr lang="es-CR" dirty="0" err="1"/>
              <a:t>padding</a:t>
            </a:r>
            <a:r>
              <a:rPr lang="es-CR" dirty="0"/>
              <a:t>, </a:t>
            </a:r>
            <a:r>
              <a:rPr lang="es-CR" dirty="0" err="1"/>
              <a:t>border</a:t>
            </a:r>
            <a:r>
              <a:rPr lang="es-CR" dirty="0"/>
              <a:t>, y </a:t>
            </a:r>
            <a:r>
              <a:rPr lang="es-CR" dirty="0" err="1"/>
              <a:t>background-image</a:t>
            </a:r>
            <a:r>
              <a:rPr lang="es-CR" dirty="0"/>
              <a:t> NO se hereden. </a:t>
            </a:r>
          </a:p>
          <a:p>
            <a:r>
              <a:rPr lang="es-CR" dirty="0"/>
              <a:t>Las propiedades que se heredan por defecto y las que no, viene marcado en gran medida por el sentido común. Pero para estar seguros podemos consultar la Referencia CSS</a:t>
            </a:r>
          </a:p>
        </p:txBody>
      </p:sp>
    </p:spTree>
    <p:extLst>
      <p:ext uri="{BB962C8B-B14F-4D97-AF65-F5344CB8AC3E}">
        <p14:creationId xmlns:p14="http://schemas.microsoft.com/office/powerpoint/2010/main" val="3273308455"/>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A77A08971191D4983EB4298F6766649" ma:contentTypeVersion="10" ma:contentTypeDescription="Crear nuevo documento." ma:contentTypeScope="" ma:versionID="737f9b5892fde7d7ed2cbcc7a893d671">
  <xsd:schema xmlns:xsd="http://www.w3.org/2001/XMLSchema" xmlns:xs="http://www.w3.org/2001/XMLSchema" xmlns:p="http://schemas.microsoft.com/office/2006/metadata/properties" xmlns:ns2="b038d38e-3419-40fd-8945-56417ca14b40" xmlns:ns3="a7bf6601-51d1-44bb-b2a3-1b095cc1ce4b" targetNamespace="http://schemas.microsoft.com/office/2006/metadata/properties" ma:root="true" ma:fieldsID="84771f846a106b61e7a704540d45dd34" ns2:_="" ns3:_="">
    <xsd:import namespace="b038d38e-3419-40fd-8945-56417ca14b40"/>
    <xsd:import namespace="a7bf6601-51d1-44bb-b2a3-1b095cc1ce4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38d38e-3419-40fd-8945-56417ca14b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1ce1260b-973e-4eb3-a506-63ea217af86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bf6601-51d1-44bb-b2a3-1b095cc1ce4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53f5b21-f791-4ff5-9862-2158e5610c36}" ma:internalName="TaxCatchAll" ma:showField="CatchAllData" ma:web="a7bf6601-51d1-44bb-b2a3-1b095cc1ce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038d38e-3419-40fd-8945-56417ca14b40">
      <Terms xmlns="http://schemas.microsoft.com/office/infopath/2007/PartnerControls"/>
    </lcf76f155ced4ddcb4097134ff3c332f>
    <TaxCatchAll xmlns="a7bf6601-51d1-44bb-b2a3-1b095cc1ce4b" xsi:nil="true"/>
  </documentManagement>
</p:properties>
</file>

<file path=customXml/itemProps1.xml><?xml version="1.0" encoding="utf-8"?>
<ds:datastoreItem xmlns:ds="http://schemas.openxmlformats.org/officeDocument/2006/customXml" ds:itemID="{DD81E64F-DF4F-4736-B44D-0DD5C9AFFD1B}">
  <ds:schemaRefs>
    <ds:schemaRef ds:uri="http://schemas.microsoft.com/sharepoint/v3/contenttype/forms"/>
  </ds:schemaRefs>
</ds:datastoreItem>
</file>

<file path=customXml/itemProps2.xml><?xml version="1.0" encoding="utf-8"?>
<ds:datastoreItem xmlns:ds="http://schemas.openxmlformats.org/officeDocument/2006/customXml" ds:itemID="{D7C9D4EF-8E6F-4286-B3BE-0D1C22B51C2B}"/>
</file>

<file path=customXml/itemProps3.xml><?xml version="1.0" encoding="utf-8"?>
<ds:datastoreItem xmlns:ds="http://schemas.openxmlformats.org/officeDocument/2006/customXml" ds:itemID="{C6022D9E-E0F0-4A5C-9806-EDFB35722B5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Dividendo</Template>
  <TotalTime>2445</TotalTime>
  <Words>872</Words>
  <Application>Microsoft Office PowerPoint</Application>
  <PresentationFormat>Presentación en pantalla (4:3)</PresentationFormat>
  <Paragraphs>84</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Gill Sans MT</vt:lpstr>
      <vt:lpstr>Wingdings 2</vt:lpstr>
      <vt:lpstr>x-locale-heading-primary</vt:lpstr>
      <vt:lpstr>Dividendo</vt:lpstr>
      <vt:lpstr>Creación de Páginas Web</vt:lpstr>
      <vt:lpstr>Presentación de PowerPoint</vt:lpstr>
      <vt:lpstr>Datos importantes</vt:lpstr>
      <vt:lpstr>Orden de ejecución</vt:lpstr>
      <vt:lpstr>Ejemplo </vt:lpstr>
      <vt:lpstr>Funcionamiento de la cascada</vt:lpstr>
      <vt:lpstr>Importancia</vt:lpstr>
      <vt:lpstr>Ejemplo </vt:lpstr>
      <vt:lpstr>Herencia</vt:lpstr>
      <vt:lpstr>Herencia</vt:lpstr>
      <vt:lpstr>Ejemplo</vt:lpstr>
      <vt:lpstr>Combinación de selectores</vt:lpstr>
      <vt:lpstr>Combinaciones</vt:lpstr>
      <vt:lpstr>Ejemplo</vt:lpstr>
      <vt:lpstr>Pseudo-clases</vt:lpstr>
      <vt:lpstr>Algunas pseudo-clases</vt:lpstr>
      <vt:lpstr>Propiedades de enlaces</vt:lpstr>
      <vt:lpstr>Pseudo-elementos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Etiquetas HTML</dc:title>
  <dc:creator>Delis</dc:creator>
  <cp:lastModifiedBy>Luis Alonso Bogantes Rodriguez</cp:lastModifiedBy>
  <cp:revision>63</cp:revision>
  <dcterms:created xsi:type="dcterms:W3CDTF">2015-04-14T20:45:20Z</dcterms:created>
  <dcterms:modified xsi:type="dcterms:W3CDTF">2023-03-13T04:18:42Z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0x010100AA77A08971191D4983EB4298F6766649</vt:lpwstr>
  </property>
</Properties>
</file>