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notesMasterIdLst>
    <p:notesMasterId r:id="rId23"/>
  </p:notesMasterIdLst>
  <p:sldIdLst>
    <p:sldId id="384" r:id="rId5"/>
    <p:sldId id="385" r:id="rId6"/>
    <p:sldId id="256" r:id="rId7"/>
    <p:sldId id="257" r:id="rId8"/>
    <p:sldId id="258" r:id="rId9"/>
    <p:sldId id="386" r:id="rId10"/>
    <p:sldId id="259" r:id="rId11"/>
    <p:sldId id="260" r:id="rId12"/>
    <p:sldId id="261" r:id="rId13"/>
    <p:sldId id="263" r:id="rId14"/>
    <p:sldId id="387" r:id="rId15"/>
    <p:sldId id="388" r:id="rId16"/>
    <p:sldId id="389" r:id="rId17"/>
    <p:sldId id="390" r:id="rId18"/>
    <p:sldId id="391" r:id="rId19"/>
    <p:sldId id="268" r:id="rId20"/>
    <p:sldId id="393" r:id="rId21"/>
    <p:sldId id="39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102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Alonso Bogantes Rodriguez" userId="46429765-3e0e-4766-a1e2-a65a335e97f8" providerId="ADAL" clId="{2856FAEA-F9D3-4CAF-BE87-AA9C5E8384C9}"/>
    <pc:docChg chg="undo custSel modSld">
      <pc:chgData name="Luis Alonso Bogantes Rodriguez" userId="46429765-3e0e-4766-a1e2-a65a335e97f8" providerId="ADAL" clId="{2856FAEA-F9D3-4CAF-BE87-AA9C5E8384C9}" dt="2021-09-23T01:05:51.457" v="133" actId="6549"/>
      <pc:docMkLst>
        <pc:docMk/>
      </pc:docMkLst>
      <pc:sldChg chg="modSp mod">
        <pc:chgData name="Luis Alonso Bogantes Rodriguez" userId="46429765-3e0e-4766-a1e2-a65a335e97f8" providerId="ADAL" clId="{2856FAEA-F9D3-4CAF-BE87-AA9C5E8384C9}" dt="2021-09-23T00:22:52.120" v="1"/>
        <pc:sldMkLst>
          <pc:docMk/>
          <pc:sldMk cId="812232440" sldId="258"/>
        </pc:sldMkLst>
        <pc:spChg chg="mod">
          <ac:chgData name="Luis Alonso Bogantes Rodriguez" userId="46429765-3e0e-4766-a1e2-a65a335e97f8" providerId="ADAL" clId="{2856FAEA-F9D3-4CAF-BE87-AA9C5E8384C9}" dt="2021-09-23T00:22:52.120" v="1"/>
          <ac:spMkLst>
            <pc:docMk/>
            <pc:sldMk cId="812232440" sldId="258"/>
            <ac:spMk id="3" creationId="{00000000-0000-0000-0000-000000000000}"/>
          </ac:spMkLst>
        </pc:spChg>
      </pc:sldChg>
      <pc:sldChg chg="modSp mod">
        <pc:chgData name="Luis Alonso Bogantes Rodriguez" userId="46429765-3e0e-4766-a1e2-a65a335e97f8" providerId="ADAL" clId="{2856FAEA-F9D3-4CAF-BE87-AA9C5E8384C9}" dt="2021-09-23T01:05:51.457" v="133" actId="6549"/>
        <pc:sldMkLst>
          <pc:docMk/>
          <pc:sldMk cId="3195222611" sldId="268"/>
        </pc:sldMkLst>
        <pc:spChg chg="mod">
          <ac:chgData name="Luis Alonso Bogantes Rodriguez" userId="46429765-3e0e-4766-a1e2-a65a335e97f8" providerId="ADAL" clId="{2856FAEA-F9D3-4CAF-BE87-AA9C5E8384C9}" dt="2021-09-23T01:05:51.457" v="133" actId="6549"/>
          <ac:spMkLst>
            <pc:docMk/>
            <pc:sldMk cId="3195222611" sldId="268"/>
            <ac:spMk id="2" creationId="{7C62C4AD-16C5-4547-B3E8-35372D7D7316}"/>
          </ac:spMkLst>
        </pc:spChg>
      </pc:sldChg>
      <pc:sldChg chg="modAnim">
        <pc:chgData name="Luis Alonso Bogantes Rodriguez" userId="46429765-3e0e-4766-a1e2-a65a335e97f8" providerId="ADAL" clId="{2856FAEA-F9D3-4CAF-BE87-AA9C5E8384C9}" dt="2021-09-23T00:50:59.582" v="2"/>
        <pc:sldMkLst>
          <pc:docMk/>
          <pc:sldMk cId="214969156" sldId="391"/>
        </pc:sldMkLst>
      </pc:sldChg>
      <pc:sldChg chg="modSp mod">
        <pc:chgData name="Luis Alonso Bogantes Rodriguez" userId="46429765-3e0e-4766-a1e2-a65a335e97f8" providerId="ADAL" clId="{2856FAEA-F9D3-4CAF-BE87-AA9C5E8384C9}" dt="2021-09-23T00:54:31.481" v="4" actId="1076"/>
        <pc:sldMkLst>
          <pc:docMk/>
          <pc:sldMk cId="3162133596" sldId="394"/>
        </pc:sldMkLst>
        <pc:picChg chg="mod modCrop">
          <ac:chgData name="Luis Alonso Bogantes Rodriguez" userId="46429765-3e0e-4766-a1e2-a65a335e97f8" providerId="ADAL" clId="{2856FAEA-F9D3-4CAF-BE87-AA9C5E8384C9}" dt="2021-09-23T00:54:31.481" v="4" actId="1076"/>
          <ac:picMkLst>
            <pc:docMk/>
            <pc:sldMk cId="3162133596" sldId="394"/>
            <ac:picMk id="3" creationId="{054C9737-8E05-4B0B-A5A6-6ED376B64548}"/>
          </ac:picMkLst>
        </pc:picChg>
      </pc:sldChg>
    </pc:docChg>
  </pc:docChgLst>
  <pc:docChgLst>
    <pc:chgData name="Luis Angel Chacon Zuniga" userId="73937aee-36b7-4f25-8c7e-f0cdad7652be" providerId="ADAL" clId="{97394AEF-2B84-4EB5-9AFA-AE82C131765E}"/>
    <pc:docChg chg="undo custSel addSld delSld modSld sldOrd">
      <pc:chgData name="Luis Angel Chacon Zuniga" userId="73937aee-36b7-4f25-8c7e-f0cdad7652be" providerId="ADAL" clId="{97394AEF-2B84-4EB5-9AFA-AE82C131765E}" dt="2021-09-17T21:28:27.143" v="771" actId="1076"/>
      <pc:docMkLst>
        <pc:docMk/>
      </pc:docMkLst>
      <pc:sldChg chg="modSp mod">
        <pc:chgData name="Luis Angel Chacon Zuniga" userId="73937aee-36b7-4f25-8c7e-f0cdad7652be" providerId="ADAL" clId="{97394AEF-2B84-4EB5-9AFA-AE82C131765E}" dt="2021-09-17T20:36:15.029" v="0" actId="14100"/>
        <pc:sldMkLst>
          <pc:docMk/>
          <pc:sldMk cId="3857765681" sldId="257"/>
        </pc:sldMkLst>
        <pc:spChg chg="mod">
          <ac:chgData name="Luis Angel Chacon Zuniga" userId="73937aee-36b7-4f25-8c7e-f0cdad7652be" providerId="ADAL" clId="{97394AEF-2B84-4EB5-9AFA-AE82C131765E}" dt="2021-09-17T20:36:15.029" v="0" actId="14100"/>
          <ac:spMkLst>
            <pc:docMk/>
            <pc:sldMk cId="3857765681" sldId="257"/>
            <ac:spMk id="3" creationId="{00000000-0000-0000-0000-000000000000}"/>
          </ac:spMkLst>
        </pc:spChg>
      </pc:sldChg>
      <pc:sldChg chg="modSp mod">
        <pc:chgData name="Luis Angel Chacon Zuniga" userId="73937aee-36b7-4f25-8c7e-f0cdad7652be" providerId="ADAL" clId="{97394AEF-2B84-4EB5-9AFA-AE82C131765E}" dt="2021-09-17T20:37:06.614" v="3" actId="14100"/>
        <pc:sldMkLst>
          <pc:docMk/>
          <pc:sldMk cId="812232440" sldId="258"/>
        </pc:sldMkLst>
        <pc:spChg chg="mod">
          <ac:chgData name="Luis Angel Chacon Zuniga" userId="73937aee-36b7-4f25-8c7e-f0cdad7652be" providerId="ADAL" clId="{97394AEF-2B84-4EB5-9AFA-AE82C131765E}" dt="2021-09-17T20:37:06.614" v="3" actId="14100"/>
          <ac:spMkLst>
            <pc:docMk/>
            <pc:sldMk cId="812232440" sldId="258"/>
            <ac:spMk id="3" creationId="{00000000-0000-0000-0000-000000000000}"/>
          </ac:spMkLst>
        </pc:spChg>
      </pc:sldChg>
      <pc:sldChg chg="addSp delSp modSp mod">
        <pc:chgData name="Luis Angel Chacon Zuniga" userId="73937aee-36b7-4f25-8c7e-f0cdad7652be" providerId="ADAL" clId="{97394AEF-2B84-4EB5-9AFA-AE82C131765E}" dt="2021-09-17T20:40:24.581" v="27" actId="1076"/>
        <pc:sldMkLst>
          <pc:docMk/>
          <pc:sldMk cId="1231556799" sldId="259"/>
        </pc:sldMkLst>
        <pc:spChg chg="mod">
          <ac:chgData name="Luis Angel Chacon Zuniga" userId="73937aee-36b7-4f25-8c7e-f0cdad7652be" providerId="ADAL" clId="{97394AEF-2B84-4EB5-9AFA-AE82C131765E}" dt="2021-09-17T20:37:13.449" v="4" actId="1076"/>
          <ac:spMkLst>
            <pc:docMk/>
            <pc:sldMk cId="1231556799" sldId="259"/>
            <ac:spMk id="2" creationId="{00000000-0000-0000-0000-000000000000}"/>
          </ac:spMkLst>
        </pc:spChg>
        <pc:spChg chg="del mod">
          <ac:chgData name="Luis Angel Chacon Zuniga" userId="73937aee-36b7-4f25-8c7e-f0cdad7652be" providerId="ADAL" clId="{97394AEF-2B84-4EB5-9AFA-AE82C131765E}" dt="2021-09-17T20:39:50.455" v="16" actId="478"/>
          <ac:spMkLst>
            <pc:docMk/>
            <pc:sldMk cId="1231556799" sldId="259"/>
            <ac:spMk id="3" creationId="{00000000-0000-0000-0000-000000000000}"/>
          </ac:spMkLst>
        </pc:spChg>
        <pc:spChg chg="add del mod">
          <ac:chgData name="Luis Angel Chacon Zuniga" userId="73937aee-36b7-4f25-8c7e-f0cdad7652be" providerId="ADAL" clId="{97394AEF-2B84-4EB5-9AFA-AE82C131765E}" dt="2021-09-17T20:40:05.430" v="21" actId="478"/>
          <ac:spMkLst>
            <pc:docMk/>
            <pc:sldMk cId="1231556799" sldId="259"/>
            <ac:spMk id="5" creationId="{D793F173-28D4-4307-8371-EDD8854E059E}"/>
          </ac:spMkLst>
        </pc:spChg>
        <pc:picChg chg="add mod">
          <ac:chgData name="Luis Angel Chacon Zuniga" userId="73937aee-36b7-4f25-8c7e-f0cdad7652be" providerId="ADAL" clId="{97394AEF-2B84-4EB5-9AFA-AE82C131765E}" dt="2021-09-17T20:40:16.408" v="24" actId="1076"/>
          <ac:picMkLst>
            <pc:docMk/>
            <pc:sldMk cId="1231556799" sldId="259"/>
            <ac:picMk id="7" creationId="{0FD7B316-5EC7-49E2-9CE5-BA7291407295}"/>
          </ac:picMkLst>
        </pc:picChg>
        <pc:picChg chg="add mod">
          <ac:chgData name="Luis Angel Chacon Zuniga" userId="73937aee-36b7-4f25-8c7e-f0cdad7652be" providerId="ADAL" clId="{97394AEF-2B84-4EB5-9AFA-AE82C131765E}" dt="2021-09-17T20:40:24.581" v="27" actId="1076"/>
          <ac:picMkLst>
            <pc:docMk/>
            <pc:sldMk cId="1231556799" sldId="259"/>
            <ac:picMk id="9" creationId="{F18D7389-A62A-4CC6-B7E8-7014CF636E41}"/>
          </ac:picMkLst>
        </pc:picChg>
      </pc:sldChg>
      <pc:sldChg chg="addSp delSp modSp mod">
        <pc:chgData name="Luis Angel Chacon Zuniga" userId="73937aee-36b7-4f25-8c7e-f0cdad7652be" providerId="ADAL" clId="{97394AEF-2B84-4EB5-9AFA-AE82C131765E}" dt="2021-09-17T20:44:06.653" v="64" actId="1076"/>
        <pc:sldMkLst>
          <pc:docMk/>
          <pc:sldMk cId="3318067069" sldId="260"/>
        </pc:sldMkLst>
        <pc:spChg chg="mod">
          <ac:chgData name="Luis Angel Chacon Zuniga" userId="73937aee-36b7-4f25-8c7e-f0cdad7652be" providerId="ADAL" clId="{97394AEF-2B84-4EB5-9AFA-AE82C131765E}" dt="2021-09-17T20:40:54.637" v="57" actId="20577"/>
          <ac:spMkLst>
            <pc:docMk/>
            <pc:sldMk cId="3318067069" sldId="260"/>
            <ac:spMk id="2" creationId="{00000000-0000-0000-0000-000000000000}"/>
          </ac:spMkLst>
        </pc:spChg>
        <pc:spChg chg="del mod">
          <ac:chgData name="Luis Angel Chacon Zuniga" userId="73937aee-36b7-4f25-8c7e-f0cdad7652be" providerId="ADAL" clId="{97394AEF-2B84-4EB5-9AFA-AE82C131765E}" dt="2021-09-17T20:43:50.392" v="59" actId="478"/>
          <ac:spMkLst>
            <pc:docMk/>
            <pc:sldMk cId="3318067069" sldId="260"/>
            <ac:spMk id="3" creationId="{00000000-0000-0000-0000-000000000000}"/>
          </ac:spMkLst>
        </pc:spChg>
        <pc:spChg chg="add del mod">
          <ac:chgData name="Luis Angel Chacon Zuniga" userId="73937aee-36b7-4f25-8c7e-f0cdad7652be" providerId="ADAL" clId="{97394AEF-2B84-4EB5-9AFA-AE82C131765E}" dt="2021-09-17T20:43:52.461" v="60" actId="478"/>
          <ac:spMkLst>
            <pc:docMk/>
            <pc:sldMk cId="3318067069" sldId="260"/>
            <ac:spMk id="7" creationId="{0CE81934-F6D9-4A88-8C5B-66ABE470D8F0}"/>
          </ac:spMkLst>
        </pc:spChg>
        <pc:picChg chg="add mod">
          <ac:chgData name="Luis Angel Chacon Zuniga" userId="73937aee-36b7-4f25-8c7e-f0cdad7652be" providerId="ADAL" clId="{97394AEF-2B84-4EB5-9AFA-AE82C131765E}" dt="2021-09-17T20:43:55.303" v="62" actId="1076"/>
          <ac:picMkLst>
            <pc:docMk/>
            <pc:sldMk cId="3318067069" sldId="260"/>
            <ac:picMk id="5" creationId="{349C0CFC-D3AE-4424-A012-4649F80DE874}"/>
          </ac:picMkLst>
        </pc:picChg>
        <pc:picChg chg="add mod">
          <ac:chgData name="Luis Angel Chacon Zuniga" userId="73937aee-36b7-4f25-8c7e-f0cdad7652be" providerId="ADAL" clId="{97394AEF-2B84-4EB5-9AFA-AE82C131765E}" dt="2021-09-17T20:44:06.653" v="64" actId="1076"/>
          <ac:picMkLst>
            <pc:docMk/>
            <pc:sldMk cId="3318067069" sldId="260"/>
            <ac:picMk id="9" creationId="{3BAF77D3-F3E6-4CA3-B8B2-58796A9D071C}"/>
          </ac:picMkLst>
        </pc:picChg>
      </pc:sldChg>
      <pc:sldChg chg="addSp delSp modSp mod">
        <pc:chgData name="Luis Angel Chacon Zuniga" userId="73937aee-36b7-4f25-8c7e-f0cdad7652be" providerId="ADAL" clId="{97394AEF-2B84-4EB5-9AFA-AE82C131765E}" dt="2021-09-17T20:58:09.544" v="270" actId="1076"/>
        <pc:sldMkLst>
          <pc:docMk/>
          <pc:sldMk cId="1381182879" sldId="261"/>
        </pc:sldMkLst>
        <pc:spChg chg="mod">
          <ac:chgData name="Luis Angel Chacon Zuniga" userId="73937aee-36b7-4f25-8c7e-f0cdad7652be" providerId="ADAL" clId="{97394AEF-2B84-4EB5-9AFA-AE82C131765E}" dt="2021-09-17T20:47:28.946" v="117" actId="1076"/>
          <ac:spMkLst>
            <pc:docMk/>
            <pc:sldMk cId="1381182879" sldId="261"/>
            <ac:spMk id="2" creationId="{00000000-0000-0000-0000-000000000000}"/>
          </ac:spMkLst>
        </pc:spChg>
        <pc:spChg chg="del mod">
          <ac:chgData name="Luis Angel Chacon Zuniga" userId="73937aee-36b7-4f25-8c7e-f0cdad7652be" providerId="ADAL" clId="{97394AEF-2B84-4EB5-9AFA-AE82C131765E}" dt="2021-09-17T20:46:46.039" v="75" actId="478"/>
          <ac:spMkLst>
            <pc:docMk/>
            <pc:sldMk cId="1381182879" sldId="261"/>
            <ac:spMk id="3" creationId="{00000000-0000-0000-0000-000000000000}"/>
          </ac:spMkLst>
        </pc:spChg>
        <pc:spChg chg="add del mod">
          <ac:chgData name="Luis Angel Chacon Zuniga" userId="73937aee-36b7-4f25-8c7e-f0cdad7652be" providerId="ADAL" clId="{97394AEF-2B84-4EB5-9AFA-AE82C131765E}" dt="2021-09-17T20:49:07.600" v="253" actId="27636"/>
          <ac:spMkLst>
            <pc:docMk/>
            <pc:sldMk cId="1381182879" sldId="261"/>
            <ac:spMk id="7" creationId="{C2734C3B-15B9-46B6-AC50-3FA296E885FB}"/>
          </ac:spMkLst>
        </pc:spChg>
        <pc:picChg chg="add del mod">
          <ac:chgData name="Luis Angel Chacon Zuniga" userId="73937aee-36b7-4f25-8c7e-f0cdad7652be" providerId="ADAL" clId="{97394AEF-2B84-4EB5-9AFA-AE82C131765E}" dt="2021-09-17T20:54:30.972" v="256" actId="478"/>
          <ac:picMkLst>
            <pc:docMk/>
            <pc:sldMk cId="1381182879" sldId="261"/>
            <ac:picMk id="5" creationId="{B3FD4328-CA3A-43AE-9211-C3EBFCE578C6}"/>
          </ac:picMkLst>
        </pc:picChg>
        <pc:picChg chg="add mod">
          <ac:chgData name="Luis Angel Chacon Zuniga" userId="73937aee-36b7-4f25-8c7e-f0cdad7652be" providerId="ADAL" clId="{97394AEF-2B84-4EB5-9AFA-AE82C131765E}" dt="2021-09-17T20:57:28.567" v="264" actId="14100"/>
          <ac:picMkLst>
            <pc:docMk/>
            <pc:sldMk cId="1381182879" sldId="261"/>
            <ac:picMk id="9" creationId="{5B55CF69-8708-4891-A2BE-30935BD1C58C}"/>
          </ac:picMkLst>
        </pc:picChg>
        <pc:picChg chg="add mod">
          <ac:chgData name="Luis Angel Chacon Zuniga" userId="73937aee-36b7-4f25-8c7e-f0cdad7652be" providerId="ADAL" clId="{97394AEF-2B84-4EB5-9AFA-AE82C131765E}" dt="2021-09-17T20:57:31.230" v="265" actId="14100"/>
          <ac:picMkLst>
            <pc:docMk/>
            <pc:sldMk cId="1381182879" sldId="261"/>
            <ac:picMk id="11" creationId="{F134F6EC-3102-4993-B4E8-5BC45D45A37B}"/>
          </ac:picMkLst>
        </pc:picChg>
        <pc:picChg chg="add del mod">
          <ac:chgData name="Luis Angel Chacon Zuniga" userId="73937aee-36b7-4f25-8c7e-f0cdad7652be" providerId="ADAL" clId="{97394AEF-2B84-4EB5-9AFA-AE82C131765E}" dt="2021-09-17T20:58:06.731" v="268" actId="478"/>
          <ac:picMkLst>
            <pc:docMk/>
            <pc:sldMk cId="1381182879" sldId="261"/>
            <ac:picMk id="13" creationId="{BD271610-0B2A-41EA-8A1E-256B7982A849}"/>
          </ac:picMkLst>
        </pc:picChg>
        <pc:picChg chg="add mod">
          <ac:chgData name="Luis Angel Chacon Zuniga" userId="73937aee-36b7-4f25-8c7e-f0cdad7652be" providerId="ADAL" clId="{97394AEF-2B84-4EB5-9AFA-AE82C131765E}" dt="2021-09-17T20:58:09.544" v="270" actId="1076"/>
          <ac:picMkLst>
            <pc:docMk/>
            <pc:sldMk cId="1381182879" sldId="261"/>
            <ac:picMk id="15" creationId="{A9039378-2D9F-447A-AA57-C14EF54E51FB}"/>
          </ac:picMkLst>
        </pc:picChg>
      </pc:sldChg>
      <pc:sldChg chg="modSp del mod">
        <pc:chgData name="Luis Angel Chacon Zuniga" userId="73937aee-36b7-4f25-8c7e-f0cdad7652be" providerId="ADAL" clId="{97394AEF-2B84-4EB5-9AFA-AE82C131765E}" dt="2021-09-17T20:58:21.924" v="271" actId="47"/>
        <pc:sldMkLst>
          <pc:docMk/>
          <pc:sldMk cId="3295999498" sldId="262"/>
        </pc:sldMkLst>
        <pc:spChg chg="mod">
          <ac:chgData name="Luis Angel Chacon Zuniga" userId="73937aee-36b7-4f25-8c7e-f0cdad7652be" providerId="ADAL" clId="{97394AEF-2B84-4EB5-9AFA-AE82C131765E}" dt="2021-09-17T20:45:05.859" v="73" actId="1076"/>
          <ac:spMkLst>
            <pc:docMk/>
            <pc:sldMk cId="3295999498" sldId="262"/>
            <ac:spMk id="2" creationId="{00000000-0000-0000-0000-000000000000}"/>
          </ac:spMkLst>
        </pc:spChg>
        <pc:spChg chg="mod">
          <ac:chgData name="Luis Angel Chacon Zuniga" userId="73937aee-36b7-4f25-8c7e-f0cdad7652be" providerId="ADAL" clId="{97394AEF-2B84-4EB5-9AFA-AE82C131765E}" dt="2021-09-17T20:52:40.969" v="255"/>
          <ac:spMkLst>
            <pc:docMk/>
            <pc:sldMk cId="3295999498" sldId="262"/>
            <ac:spMk id="3" creationId="{00000000-0000-0000-0000-000000000000}"/>
          </ac:spMkLst>
        </pc:spChg>
      </pc:sldChg>
      <pc:sldChg chg="addSp delSp modSp mod">
        <pc:chgData name="Luis Angel Chacon Zuniga" userId="73937aee-36b7-4f25-8c7e-f0cdad7652be" providerId="ADAL" clId="{97394AEF-2B84-4EB5-9AFA-AE82C131765E}" dt="2021-09-17T21:28:11.782" v="765" actId="1076"/>
        <pc:sldMkLst>
          <pc:docMk/>
          <pc:sldMk cId="2024500294" sldId="263"/>
        </pc:sldMkLst>
        <pc:spChg chg="mod">
          <ac:chgData name="Luis Angel Chacon Zuniga" userId="73937aee-36b7-4f25-8c7e-f0cdad7652be" providerId="ADAL" clId="{97394AEF-2B84-4EB5-9AFA-AE82C131765E}" dt="2021-09-17T20:58:36.255" v="274" actId="1076"/>
          <ac:spMkLst>
            <pc:docMk/>
            <pc:sldMk cId="2024500294" sldId="263"/>
            <ac:spMk id="2" creationId="{00000000-0000-0000-0000-000000000000}"/>
          </ac:spMkLst>
        </pc:spChg>
        <pc:spChg chg="del">
          <ac:chgData name="Luis Angel Chacon Zuniga" userId="73937aee-36b7-4f25-8c7e-f0cdad7652be" providerId="ADAL" clId="{97394AEF-2B84-4EB5-9AFA-AE82C131765E}" dt="2021-09-17T20:58:29.685" v="273" actId="478"/>
          <ac:spMkLst>
            <pc:docMk/>
            <pc:sldMk cId="2024500294" sldId="263"/>
            <ac:spMk id="3" creationId="{00000000-0000-0000-0000-000000000000}"/>
          </ac:spMkLst>
        </pc:spChg>
        <pc:spChg chg="add del mod">
          <ac:chgData name="Luis Angel Chacon Zuniga" userId="73937aee-36b7-4f25-8c7e-f0cdad7652be" providerId="ADAL" clId="{97394AEF-2B84-4EB5-9AFA-AE82C131765E}" dt="2021-09-17T21:00:15.374" v="275" actId="22"/>
          <ac:spMkLst>
            <pc:docMk/>
            <pc:sldMk cId="2024500294" sldId="263"/>
            <ac:spMk id="5" creationId="{6059137E-0056-4DC7-AC34-F75A64532D08}"/>
          </ac:spMkLst>
        </pc:spChg>
        <pc:spChg chg="add del mod">
          <ac:chgData name="Luis Angel Chacon Zuniga" userId="73937aee-36b7-4f25-8c7e-f0cdad7652be" providerId="ADAL" clId="{97394AEF-2B84-4EB5-9AFA-AE82C131765E}" dt="2021-09-17T21:00:50.315" v="283" actId="478"/>
          <ac:spMkLst>
            <pc:docMk/>
            <pc:sldMk cId="2024500294" sldId="263"/>
            <ac:spMk id="9" creationId="{CE31100B-8B25-4029-86A9-EF91B57A5D04}"/>
          </ac:spMkLst>
        </pc:spChg>
        <pc:picChg chg="add mod">
          <ac:chgData name="Luis Angel Chacon Zuniga" userId="73937aee-36b7-4f25-8c7e-f0cdad7652be" providerId="ADAL" clId="{97394AEF-2B84-4EB5-9AFA-AE82C131765E}" dt="2021-09-17T21:28:11.782" v="765" actId="1076"/>
          <ac:picMkLst>
            <pc:docMk/>
            <pc:sldMk cId="2024500294" sldId="263"/>
            <ac:picMk id="4" creationId="{0D5123EC-13AE-4472-BCD5-FE0C6610360F}"/>
          </ac:picMkLst>
        </pc:picChg>
        <pc:picChg chg="add del mod ord">
          <ac:chgData name="Luis Angel Chacon Zuniga" userId="73937aee-36b7-4f25-8c7e-f0cdad7652be" providerId="ADAL" clId="{97394AEF-2B84-4EB5-9AFA-AE82C131765E}" dt="2021-09-17T21:00:25.853" v="278" actId="478"/>
          <ac:picMkLst>
            <pc:docMk/>
            <pc:sldMk cId="2024500294" sldId="263"/>
            <ac:picMk id="7" creationId="{932B9D8C-DB44-47AB-B1A2-2FA7D06DDEA9}"/>
          </ac:picMkLst>
        </pc:picChg>
        <pc:picChg chg="add del mod">
          <ac:chgData name="Luis Angel Chacon Zuniga" userId="73937aee-36b7-4f25-8c7e-f0cdad7652be" providerId="ADAL" clId="{97394AEF-2B84-4EB5-9AFA-AE82C131765E}" dt="2021-09-17T21:28:09.257" v="763" actId="478"/>
          <ac:picMkLst>
            <pc:docMk/>
            <pc:sldMk cId="2024500294" sldId="263"/>
            <ac:picMk id="11" creationId="{7CA1D5BA-9414-4E8A-AD35-354B3138FB55}"/>
          </ac:picMkLst>
        </pc:picChg>
      </pc:sldChg>
      <pc:sldChg chg="del">
        <pc:chgData name="Luis Angel Chacon Zuniga" userId="73937aee-36b7-4f25-8c7e-f0cdad7652be" providerId="ADAL" clId="{97394AEF-2B84-4EB5-9AFA-AE82C131765E}" dt="2021-09-17T21:07:25.203" v="428" actId="47"/>
        <pc:sldMkLst>
          <pc:docMk/>
          <pc:sldMk cId="1562861913" sldId="264"/>
        </pc:sldMkLst>
      </pc:sldChg>
      <pc:sldChg chg="modSp del mod">
        <pc:chgData name="Luis Angel Chacon Zuniga" userId="73937aee-36b7-4f25-8c7e-f0cdad7652be" providerId="ADAL" clId="{97394AEF-2B84-4EB5-9AFA-AE82C131765E}" dt="2021-09-17T21:10:24.683" v="507" actId="47"/>
        <pc:sldMkLst>
          <pc:docMk/>
          <pc:sldMk cId="744198187" sldId="265"/>
        </pc:sldMkLst>
        <pc:spChg chg="mod">
          <ac:chgData name="Luis Angel Chacon Zuniga" userId="73937aee-36b7-4f25-8c7e-f0cdad7652be" providerId="ADAL" clId="{97394AEF-2B84-4EB5-9AFA-AE82C131765E}" dt="2021-09-17T21:07:31.081" v="429" actId="14100"/>
          <ac:spMkLst>
            <pc:docMk/>
            <pc:sldMk cId="744198187" sldId="265"/>
            <ac:spMk id="3" creationId="{00000000-0000-0000-0000-000000000000}"/>
          </ac:spMkLst>
        </pc:spChg>
      </pc:sldChg>
      <pc:sldChg chg="del">
        <pc:chgData name="Luis Angel Chacon Zuniga" userId="73937aee-36b7-4f25-8c7e-f0cdad7652be" providerId="ADAL" clId="{97394AEF-2B84-4EB5-9AFA-AE82C131765E}" dt="2021-09-17T21:12:49.841" v="563" actId="47"/>
        <pc:sldMkLst>
          <pc:docMk/>
          <pc:sldMk cId="1885501823" sldId="266"/>
        </pc:sldMkLst>
      </pc:sldChg>
      <pc:sldChg chg="addSp delSp modSp del mod">
        <pc:chgData name="Luis Angel Chacon Zuniga" userId="73937aee-36b7-4f25-8c7e-f0cdad7652be" providerId="ADAL" clId="{97394AEF-2B84-4EB5-9AFA-AE82C131765E}" dt="2021-09-17T21:15:10.807" v="635" actId="47"/>
        <pc:sldMkLst>
          <pc:docMk/>
          <pc:sldMk cId="2103516009" sldId="267"/>
        </pc:sldMkLst>
        <pc:spChg chg="mod">
          <ac:chgData name="Luis Angel Chacon Zuniga" userId="73937aee-36b7-4f25-8c7e-f0cdad7652be" providerId="ADAL" clId="{97394AEF-2B84-4EB5-9AFA-AE82C131765E}" dt="2021-09-17T21:12:56.870" v="565" actId="27636"/>
          <ac:spMkLst>
            <pc:docMk/>
            <pc:sldMk cId="2103516009" sldId="267"/>
            <ac:spMk id="3" creationId="{00000000-0000-0000-0000-000000000000}"/>
          </ac:spMkLst>
        </pc:spChg>
        <pc:picChg chg="add del">
          <ac:chgData name="Luis Angel Chacon Zuniga" userId="73937aee-36b7-4f25-8c7e-f0cdad7652be" providerId="ADAL" clId="{97394AEF-2B84-4EB5-9AFA-AE82C131765E}" dt="2021-09-17T21:13:19.826" v="570" actId="478"/>
          <ac:picMkLst>
            <pc:docMk/>
            <pc:sldMk cId="2103516009" sldId="267"/>
            <ac:picMk id="5" creationId="{D5E2E63E-1B46-4B82-91EA-6DC5D744CFC0}"/>
          </ac:picMkLst>
        </pc:picChg>
        <pc:picChg chg="add del">
          <ac:chgData name="Luis Angel Chacon Zuniga" userId="73937aee-36b7-4f25-8c7e-f0cdad7652be" providerId="ADAL" clId="{97394AEF-2B84-4EB5-9AFA-AE82C131765E}" dt="2021-09-17T21:13:25.753" v="572" actId="478"/>
          <ac:picMkLst>
            <pc:docMk/>
            <pc:sldMk cId="2103516009" sldId="267"/>
            <ac:picMk id="7" creationId="{BEA1034A-365D-4546-A5DA-0FD476046BFA}"/>
          </ac:picMkLst>
        </pc:picChg>
      </pc:sldChg>
      <pc:sldChg chg="addSp delSp modSp mod modClrScheme chgLayout">
        <pc:chgData name="Luis Angel Chacon Zuniga" userId="73937aee-36b7-4f25-8c7e-f0cdad7652be" providerId="ADAL" clId="{97394AEF-2B84-4EB5-9AFA-AE82C131765E}" dt="2021-09-17T21:21:49.159" v="713" actId="14100"/>
        <pc:sldMkLst>
          <pc:docMk/>
          <pc:sldMk cId="3195222611" sldId="268"/>
        </pc:sldMkLst>
        <pc:spChg chg="add mod ord">
          <ac:chgData name="Luis Angel Chacon Zuniga" userId="73937aee-36b7-4f25-8c7e-f0cdad7652be" providerId="ADAL" clId="{97394AEF-2B84-4EB5-9AFA-AE82C131765E}" dt="2021-09-17T21:20:31.193" v="702" actId="20577"/>
          <ac:spMkLst>
            <pc:docMk/>
            <pc:sldMk cId="3195222611" sldId="268"/>
            <ac:spMk id="2" creationId="{7C62C4AD-16C5-4547-B3E8-35372D7D7316}"/>
          </ac:spMkLst>
        </pc:spChg>
        <pc:spChg chg="del mod ord">
          <ac:chgData name="Luis Angel Chacon Zuniga" userId="73937aee-36b7-4f25-8c7e-f0cdad7652be" providerId="ADAL" clId="{97394AEF-2B84-4EB5-9AFA-AE82C131765E}" dt="2021-09-17T21:19:04.744" v="655" actId="700"/>
          <ac:spMkLst>
            <pc:docMk/>
            <pc:sldMk cId="3195222611" sldId="268"/>
            <ac:spMk id="3" creationId="{00000000-0000-0000-0000-000000000000}"/>
          </ac:spMkLst>
        </pc:spChg>
        <pc:spChg chg="mod ord">
          <ac:chgData name="Luis Angel Chacon Zuniga" userId="73937aee-36b7-4f25-8c7e-f0cdad7652be" providerId="ADAL" clId="{97394AEF-2B84-4EB5-9AFA-AE82C131765E}" dt="2021-09-17T21:19:04.744" v="655" actId="700"/>
          <ac:spMkLst>
            <pc:docMk/>
            <pc:sldMk cId="3195222611" sldId="268"/>
            <ac:spMk id="4" creationId="{00000000-0000-0000-0000-000000000000}"/>
          </ac:spMkLst>
        </pc:spChg>
        <pc:picChg chg="add mod">
          <ac:chgData name="Luis Angel Chacon Zuniga" userId="73937aee-36b7-4f25-8c7e-f0cdad7652be" providerId="ADAL" clId="{97394AEF-2B84-4EB5-9AFA-AE82C131765E}" dt="2021-09-17T21:21:49.159" v="713" actId="14100"/>
          <ac:picMkLst>
            <pc:docMk/>
            <pc:sldMk cId="3195222611" sldId="268"/>
            <ac:picMk id="6" creationId="{ECB69AD7-0294-41BF-9615-DA182FB91149}"/>
          </ac:picMkLst>
        </pc:picChg>
      </pc:sldChg>
      <pc:sldChg chg="modSp del mod">
        <pc:chgData name="Luis Angel Chacon Zuniga" userId="73937aee-36b7-4f25-8c7e-f0cdad7652be" providerId="ADAL" clId="{97394AEF-2B84-4EB5-9AFA-AE82C131765E}" dt="2021-09-17T21:20:42.143" v="707" actId="47"/>
        <pc:sldMkLst>
          <pc:docMk/>
          <pc:sldMk cId="4175150851" sldId="269"/>
        </pc:sldMkLst>
        <pc:spChg chg="mod">
          <ac:chgData name="Luis Angel Chacon Zuniga" userId="73937aee-36b7-4f25-8c7e-f0cdad7652be" providerId="ADAL" clId="{97394AEF-2B84-4EB5-9AFA-AE82C131765E}" dt="2021-09-17T21:16:27.209" v="636" actId="20577"/>
          <ac:spMkLst>
            <pc:docMk/>
            <pc:sldMk cId="4175150851" sldId="269"/>
            <ac:spMk id="3" creationId="{00000000-0000-0000-0000-000000000000}"/>
          </ac:spMkLst>
        </pc:spChg>
      </pc:sldChg>
      <pc:sldChg chg="modSp del mod">
        <pc:chgData name="Luis Angel Chacon Zuniga" userId="73937aee-36b7-4f25-8c7e-f0cdad7652be" providerId="ADAL" clId="{97394AEF-2B84-4EB5-9AFA-AE82C131765E}" dt="2021-09-17T21:21:41.183" v="708" actId="47"/>
        <pc:sldMkLst>
          <pc:docMk/>
          <pc:sldMk cId="118674250" sldId="270"/>
        </pc:sldMkLst>
        <pc:spChg chg="mod">
          <ac:chgData name="Luis Angel Chacon Zuniga" userId="73937aee-36b7-4f25-8c7e-f0cdad7652be" providerId="ADAL" clId="{97394AEF-2B84-4EB5-9AFA-AE82C131765E}" dt="2021-09-17T21:16:31.658" v="637" actId="20577"/>
          <ac:spMkLst>
            <pc:docMk/>
            <pc:sldMk cId="118674250" sldId="270"/>
            <ac:spMk id="3" creationId="{00000000-0000-0000-0000-000000000000}"/>
          </ac:spMkLst>
        </pc:spChg>
      </pc:sldChg>
      <pc:sldChg chg="modSp del mod">
        <pc:chgData name="Luis Angel Chacon Zuniga" userId="73937aee-36b7-4f25-8c7e-f0cdad7652be" providerId="ADAL" clId="{97394AEF-2B84-4EB5-9AFA-AE82C131765E}" dt="2021-09-17T21:21:42.977" v="710" actId="47"/>
        <pc:sldMkLst>
          <pc:docMk/>
          <pc:sldMk cId="2435810873" sldId="271"/>
        </pc:sldMkLst>
        <pc:spChg chg="mod">
          <ac:chgData name="Luis Angel Chacon Zuniga" userId="73937aee-36b7-4f25-8c7e-f0cdad7652be" providerId="ADAL" clId="{97394AEF-2B84-4EB5-9AFA-AE82C131765E}" dt="2021-09-17T21:17:24.430" v="642" actId="27636"/>
          <ac:spMkLst>
            <pc:docMk/>
            <pc:sldMk cId="2435810873" sldId="271"/>
            <ac:spMk id="3" creationId="{00000000-0000-0000-0000-000000000000}"/>
          </ac:spMkLst>
        </pc:spChg>
      </pc:sldChg>
      <pc:sldChg chg="modSp del mod">
        <pc:chgData name="Luis Angel Chacon Zuniga" userId="73937aee-36b7-4f25-8c7e-f0cdad7652be" providerId="ADAL" clId="{97394AEF-2B84-4EB5-9AFA-AE82C131765E}" dt="2021-09-17T21:21:42.106" v="709" actId="47"/>
        <pc:sldMkLst>
          <pc:docMk/>
          <pc:sldMk cId="2203739068" sldId="272"/>
        </pc:sldMkLst>
        <pc:spChg chg="mod">
          <ac:chgData name="Luis Angel Chacon Zuniga" userId="73937aee-36b7-4f25-8c7e-f0cdad7652be" providerId="ADAL" clId="{97394AEF-2B84-4EB5-9AFA-AE82C131765E}" dt="2021-09-17T21:17:09.361" v="638" actId="20577"/>
          <ac:spMkLst>
            <pc:docMk/>
            <pc:sldMk cId="2203739068" sldId="272"/>
            <ac:spMk id="3" creationId="{00000000-0000-0000-0000-000000000000}"/>
          </ac:spMkLst>
        </pc:spChg>
      </pc:sldChg>
      <pc:sldChg chg="del">
        <pc:chgData name="Luis Angel Chacon Zuniga" userId="73937aee-36b7-4f25-8c7e-f0cdad7652be" providerId="ADAL" clId="{97394AEF-2B84-4EB5-9AFA-AE82C131765E}" dt="2021-09-17T21:21:44.759" v="711" actId="47"/>
        <pc:sldMkLst>
          <pc:docMk/>
          <pc:sldMk cId="1415526109" sldId="273"/>
        </pc:sldMkLst>
      </pc:sldChg>
      <pc:sldChg chg="addSp modSp new mod ord setBg">
        <pc:chgData name="Luis Angel Chacon Zuniga" userId="73937aee-36b7-4f25-8c7e-f0cdad7652be" providerId="ADAL" clId="{97394AEF-2B84-4EB5-9AFA-AE82C131765E}" dt="2021-09-17T20:37:39.611" v="15" actId="26606"/>
        <pc:sldMkLst>
          <pc:docMk/>
          <pc:sldMk cId="631288692" sldId="386"/>
        </pc:sldMkLst>
        <pc:spChg chg="mod">
          <ac:chgData name="Luis Angel Chacon Zuniga" userId="73937aee-36b7-4f25-8c7e-f0cdad7652be" providerId="ADAL" clId="{97394AEF-2B84-4EB5-9AFA-AE82C131765E}" dt="2021-09-17T20:37:39.611" v="15" actId="26606"/>
          <ac:spMkLst>
            <pc:docMk/>
            <pc:sldMk cId="631288692" sldId="386"/>
            <ac:spMk id="2" creationId="{FB4D7874-A6D2-4608-80CF-B75AB1139223}"/>
          </ac:spMkLst>
        </pc:spChg>
        <pc:spChg chg="mod">
          <ac:chgData name="Luis Angel Chacon Zuniga" userId="73937aee-36b7-4f25-8c7e-f0cdad7652be" providerId="ADAL" clId="{97394AEF-2B84-4EB5-9AFA-AE82C131765E}" dt="2021-09-17T20:37:39.611" v="15" actId="26606"/>
          <ac:spMkLst>
            <pc:docMk/>
            <pc:sldMk cId="631288692" sldId="386"/>
            <ac:spMk id="3" creationId="{C9E57A52-76E4-4A25-BA6C-4EAAD1266231}"/>
          </ac:spMkLst>
        </pc:spChg>
        <pc:spChg chg="add">
          <ac:chgData name="Luis Angel Chacon Zuniga" userId="73937aee-36b7-4f25-8c7e-f0cdad7652be" providerId="ADAL" clId="{97394AEF-2B84-4EB5-9AFA-AE82C131765E}" dt="2021-09-17T20:37:39.611" v="15" actId="26606"/>
          <ac:spMkLst>
            <pc:docMk/>
            <pc:sldMk cId="631288692" sldId="386"/>
            <ac:spMk id="8" creationId="{1A59258C-AAC2-41CD-973C-7439B122A3FF}"/>
          </ac:spMkLst>
        </pc:spChg>
        <pc:spChg chg="add">
          <ac:chgData name="Luis Angel Chacon Zuniga" userId="73937aee-36b7-4f25-8c7e-f0cdad7652be" providerId="ADAL" clId="{97394AEF-2B84-4EB5-9AFA-AE82C131765E}" dt="2021-09-17T20:37:39.611" v="15" actId="26606"/>
          <ac:spMkLst>
            <pc:docMk/>
            <pc:sldMk cId="631288692" sldId="386"/>
            <ac:spMk id="10" creationId="{54516B72-0116-42B2-82A2-B11218A36636}"/>
          </ac:spMkLst>
        </pc:spChg>
        <pc:spChg chg="add">
          <ac:chgData name="Luis Angel Chacon Zuniga" userId="73937aee-36b7-4f25-8c7e-f0cdad7652be" providerId="ADAL" clId="{97394AEF-2B84-4EB5-9AFA-AE82C131765E}" dt="2021-09-17T20:37:39.611" v="15" actId="26606"/>
          <ac:spMkLst>
            <pc:docMk/>
            <pc:sldMk cId="631288692" sldId="386"/>
            <ac:spMk id="12" creationId="{7CDB507F-21B7-4C27-B0FC-D9C465C6DB44}"/>
          </ac:spMkLst>
        </pc:spChg>
        <pc:spChg chg="add">
          <ac:chgData name="Luis Angel Chacon Zuniga" userId="73937aee-36b7-4f25-8c7e-f0cdad7652be" providerId="ADAL" clId="{97394AEF-2B84-4EB5-9AFA-AE82C131765E}" dt="2021-09-17T20:37:39.611" v="15" actId="26606"/>
          <ac:spMkLst>
            <pc:docMk/>
            <pc:sldMk cId="631288692" sldId="386"/>
            <ac:spMk id="14" creationId="{7AB1AE17-B7A3-4363-95CD-25441E2FF1F3}"/>
          </ac:spMkLst>
        </pc:spChg>
      </pc:sldChg>
      <pc:sldChg chg="addSp delSp modSp add mod">
        <pc:chgData name="Luis Angel Chacon Zuniga" userId="73937aee-36b7-4f25-8c7e-f0cdad7652be" providerId="ADAL" clId="{97394AEF-2B84-4EB5-9AFA-AE82C131765E}" dt="2021-09-17T21:28:24.195" v="770" actId="1076"/>
        <pc:sldMkLst>
          <pc:docMk/>
          <pc:sldMk cId="1348890571" sldId="387"/>
        </pc:sldMkLst>
        <pc:spChg chg="mod">
          <ac:chgData name="Luis Angel Chacon Zuniga" userId="73937aee-36b7-4f25-8c7e-f0cdad7652be" providerId="ADAL" clId="{97394AEF-2B84-4EB5-9AFA-AE82C131765E}" dt="2021-09-17T21:04:53.691" v="410" actId="20577"/>
          <ac:spMkLst>
            <pc:docMk/>
            <pc:sldMk cId="1348890571" sldId="387"/>
            <ac:spMk id="2" creationId="{00000000-0000-0000-0000-000000000000}"/>
          </ac:spMkLst>
        </pc:spChg>
        <pc:spChg chg="del mod">
          <ac:chgData name="Luis Angel Chacon Zuniga" userId="73937aee-36b7-4f25-8c7e-f0cdad7652be" providerId="ADAL" clId="{97394AEF-2B84-4EB5-9AFA-AE82C131765E}" dt="2021-09-17T21:02:28.461" v="290" actId="478"/>
          <ac:spMkLst>
            <pc:docMk/>
            <pc:sldMk cId="1348890571" sldId="387"/>
            <ac:spMk id="3" creationId="{00000000-0000-0000-0000-000000000000}"/>
          </ac:spMkLst>
        </pc:spChg>
        <pc:spChg chg="add mod">
          <ac:chgData name="Luis Angel Chacon Zuniga" userId="73937aee-36b7-4f25-8c7e-f0cdad7652be" providerId="ADAL" clId="{97394AEF-2B84-4EB5-9AFA-AE82C131765E}" dt="2021-09-17T21:03:19.940" v="366" actId="6549"/>
          <ac:spMkLst>
            <pc:docMk/>
            <pc:sldMk cId="1348890571" sldId="387"/>
            <ac:spMk id="5" creationId="{5DE6EEA5-7252-485D-B1F3-900ED7B7ADBC}"/>
          </ac:spMkLst>
        </pc:spChg>
        <pc:picChg chg="add del mod">
          <ac:chgData name="Luis Angel Chacon Zuniga" userId="73937aee-36b7-4f25-8c7e-f0cdad7652be" providerId="ADAL" clId="{97394AEF-2B84-4EB5-9AFA-AE82C131765E}" dt="2021-09-17T21:06:34.882" v="417" actId="478"/>
          <ac:picMkLst>
            <pc:docMk/>
            <pc:sldMk cId="1348890571" sldId="387"/>
            <ac:picMk id="7" creationId="{09047E73-A8F3-404F-97B5-7E5712FB1A86}"/>
          </ac:picMkLst>
        </pc:picChg>
        <pc:picChg chg="add mod">
          <ac:chgData name="Luis Angel Chacon Zuniga" userId="73937aee-36b7-4f25-8c7e-f0cdad7652be" providerId="ADAL" clId="{97394AEF-2B84-4EB5-9AFA-AE82C131765E}" dt="2021-09-17T21:28:24.195" v="770" actId="1076"/>
          <ac:picMkLst>
            <pc:docMk/>
            <pc:sldMk cId="1348890571" sldId="387"/>
            <ac:picMk id="9" creationId="{AE2997A0-8E67-4472-9BA5-4D36D6069D47}"/>
          </ac:picMkLst>
        </pc:picChg>
        <pc:picChg chg="add mod">
          <ac:chgData name="Luis Angel Chacon Zuniga" userId="73937aee-36b7-4f25-8c7e-f0cdad7652be" providerId="ADAL" clId="{97394AEF-2B84-4EB5-9AFA-AE82C131765E}" dt="2021-09-17T21:28:23.217" v="769" actId="14100"/>
          <ac:picMkLst>
            <pc:docMk/>
            <pc:sldMk cId="1348890571" sldId="387"/>
            <ac:picMk id="11" creationId="{4A50E9AE-D6D7-4FCC-A8C3-EC0E6529D9AA}"/>
          </ac:picMkLst>
        </pc:picChg>
      </pc:sldChg>
      <pc:sldChg chg="addSp delSp modSp add mod">
        <pc:chgData name="Luis Angel Chacon Zuniga" userId="73937aee-36b7-4f25-8c7e-f0cdad7652be" providerId="ADAL" clId="{97394AEF-2B84-4EB5-9AFA-AE82C131765E}" dt="2021-09-17T21:28:27.143" v="771" actId="1076"/>
        <pc:sldMkLst>
          <pc:docMk/>
          <pc:sldMk cId="2552061093" sldId="388"/>
        </pc:sldMkLst>
        <pc:spChg chg="mod">
          <ac:chgData name="Luis Angel Chacon Zuniga" userId="73937aee-36b7-4f25-8c7e-f0cdad7652be" providerId="ADAL" clId="{97394AEF-2B84-4EB5-9AFA-AE82C131765E}" dt="2021-09-17T21:05:00.355" v="416" actId="20577"/>
          <ac:spMkLst>
            <pc:docMk/>
            <pc:sldMk cId="2552061093" sldId="388"/>
            <ac:spMk id="2" creationId="{00000000-0000-0000-0000-000000000000}"/>
          </ac:spMkLst>
        </pc:spChg>
        <pc:spChg chg="mod">
          <ac:chgData name="Luis Angel Chacon Zuniga" userId="73937aee-36b7-4f25-8c7e-f0cdad7652be" providerId="ADAL" clId="{97394AEF-2B84-4EB5-9AFA-AE82C131765E}" dt="2021-09-17T21:04:37.662" v="405" actId="5793"/>
          <ac:spMkLst>
            <pc:docMk/>
            <pc:sldMk cId="2552061093" sldId="388"/>
            <ac:spMk id="5" creationId="{5DE6EEA5-7252-485D-B1F3-900ED7B7ADBC}"/>
          </ac:spMkLst>
        </pc:spChg>
        <pc:picChg chg="add mod">
          <ac:chgData name="Luis Angel Chacon Zuniga" userId="73937aee-36b7-4f25-8c7e-f0cdad7652be" providerId="ADAL" clId="{97394AEF-2B84-4EB5-9AFA-AE82C131765E}" dt="2021-09-17T21:07:06.886" v="424" actId="1076"/>
          <ac:picMkLst>
            <pc:docMk/>
            <pc:sldMk cId="2552061093" sldId="388"/>
            <ac:picMk id="4" creationId="{260C5B81-C2CB-43A2-9445-8ADDB5283E00}"/>
          </ac:picMkLst>
        </pc:picChg>
        <pc:picChg chg="del">
          <ac:chgData name="Luis Angel Chacon Zuniga" userId="73937aee-36b7-4f25-8c7e-f0cdad7652be" providerId="ADAL" clId="{97394AEF-2B84-4EB5-9AFA-AE82C131765E}" dt="2021-09-17T21:04:20.643" v="372" actId="478"/>
          <ac:picMkLst>
            <pc:docMk/>
            <pc:sldMk cId="2552061093" sldId="388"/>
            <ac:picMk id="7" creationId="{09047E73-A8F3-404F-97B5-7E5712FB1A86}"/>
          </ac:picMkLst>
        </pc:picChg>
        <pc:picChg chg="add mod">
          <ac:chgData name="Luis Angel Chacon Zuniga" userId="73937aee-36b7-4f25-8c7e-f0cdad7652be" providerId="ADAL" clId="{97394AEF-2B84-4EB5-9AFA-AE82C131765E}" dt="2021-09-17T21:28:27.143" v="771" actId="1076"/>
          <ac:picMkLst>
            <pc:docMk/>
            <pc:sldMk cId="2552061093" sldId="388"/>
            <ac:picMk id="8" creationId="{0B2A9BB7-9D30-4524-B8AA-B8BE3303966F}"/>
          </ac:picMkLst>
        </pc:picChg>
        <pc:picChg chg="del">
          <ac:chgData name="Luis Angel Chacon Zuniga" userId="73937aee-36b7-4f25-8c7e-f0cdad7652be" providerId="ADAL" clId="{97394AEF-2B84-4EB5-9AFA-AE82C131765E}" dt="2021-09-17T21:04:21.906" v="373" actId="478"/>
          <ac:picMkLst>
            <pc:docMk/>
            <pc:sldMk cId="2552061093" sldId="388"/>
            <ac:picMk id="9" creationId="{AE2997A0-8E67-4472-9BA5-4D36D6069D47}"/>
          </ac:picMkLst>
        </pc:picChg>
      </pc:sldChg>
      <pc:sldChg chg="addSp delSp modSp add mod">
        <pc:chgData name="Luis Angel Chacon Zuniga" userId="73937aee-36b7-4f25-8c7e-f0cdad7652be" providerId="ADAL" clId="{97394AEF-2B84-4EB5-9AFA-AE82C131765E}" dt="2021-09-17T21:10:18.721" v="506" actId="1076"/>
        <pc:sldMkLst>
          <pc:docMk/>
          <pc:sldMk cId="2200137514" sldId="389"/>
        </pc:sldMkLst>
        <pc:spChg chg="mod">
          <ac:chgData name="Luis Angel Chacon Zuniga" userId="73937aee-36b7-4f25-8c7e-f0cdad7652be" providerId="ADAL" clId="{97394AEF-2B84-4EB5-9AFA-AE82C131765E}" dt="2021-09-17T21:10:14.794" v="504" actId="20577"/>
          <ac:spMkLst>
            <pc:docMk/>
            <pc:sldMk cId="2200137514" sldId="389"/>
            <ac:spMk id="5" creationId="{5DE6EEA5-7252-485D-B1F3-900ED7B7ADBC}"/>
          </ac:spMkLst>
        </pc:spChg>
        <pc:picChg chg="del">
          <ac:chgData name="Luis Angel Chacon Zuniga" userId="73937aee-36b7-4f25-8c7e-f0cdad7652be" providerId="ADAL" clId="{97394AEF-2B84-4EB5-9AFA-AE82C131765E}" dt="2021-09-17T21:07:47.922" v="432" actId="478"/>
          <ac:picMkLst>
            <pc:docMk/>
            <pc:sldMk cId="2200137514" sldId="389"/>
            <ac:picMk id="4" creationId="{260C5B81-C2CB-43A2-9445-8ADDB5283E00}"/>
          </ac:picMkLst>
        </pc:picChg>
        <pc:picChg chg="add mod">
          <ac:chgData name="Luis Angel Chacon Zuniga" userId="73937aee-36b7-4f25-8c7e-f0cdad7652be" providerId="ADAL" clId="{97394AEF-2B84-4EB5-9AFA-AE82C131765E}" dt="2021-09-17T21:10:16.972" v="505" actId="1076"/>
          <ac:picMkLst>
            <pc:docMk/>
            <pc:sldMk cId="2200137514" sldId="389"/>
            <ac:picMk id="6" creationId="{F4C1F73C-B3B6-4A65-8C49-2A421BE0FD94}"/>
          </ac:picMkLst>
        </pc:picChg>
        <pc:picChg chg="del">
          <ac:chgData name="Luis Angel Chacon Zuniga" userId="73937aee-36b7-4f25-8c7e-f0cdad7652be" providerId="ADAL" clId="{97394AEF-2B84-4EB5-9AFA-AE82C131765E}" dt="2021-09-17T21:07:47.066" v="431" actId="478"/>
          <ac:picMkLst>
            <pc:docMk/>
            <pc:sldMk cId="2200137514" sldId="389"/>
            <ac:picMk id="8" creationId="{0B2A9BB7-9D30-4524-B8AA-B8BE3303966F}"/>
          </ac:picMkLst>
        </pc:picChg>
        <pc:picChg chg="add mod">
          <ac:chgData name="Luis Angel Chacon Zuniga" userId="73937aee-36b7-4f25-8c7e-f0cdad7652be" providerId="ADAL" clId="{97394AEF-2B84-4EB5-9AFA-AE82C131765E}" dt="2021-09-17T21:10:18.721" v="506" actId="1076"/>
          <ac:picMkLst>
            <pc:docMk/>
            <pc:sldMk cId="2200137514" sldId="389"/>
            <ac:picMk id="9" creationId="{571C0CCA-2911-4E17-A6EF-2A6BFD3387A1}"/>
          </ac:picMkLst>
        </pc:picChg>
      </pc:sldChg>
      <pc:sldChg chg="addSp delSp modSp add mod">
        <pc:chgData name="Luis Angel Chacon Zuniga" userId="73937aee-36b7-4f25-8c7e-f0cdad7652be" providerId="ADAL" clId="{97394AEF-2B84-4EB5-9AFA-AE82C131765E}" dt="2021-09-17T21:14:06.825" v="575" actId="20577"/>
        <pc:sldMkLst>
          <pc:docMk/>
          <pc:sldMk cId="3772468487" sldId="390"/>
        </pc:sldMkLst>
        <pc:spChg chg="mod">
          <ac:chgData name="Luis Angel Chacon Zuniga" userId="73937aee-36b7-4f25-8c7e-f0cdad7652be" providerId="ADAL" clId="{97394AEF-2B84-4EB5-9AFA-AE82C131765E}" dt="2021-09-17T21:14:06.825" v="575" actId="20577"/>
          <ac:spMkLst>
            <pc:docMk/>
            <pc:sldMk cId="3772468487" sldId="390"/>
            <ac:spMk id="5" creationId="{5DE6EEA5-7252-485D-B1F3-900ED7B7ADBC}"/>
          </ac:spMkLst>
        </pc:spChg>
        <pc:picChg chg="add mod">
          <ac:chgData name="Luis Angel Chacon Zuniga" userId="73937aee-36b7-4f25-8c7e-f0cdad7652be" providerId="ADAL" clId="{97394AEF-2B84-4EB5-9AFA-AE82C131765E}" dt="2021-09-17T21:12:38.795" v="562" actId="14100"/>
          <ac:picMkLst>
            <pc:docMk/>
            <pc:sldMk cId="3772468487" sldId="390"/>
            <ac:picMk id="4" creationId="{446CE0EA-E66E-438D-B833-28ED68DE0937}"/>
          </ac:picMkLst>
        </pc:picChg>
        <pc:picChg chg="del">
          <ac:chgData name="Luis Angel Chacon Zuniga" userId="73937aee-36b7-4f25-8c7e-f0cdad7652be" providerId="ADAL" clId="{97394AEF-2B84-4EB5-9AFA-AE82C131765E}" dt="2021-09-17T21:11:55.618" v="509" actId="478"/>
          <ac:picMkLst>
            <pc:docMk/>
            <pc:sldMk cId="3772468487" sldId="390"/>
            <ac:picMk id="6" creationId="{F4C1F73C-B3B6-4A65-8C49-2A421BE0FD94}"/>
          </ac:picMkLst>
        </pc:picChg>
        <pc:picChg chg="add mod">
          <ac:chgData name="Luis Angel Chacon Zuniga" userId="73937aee-36b7-4f25-8c7e-f0cdad7652be" providerId="ADAL" clId="{97394AEF-2B84-4EB5-9AFA-AE82C131765E}" dt="2021-09-17T21:12:36.105" v="560" actId="1076"/>
          <ac:picMkLst>
            <pc:docMk/>
            <pc:sldMk cId="3772468487" sldId="390"/>
            <ac:picMk id="8" creationId="{E03AC6CB-9BC4-45CE-B3CB-6DAA5B55FDB1}"/>
          </ac:picMkLst>
        </pc:picChg>
        <pc:picChg chg="del">
          <ac:chgData name="Luis Angel Chacon Zuniga" userId="73937aee-36b7-4f25-8c7e-f0cdad7652be" providerId="ADAL" clId="{97394AEF-2B84-4EB5-9AFA-AE82C131765E}" dt="2021-09-17T21:11:56.418" v="510" actId="478"/>
          <ac:picMkLst>
            <pc:docMk/>
            <pc:sldMk cId="3772468487" sldId="390"/>
            <ac:picMk id="9" creationId="{571C0CCA-2911-4E17-A6EF-2A6BFD3387A1}"/>
          </ac:picMkLst>
        </pc:picChg>
      </pc:sldChg>
      <pc:sldChg chg="addSp delSp modSp add mod">
        <pc:chgData name="Luis Angel Chacon Zuniga" userId="73937aee-36b7-4f25-8c7e-f0cdad7652be" providerId="ADAL" clId="{97394AEF-2B84-4EB5-9AFA-AE82C131765E}" dt="2021-09-17T21:15:07.496" v="634" actId="1076"/>
        <pc:sldMkLst>
          <pc:docMk/>
          <pc:sldMk cId="214969156" sldId="391"/>
        </pc:sldMkLst>
        <pc:spChg chg="mod">
          <ac:chgData name="Luis Angel Chacon Zuniga" userId="73937aee-36b7-4f25-8c7e-f0cdad7652be" providerId="ADAL" clId="{97394AEF-2B84-4EB5-9AFA-AE82C131765E}" dt="2021-09-17T21:14:34.433" v="629" actId="20577"/>
          <ac:spMkLst>
            <pc:docMk/>
            <pc:sldMk cId="214969156" sldId="391"/>
            <ac:spMk id="5" creationId="{5DE6EEA5-7252-485D-B1F3-900ED7B7ADBC}"/>
          </ac:spMkLst>
        </pc:spChg>
        <pc:picChg chg="del">
          <ac:chgData name="Luis Angel Chacon Zuniga" userId="73937aee-36b7-4f25-8c7e-f0cdad7652be" providerId="ADAL" clId="{97394AEF-2B84-4EB5-9AFA-AE82C131765E}" dt="2021-09-17T21:13:14.554" v="568" actId="478"/>
          <ac:picMkLst>
            <pc:docMk/>
            <pc:sldMk cId="214969156" sldId="391"/>
            <ac:picMk id="4" creationId="{446CE0EA-E66E-438D-B833-28ED68DE0937}"/>
          </ac:picMkLst>
        </pc:picChg>
        <pc:picChg chg="add mod">
          <ac:chgData name="Luis Angel Chacon Zuniga" userId="73937aee-36b7-4f25-8c7e-f0cdad7652be" providerId="ADAL" clId="{97394AEF-2B84-4EB5-9AFA-AE82C131765E}" dt="2021-09-17T21:15:06.435" v="633" actId="1076"/>
          <ac:picMkLst>
            <pc:docMk/>
            <pc:sldMk cId="214969156" sldId="391"/>
            <ac:picMk id="6" creationId="{9F88CD5D-4817-4EAB-90FE-A4BAB725DD7B}"/>
          </ac:picMkLst>
        </pc:picChg>
        <pc:picChg chg="del">
          <ac:chgData name="Luis Angel Chacon Zuniga" userId="73937aee-36b7-4f25-8c7e-f0cdad7652be" providerId="ADAL" clId="{97394AEF-2B84-4EB5-9AFA-AE82C131765E}" dt="2021-09-17T21:13:11.785" v="567" actId="478"/>
          <ac:picMkLst>
            <pc:docMk/>
            <pc:sldMk cId="214969156" sldId="391"/>
            <ac:picMk id="8" creationId="{E03AC6CB-9BC4-45CE-B3CB-6DAA5B55FDB1}"/>
          </ac:picMkLst>
        </pc:picChg>
        <pc:picChg chg="add mod">
          <ac:chgData name="Luis Angel Chacon Zuniga" userId="73937aee-36b7-4f25-8c7e-f0cdad7652be" providerId="ADAL" clId="{97394AEF-2B84-4EB5-9AFA-AE82C131765E}" dt="2021-09-17T21:15:07.496" v="634" actId="1076"/>
          <ac:picMkLst>
            <pc:docMk/>
            <pc:sldMk cId="214969156" sldId="391"/>
            <ac:picMk id="9" creationId="{E91E44F1-9138-41F3-9C6F-FD62C4E7F2E6}"/>
          </ac:picMkLst>
        </pc:picChg>
      </pc:sldChg>
      <pc:sldChg chg="addSp delSp new del mod">
        <pc:chgData name="Luis Angel Chacon Zuniga" userId="73937aee-36b7-4f25-8c7e-f0cdad7652be" providerId="ADAL" clId="{97394AEF-2B84-4EB5-9AFA-AE82C131765E}" dt="2021-09-17T21:23:29.767" v="731" actId="47"/>
        <pc:sldMkLst>
          <pc:docMk/>
          <pc:sldMk cId="873869334" sldId="392"/>
        </pc:sldMkLst>
        <pc:picChg chg="add del">
          <ac:chgData name="Luis Angel Chacon Zuniga" userId="73937aee-36b7-4f25-8c7e-f0cdad7652be" providerId="ADAL" clId="{97394AEF-2B84-4EB5-9AFA-AE82C131765E}" dt="2021-09-17T21:23:16.685" v="720" actId="21"/>
          <ac:picMkLst>
            <pc:docMk/>
            <pc:sldMk cId="873869334" sldId="392"/>
            <ac:picMk id="5" creationId="{0E3AE5A6-B309-4237-AAAE-E65D91BB05C5}"/>
          </ac:picMkLst>
        </pc:picChg>
      </pc:sldChg>
      <pc:sldChg chg="addSp delSp modSp add mod">
        <pc:chgData name="Luis Angel Chacon Zuniga" userId="73937aee-36b7-4f25-8c7e-f0cdad7652be" providerId="ADAL" clId="{97394AEF-2B84-4EB5-9AFA-AE82C131765E}" dt="2021-09-17T21:23:25.993" v="730" actId="20577"/>
        <pc:sldMkLst>
          <pc:docMk/>
          <pc:sldMk cId="2168597168" sldId="393"/>
        </pc:sldMkLst>
        <pc:spChg chg="del">
          <ac:chgData name="Luis Angel Chacon Zuniga" userId="73937aee-36b7-4f25-8c7e-f0cdad7652be" providerId="ADAL" clId="{97394AEF-2B84-4EB5-9AFA-AE82C131765E}" dt="2021-09-17T21:23:12.259" v="718" actId="478"/>
          <ac:spMkLst>
            <pc:docMk/>
            <pc:sldMk cId="2168597168" sldId="393"/>
            <ac:spMk id="2" creationId="{7C62C4AD-16C5-4547-B3E8-35372D7D7316}"/>
          </ac:spMkLst>
        </pc:spChg>
        <pc:spChg chg="mod">
          <ac:chgData name="Luis Angel Chacon Zuniga" userId="73937aee-36b7-4f25-8c7e-f0cdad7652be" providerId="ADAL" clId="{97394AEF-2B84-4EB5-9AFA-AE82C131765E}" dt="2021-09-17T21:23:25.993" v="730" actId="20577"/>
          <ac:spMkLst>
            <pc:docMk/>
            <pc:sldMk cId="2168597168" sldId="393"/>
            <ac:spMk id="4" creationId="{00000000-0000-0000-0000-000000000000}"/>
          </ac:spMkLst>
        </pc:spChg>
        <pc:spChg chg="add del mod">
          <ac:chgData name="Luis Angel Chacon Zuniga" userId="73937aee-36b7-4f25-8c7e-f0cdad7652be" providerId="ADAL" clId="{97394AEF-2B84-4EB5-9AFA-AE82C131765E}" dt="2021-09-17T21:23:14.536" v="719" actId="478"/>
          <ac:spMkLst>
            <pc:docMk/>
            <pc:sldMk cId="2168597168" sldId="393"/>
            <ac:spMk id="5" creationId="{ADFCD231-98F9-43ED-9495-6C5A1837A447}"/>
          </ac:spMkLst>
        </pc:spChg>
        <pc:picChg chg="del">
          <ac:chgData name="Luis Angel Chacon Zuniga" userId="73937aee-36b7-4f25-8c7e-f0cdad7652be" providerId="ADAL" clId="{97394AEF-2B84-4EB5-9AFA-AE82C131765E}" dt="2021-09-17T21:23:06.849" v="717" actId="478"/>
          <ac:picMkLst>
            <pc:docMk/>
            <pc:sldMk cId="2168597168" sldId="393"/>
            <ac:picMk id="6" creationId="{ECB69AD7-0294-41BF-9615-DA182FB91149}"/>
          </ac:picMkLst>
        </pc:picChg>
        <pc:picChg chg="add mod">
          <ac:chgData name="Luis Angel Chacon Zuniga" userId="73937aee-36b7-4f25-8c7e-f0cdad7652be" providerId="ADAL" clId="{97394AEF-2B84-4EB5-9AFA-AE82C131765E}" dt="2021-09-17T21:23:22.144" v="724" actId="14100"/>
          <ac:picMkLst>
            <pc:docMk/>
            <pc:sldMk cId="2168597168" sldId="393"/>
            <ac:picMk id="7" creationId="{4E28FC43-E123-453E-9EEA-7A9EF507E390}"/>
          </ac:picMkLst>
        </pc:picChg>
      </pc:sldChg>
      <pc:sldChg chg="addSp delSp modSp add mod setBg">
        <pc:chgData name="Luis Angel Chacon Zuniga" userId="73937aee-36b7-4f25-8c7e-f0cdad7652be" providerId="ADAL" clId="{97394AEF-2B84-4EB5-9AFA-AE82C131765E}" dt="2021-09-17T21:25:08.450" v="757" actId="14100"/>
        <pc:sldMkLst>
          <pc:docMk/>
          <pc:sldMk cId="3162133596" sldId="394"/>
        </pc:sldMkLst>
        <pc:spChg chg="mod ord">
          <ac:chgData name="Luis Angel Chacon Zuniga" userId="73937aee-36b7-4f25-8c7e-f0cdad7652be" providerId="ADAL" clId="{97394AEF-2B84-4EB5-9AFA-AE82C131765E}" dt="2021-09-17T21:25:08.450" v="757" actId="14100"/>
          <ac:spMkLst>
            <pc:docMk/>
            <pc:sldMk cId="3162133596" sldId="394"/>
            <ac:spMk id="4" creationId="{00000000-0000-0000-0000-000000000000}"/>
          </ac:spMkLst>
        </pc:spChg>
        <pc:spChg chg="add">
          <ac:chgData name="Luis Angel Chacon Zuniga" userId="73937aee-36b7-4f25-8c7e-f0cdad7652be" providerId="ADAL" clId="{97394AEF-2B84-4EB5-9AFA-AE82C131765E}" dt="2021-09-17T21:24:18.758" v="745" actId="26606"/>
          <ac:spMkLst>
            <pc:docMk/>
            <pc:sldMk cId="3162133596" sldId="394"/>
            <ac:spMk id="9" creationId="{48E96387-12F1-45E4-9322-ABBF2EE040E9}"/>
          </ac:spMkLst>
        </pc:spChg>
        <pc:spChg chg="add">
          <ac:chgData name="Luis Angel Chacon Zuniga" userId="73937aee-36b7-4f25-8c7e-f0cdad7652be" providerId="ADAL" clId="{97394AEF-2B84-4EB5-9AFA-AE82C131765E}" dt="2021-09-17T21:24:18.758" v="745" actId="26606"/>
          <ac:spMkLst>
            <pc:docMk/>
            <pc:sldMk cId="3162133596" sldId="394"/>
            <ac:spMk id="11" creationId="{A9F421DD-DE4E-4547-A904-3F80E25E3F35}"/>
          </ac:spMkLst>
        </pc:spChg>
        <pc:spChg chg="add">
          <ac:chgData name="Luis Angel Chacon Zuniga" userId="73937aee-36b7-4f25-8c7e-f0cdad7652be" providerId="ADAL" clId="{97394AEF-2B84-4EB5-9AFA-AE82C131765E}" dt="2021-09-17T21:24:18.758" v="745" actId="26606"/>
          <ac:spMkLst>
            <pc:docMk/>
            <pc:sldMk cId="3162133596" sldId="394"/>
            <ac:spMk id="13" creationId="{09985DEC-1215-4209-9708-B45CC977402E}"/>
          </ac:spMkLst>
        </pc:spChg>
        <pc:spChg chg="add">
          <ac:chgData name="Luis Angel Chacon Zuniga" userId="73937aee-36b7-4f25-8c7e-f0cdad7652be" providerId="ADAL" clId="{97394AEF-2B84-4EB5-9AFA-AE82C131765E}" dt="2021-09-17T21:24:18.758" v="745" actId="26606"/>
          <ac:spMkLst>
            <pc:docMk/>
            <pc:sldMk cId="3162133596" sldId="394"/>
            <ac:spMk id="15" creationId="{90EB7086-616E-4D44-94BE-D0F763561782}"/>
          </ac:spMkLst>
        </pc:spChg>
        <pc:spChg chg="add">
          <ac:chgData name="Luis Angel Chacon Zuniga" userId="73937aee-36b7-4f25-8c7e-f0cdad7652be" providerId="ADAL" clId="{97394AEF-2B84-4EB5-9AFA-AE82C131765E}" dt="2021-09-17T21:24:18.758" v="745" actId="26606"/>
          <ac:spMkLst>
            <pc:docMk/>
            <pc:sldMk cId="3162133596" sldId="394"/>
            <ac:spMk id="17" creationId="{F115DB35-53D7-4EDC-A965-A434929617CC}"/>
          </ac:spMkLst>
        </pc:spChg>
        <pc:spChg chg="add">
          <ac:chgData name="Luis Angel Chacon Zuniga" userId="73937aee-36b7-4f25-8c7e-f0cdad7652be" providerId="ADAL" clId="{97394AEF-2B84-4EB5-9AFA-AE82C131765E}" dt="2021-09-17T21:24:18.758" v="745" actId="26606"/>
          <ac:spMkLst>
            <pc:docMk/>
            <pc:sldMk cId="3162133596" sldId="394"/>
            <ac:spMk id="19" creationId="{4B610F9C-62FE-46FC-8607-C35030B6321A}"/>
          </ac:spMkLst>
        </pc:spChg>
        <pc:picChg chg="add mod">
          <ac:chgData name="Luis Angel Chacon Zuniga" userId="73937aee-36b7-4f25-8c7e-f0cdad7652be" providerId="ADAL" clId="{97394AEF-2B84-4EB5-9AFA-AE82C131765E}" dt="2021-09-17T21:25:03.972" v="756" actId="14100"/>
          <ac:picMkLst>
            <pc:docMk/>
            <pc:sldMk cId="3162133596" sldId="394"/>
            <ac:picMk id="3" creationId="{054C9737-8E05-4B0B-A5A6-6ED376B64548}"/>
          </ac:picMkLst>
        </pc:picChg>
        <pc:picChg chg="del">
          <ac:chgData name="Luis Angel Chacon Zuniga" userId="73937aee-36b7-4f25-8c7e-f0cdad7652be" providerId="ADAL" clId="{97394AEF-2B84-4EB5-9AFA-AE82C131765E}" dt="2021-09-17T21:24:06.848" v="741" actId="478"/>
          <ac:picMkLst>
            <pc:docMk/>
            <pc:sldMk cId="3162133596" sldId="394"/>
            <ac:picMk id="7" creationId="{4E28FC43-E123-453E-9EEA-7A9EF507E390}"/>
          </ac:picMkLst>
        </pc:picChg>
      </pc:sldChg>
    </pc:docChg>
  </pc:docChgLst>
  <pc:docChgLst>
    <pc:chgData name="Luis Alonso Bogantes Rodriguez" userId="46429765-3e0e-4766-a1e2-a65a335e97f8" providerId="ADAL" clId="{15179022-DB6B-4471-A58A-B46FC1203D55}"/>
    <pc:docChg chg="custSel modSld">
      <pc:chgData name="Luis Alonso Bogantes Rodriguez" userId="46429765-3e0e-4766-a1e2-a65a335e97f8" providerId="ADAL" clId="{15179022-DB6B-4471-A58A-B46FC1203D55}" dt="2023-03-13T04:21:22.306" v="0" actId="478"/>
      <pc:docMkLst>
        <pc:docMk/>
      </pc:docMkLst>
      <pc:sldChg chg="addSp delSp modSp mod">
        <pc:chgData name="Luis Alonso Bogantes Rodriguez" userId="46429765-3e0e-4766-a1e2-a65a335e97f8" providerId="ADAL" clId="{15179022-DB6B-4471-A58A-B46FC1203D55}" dt="2023-03-13T04:21:22.306" v="0" actId="478"/>
        <pc:sldMkLst>
          <pc:docMk/>
          <pc:sldMk cId="2565929609" sldId="256"/>
        </pc:sldMkLst>
        <pc:spChg chg="del">
          <ac:chgData name="Luis Alonso Bogantes Rodriguez" userId="46429765-3e0e-4766-a1e2-a65a335e97f8" providerId="ADAL" clId="{15179022-DB6B-4471-A58A-B46FC1203D55}" dt="2023-03-13T04:21:22.306" v="0" actId="478"/>
          <ac:spMkLst>
            <pc:docMk/>
            <pc:sldMk cId="2565929609" sldId="256"/>
            <ac:spMk id="3" creationId="{00000000-0000-0000-0000-000000000000}"/>
          </ac:spMkLst>
        </pc:spChg>
        <pc:spChg chg="add mod">
          <ac:chgData name="Luis Alonso Bogantes Rodriguez" userId="46429765-3e0e-4766-a1e2-a65a335e97f8" providerId="ADAL" clId="{15179022-DB6B-4471-A58A-B46FC1203D55}" dt="2023-03-13T04:21:22.306" v="0" actId="478"/>
          <ac:spMkLst>
            <pc:docMk/>
            <pc:sldMk cId="2565929609" sldId="256"/>
            <ac:spMk id="5" creationId="{3BB06516-7955-D0AF-4F51-6A983191F549}"/>
          </ac:spMkLst>
        </pc:spChg>
      </pc:sldChg>
    </pc:docChg>
  </pc:docChgLst>
  <pc:docChgLst>
    <pc:chgData name="Luis Angel Chacon Zuniga" userId="73937aee-36b7-4f25-8c7e-f0cdad7652be" providerId="ADAL" clId="{CEA0A90F-856F-4343-97B5-989176FEE93A}"/>
    <pc:docChg chg="custSel addSld delSld modSld">
      <pc:chgData name="Luis Angel Chacon Zuniga" userId="73937aee-36b7-4f25-8c7e-f0cdad7652be" providerId="ADAL" clId="{CEA0A90F-856F-4343-97B5-989176FEE93A}" dt="2021-09-17T20:34:14.846" v="11" actId="47"/>
      <pc:docMkLst>
        <pc:docMk/>
      </pc:docMkLst>
      <pc:sldChg chg="add">
        <pc:chgData name="Luis Angel Chacon Zuniga" userId="73937aee-36b7-4f25-8c7e-f0cdad7652be" providerId="ADAL" clId="{CEA0A90F-856F-4343-97B5-989176FEE93A}" dt="2021-09-17T20:34:10.636" v="1"/>
        <pc:sldMkLst>
          <pc:docMk/>
          <pc:sldMk cId="2565929609" sldId="256"/>
        </pc:sldMkLst>
      </pc:sldChg>
      <pc:sldChg chg="modSp add mod">
        <pc:chgData name="Luis Angel Chacon Zuniga" userId="73937aee-36b7-4f25-8c7e-f0cdad7652be" providerId="ADAL" clId="{CEA0A90F-856F-4343-97B5-989176FEE93A}" dt="2021-09-17T20:34:10.691" v="2" actId="27636"/>
        <pc:sldMkLst>
          <pc:docMk/>
          <pc:sldMk cId="3857765681" sldId="257"/>
        </pc:sldMkLst>
        <pc:spChg chg="mod">
          <ac:chgData name="Luis Angel Chacon Zuniga" userId="73937aee-36b7-4f25-8c7e-f0cdad7652be" providerId="ADAL" clId="{CEA0A90F-856F-4343-97B5-989176FEE93A}" dt="2021-09-17T20:34:10.691" v="2" actId="27636"/>
          <ac:spMkLst>
            <pc:docMk/>
            <pc:sldMk cId="3857765681" sldId="257"/>
            <ac:spMk id="3" creationId="{00000000-0000-0000-0000-000000000000}"/>
          </ac:spMkLst>
        </pc:spChg>
      </pc:sldChg>
      <pc:sldChg chg="add">
        <pc:chgData name="Luis Angel Chacon Zuniga" userId="73937aee-36b7-4f25-8c7e-f0cdad7652be" providerId="ADAL" clId="{CEA0A90F-856F-4343-97B5-989176FEE93A}" dt="2021-09-17T20:34:10.636" v="1"/>
        <pc:sldMkLst>
          <pc:docMk/>
          <pc:sldMk cId="812232440" sldId="258"/>
        </pc:sldMkLst>
      </pc:sldChg>
      <pc:sldChg chg="modSp add mod">
        <pc:chgData name="Luis Angel Chacon Zuniga" userId="73937aee-36b7-4f25-8c7e-f0cdad7652be" providerId="ADAL" clId="{CEA0A90F-856F-4343-97B5-989176FEE93A}" dt="2021-09-17T20:34:10.701" v="4" actId="27636"/>
        <pc:sldMkLst>
          <pc:docMk/>
          <pc:sldMk cId="1231556799" sldId="259"/>
        </pc:sldMkLst>
        <pc:spChg chg="mod">
          <ac:chgData name="Luis Angel Chacon Zuniga" userId="73937aee-36b7-4f25-8c7e-f0cdad7652be" providerId="ADAL" clId="{CEA0A90F-856F-4343-97B5-989176FEE93A}" dt="2021-09-17T20:34:10.696" v="3" actId="27636"/>
          <ac:spMkLst>
            <pc:docMk/>
            <pc:sldMk cId="1231556799" sldId="259"/>
            <ac:spMk id="2" creationId="{00000000-0000-0000-0000-000000000000}"/>
          </ac:spMkLst>
        </pc:spChg>
        <pc:spChg chg="mod">
          <ac:chgData name="Luis Angel Chacon Zuniga" userId="73937aee-36b7-4f25-8c7e-f0cdad7652be" providerId="ADAL" clId="{CEA0A90F-856F-4343-97B5-989176FEE93A}" dt="2021-09-17T20:34:10.701" v="4" actId="27636"/>
          <ac:spMkLst>
            <pc:docMk/>
            <pc:sldMk cId="1231556799" sldId="259"/>
            <ac:spMk id="3" creationId="{00000000-0000-0000-0000-000000000000}"/>
          </ac:spMkLst>
        </pc:spChg>
      </pc:sldChg>
      <pc:sldChg chg="modSp add mod">
        <pc:chgData name="Luis Angel Chacon Zuniga" userId="73937aee-36b7-4f25-8c7e-f0cdad7652be" providerId="ADAL" clId="{CEA0A90F-856F-4343-97B5-989176FEE93A}" dt="2021-09-17T20:34:10.712" v="5" actId="27636"/>
        <pc:sldMkLst>
          <pc:docMk/>
          <pc:sldMk cId="3318067069" sldId="260"/>
        </pc:sldMkLst>
        <pc:spChg chg="mod">
          <ac:chgData name="Luis Angel Chacon Zuniga" userId="73937aee-36b7-4f25-8c7e-f0cdad7652be" providerId="ADAL" clId="{CEA0A90F-856F-4343-97B5-989176FEE93A}" dt="2021-09-17T20:34:10.712" v="5" actId="27636"/>
          <ac:spMkLst>
            <pc:docMk/>
            <pc:sldMk cId="3318067069" sldId="260"/>
            <ac:spMk id="3" creationId="{00000000-0000-0000-0000-000000000000}"/>
          </ac:spMkLst>
        </pc:spChg>
      </pc:sldChg>
      <pc:sldChg chg="modSp add mod">
        <pc:chgData name="Luis Angel Chacon Zuniga" userId="73937aee-36b7-4f25-8c7e-f0cdad7652be" providerId="ADAL" clId="{CEA0A90F-856F-4343-97B5-989176FEE93A}" dt="2021-09-17T20:34:10.720" v="6" actId="27636"/>
        <pc:sldMkLst>
          <pc:docMk/>
          <pc:sldMk cId="1381182879" sldId="261"/>
        </pc:sldMkLst>
        <pc:spChg chg="mod">
          <ac:chgData name="Luis Angel Chacon Zuniga" userId="73937aee-36b7-4f25-8c7e-f0cdad7652be" providerId="ADAL" clId="{CEA0A90F-856F-4343-97B5-989176FEE93A}" dt="2021-09-17T20:34:10.720" v="6" actId="27636"/>
          <ac:spMkLst>
            <pc:docMk/>
            <pc:sldMk cId="1381182879" sldId="261"/>
            <ac:spMk id="3" creationId="{00000000-0000-0000-0000-000000000000}"/>
          </ac:spMkLst>
        </pc:spChg>
      </pc:sldChg>
      <pc:sldChg chg="modSp add mod">
        <pc:chgData name="Luis Angel Chacon Zuniga" userId="73937aee-36b7-4f25-8c7e-f0cdad7652be" providerId="ADAL" clId="{CEA0A90F-856F-4343-97B5-989176FEE93A}" dt="2021-09-17T20:34:10.725" v="7" actId="27636"/>
        <pc:sldMkLst>
          <pc:docMk/>
          <pc:sldMk cId="3295999498" sldId="262"/>
        </pc:sldMkLst>
        <pc:spChg chg="mod">
          <ac:chgData name="Luis Angel Chacon Zuniga" userId="73937aee-36b7-4f25-8c7e-f0cdad7652be" providerId="ADAL" clId="{CEA0A90F-856F-4343-97B5-989176FEE93A}" dt="2021-09-17T20:34:10.725" v="7" actId="27636"/>
          <ac:spMkLst>
            <pc:docMk/>
            <pc:sldMk cId="3295999498" sldId="262"/>
            <ac:spMk id="3" creationId="{00000000-0000-0000-0000-000000000000}"/>
          </ac:spMkLst>
        </pc:spChg>
      </pc:sldChg>
      <pc:sldChg chg="modSp add mod">
        <pc:chgData name="Luis Angel Chacon Zuniga" userId="73937aee-36b7-4f25-8c7e-f0cdad7652be" providerId="ADAL" clId="{CEA0A90F-856F-4343-97B5-989176FEE93A}" dt="2021-09-17T20:34:10.731" v="8" actId="27636"/>
        <pc:sldMkLst>
          <pc:docMk/>
          <pc:sldMk cId="2024500294" sldId="263"/>
        </pc:sldMkLst>
        <pc:spChg chg="mod">
          <ac:chgData name="Luis Angel Chacon Zuniga" userId="73937aee-36b7-4f25-8c7e-f0cdad7652be" providerId="ADAL" clId="{CEA0A90F-856F-4343-97B5-989176FEE93A}" dt="2021-09-17T20:34:10.731" v="8" actId="27636"/>
          <ac:spMkLst>
            <pc:docMk/>
            <pc:sldMk cId="2024500294" sldId="263"/>
            <ac:spMk id="3" creationId="{00000000-0000-0000-0000-000000000000}"/>
          </ac:spMkLst>
        </pc:spChg>
      </pc:sldChg>
      <pc:sldChg chg="add">
        <pc:chgData name="Luis Angel Chacon Zuniga" userId="73937aee-36b7-4f25-8c7e-f0cdad7652be" providerId="ADAL" clId="{CEA0A90F-856F-4343-97B5-989176FEE93A}" dt="2021-09-17T20:34:10.636" v="1"/>
        <pc:sldMkLst>
          <pc:docMk/>
          <pc:sldMk cId="1562861913" sldId="264"/>
        </pc:sldMkLst>
      </pc:sldChg>
      <pc:sldChg chg="add">
        <pc:chgData name="Luis Angel Chacon Zuniga" userId="73937aee-36b7-4f25-8c7e-f0cdad7652be" providerId="ADAL" clId="{CEA0A90F-856F-4343-97B5-989176FEE93A}" dt="2021-09-17T20:34:10.636" v="1"/>
        <pc:sldMkLst>
          <pc:docMk/>
          <pc:sldMk cId="744198187" sldId="265"/>
        </pc:sldMkLst>
      </pc:sldChg>
      <pc:sldChg chg="add">
        <pc:chgData name="Luis Angel Chacon Zuniga" userId="73937aee-36b7-4f25-8c7e-f0cdad7652be" providerId="ADAL" clId="{CEA0A90F-856F-4343-97B5-989176FEE93A}" dt="2021-09-17T20:34:10.636" v="1"/>
        <pc:sldMkLst>
          <pc:docMk/>
          <pc:sldMk cId="1885501823" sldId="266"/>
        </pc:sldMkLst>
      </pc:sldChg>
      <pc:sldChg chg="modSp add mod">
        <pc:chgData name="Luis Angel Chacon Zuniga" userId="73937aee-36b7-4f25-8c7e-f0cdad7652be" providerId="ADAL" clId="{CEA0A90F-856F-4343-97B5-989176FEE93A}" dt="2021-09-17T20:34:10.738" v="9" actId="27636"/>
        <pc:sldMkLst>
          <pc:docMk/>
          <pc:sldMk cId="2103516009" sldId="267"/>
        </pc:sldMkLst>
        <pc:spChg chg="mod">
          <ac:chgData name="Luis Angel Chacon Zuniga" userId="73937aee-36b7-4f25-8c7e-f0cdad7652be" providerId="ADAL" clId="{CEA0A90F-856F-4343-97B5-989176FEE93A}" dt="2021-09-17T20:34:10.738" v="9" actId="27636"/>
          <ac:spMkLst>
            <pc:docMk/>
            <pc:sldMk cId="2103516009" sldId="267"/>
            <ac:spMk id="2" creationId="{00000000-0000-0000-0000-000000000000}"/>
          </ac:spMkLst>
        </pc:spChg>
      </pc:sldChg>
      <pc:sldChg chg="add">
        <pc:chgData name="Luis Angel Chacon Zuniga" userId="73937aee-36b7-4f25-8c7e-f0cdad7652be" providerId="ADAL" clId="{CEA0A90F-856F-4343-97B5-989176FEE93A}" dt="2021-09-17T20:34:10.636" v="1"/>
        <pc:sldMkLst>
          <pc:docMk/>
          <pc:sldMk cId="3195222611" sldId="268"/>
        </pc:sldMkLst>
      </pc:sldChg>
      <pc:sldChg chg="add">
        <pc:chgData name="Luis Angel Chacon Zuniga" userId="73937aee-36b7-4f25-8c7e-f0cdad7652be" providerId="ADAL" clId="{CEA0A90F-856F-4343-97B5-989176FEE93A}" dt="2021-09-17T20:34:10.636" v="1"/>
        <pc:sldMkLst>
          <pc:docMk/>
          <pc:sldMk cId="4175150851" sldId="269"/>
        </pc:sldMkLst>
      </pc:sldChg>
      <pc:sldChg chg="add">
        <pc:chgData name="Luis Angel Chacon Zuniga" userId="73937aee-36b7-4f25-8c7e-f0cdad7652be" providerId="ADAL" clId="{CEA0A90F-856F-4343-97B5-989176FEE93A}" dt="2021-09-17T20:34:10.636" v="1"/>
        <pc:sldMkLst>
          <pc:docMk/>
          <pc:sldMk cId="118674250" sldId="270"/>
        </pc:sldMkLst>
      </pc:sldChg>
      <pc:sldChg chg="modSp add mod">
        <pc:chgData name="Luis Angel Chacon Zuniga" userId="73937aee-36b7-4f25-8c7e-f0cdad7652be" providerId="ADAL" clId="{CEA0A90F-856F-4343-97B5-989176FEE93A}" dt="2021-09-17T20:34:10.747" v="10" actId="27636"/>
        <pc:sldMkLst>
          <pc:docMk/>
          <pc:sldMk cId="2435810873" sldId="271"/>
        </pc:sldMkLst>
        <pc:spChg chg="mod">
          <ac:chgData name="Luis Angel Chacon Zuniga" userId="73937aee-36b7-4f25-8c7e-f0cdad7652be" providerId="ADAL" clId="{CEA0A90F-856F-4343-97B5-989176FEE93A}" dt="2021-09-17T20:34:10.747" v="10" actId="27636"/>
          <ac:spMkLst>
            <pc:docMk/>
            <pc:sldMk cId="2435810873" sldId="271"/>
            <ac:spMk id="3" creationId="{00000000-0000-0000-0000-000000000000}"/>
          </ac:spMkLst>
        </pc:spChg>
      </pc:sldChg>
      <pc:sldChg chg="add">
        <pc:chgData name="Luis Angel Chacon Zuniga" userId="73937aee-36b7-4f25-8c7e-f0cdad7652be" providerId="ADAL" clId="{CEA0A90F-856F-4343-97B5-989176FEE93A}" dt="2021-09-17T20:34:10.636" v="1"/>
        <pc:sldMkLst>
          <pc:docMk/>
          <pc:sldMk cId="2203739068" sldId="272"/>
        </pc:sldMkLst>
      </pc:sldChg>
      <pc:sldChg chg="add">
        <pc:chgData name="Luis Angel Chacon Zuniga" userId="73937aee-36b7-4f25-8c7e-f0cdad7652be" providerId="ADAL" clId="{CEA0A90F-856F-4343-97B5-989176FEE93A}" dt="2021-09-17T20:34:10.636" v="1"/>
        <pc:sldMkLst>
          <pc:docMk/>
          <pc:sldMk cId="1415526109" sldId="273"/>
        </pc:sldMkLst>
      </pc:sldChg>
      <pc:sldChg chg="del">
        <pc:chgData name="Luis Angel Chacon Zuniga" userId="73937aee-36b7-4f25-8c7e-f0cdad7652be" providerId="ADAL" clId="{CEA0A90F-856F-4343-97B5-989176FEE93A}" dt="2021-09-17T20:34:01.393" v="0" actId="47"/>
        <pc:sldMkLst>
          <pc:docMk/>
          <pc:sldMk cId="1094458121" sldId="310"/>
        </pc:sldMkLst>
      </pc:sldChg>
      <pc:sldChg chg="del">
        <pc:chgData name="Luis Angel Chacon Zuniga" userId="73937aee-36b7-4f25-8c7e-f0cdad7652be" providerId="ADAL" clId="{CEA0A90F-856F-4343-97B5-989176FEE93A}" dt="2021-09-17T20:34:01.393" v="0" actId="47"/>
        <pc:sldMkLst>
          <pc:docMk/>
          <pc:sldMk cId="228100322" sldId="319"/>
        </pc:sldMkLst>
      </pc:sldChg>
      <pc:sldChg chg="del">
        <pc:chgData name="Luis Angel Chacon Zuniga" userId="73937aee-36b7-4f25-8c7e-f0cdad7652be" providerId="ADAL" clId="{CEA0A90F-856F-4343-97B5-989176FEE93A}" dt="2021-09-17T20:34:01.393" v="0" actId="47"/>
        <pc:sldMkLst>
          <pc:docMk/>
          <pc:sldMk cId="393748239" sldId="320"/>
        </pc:sldMkLst>
      </pc:sldChg>
      <pc:sldChg chg="del">
        <pc:chgData name="Luis Angel Chacon Zuniga" userId="73937aee-36b7-4f25-8c7e-f0cdad7652be" providerId="ADAL" clId="{CEA0A90F-856F-4343-97B5-989176FEE93A}" dt="2021-09-17T20:34:01.393" v="0" actId="47"/>
        <pc:sldMkLst>
          <pc:docMk/>
          <pc:sldMk cId="704559787" sldId="321"/>
        </pc:sldMkLst>
      </pc:sldChg>
      <pc:sldChg chg="del">
        <pc:chgData name="Luis Angel Chacon Zuniga" userId="73937aee-36b7-4f25-8c7e-f0cdad7652be" providerId="ADAL" clId="{CEA0A90F-856F-4343-97B5-989176FEE93A}" dt="2021-09-17T20:34:01.393" v="0" actId="47"/>
        <pc:sldMkLst>
          <pc:docMk/>
          <pc:sldMk cId="3273308455" sldId="322"/>
        </pc:sldMkLst>
      </pc:sldChg>
      <pc:sldChg chg="del">
        <pc:chgData name="Luis Angel Chacon Zuniga" userId="73937aee-36b7-4f25-8c7e-f0cdad7652be" providerId="ADAL" clId="{CEA0A90F-856F-4343-97B5-989176FEE93A}" dt="2021-09-17T20:34:01.393" v="0" actId="47"/>
        <pc:sldMkLst>
          <pc:docMk/>
          <pc:sldMk cId="1910725543" sldId="323"/>
        </pc:sldMkLst>
      </pc:sldChg>
      <pc:sldChg chg="del">
        <pc:chgData name="Luis Angel Chacon Zuniga" userId="73937aee-36b7-4f25-8c7e-f0cdad7652be" providerId="ADAL" clId="{CEA0A90F-856F-4343-97B5-989176FEE93A}" dt="2021-09-17T20:34:01.393" v="0" actId="47"/>
        <pc:sldMkLst>
          <pc:docMk/>
          <pc:sldMk cId="3090514090" sldId="324"/>
        </pc:sldMkLst>
      </pc:sldChg>
      <pc:sldChg chg="del">
        <pc:chgData name="Luis Angel Chacon Zuniga" userId="73937aee-36b7-4f25-8c7e-f0cdad7652be" providerId="ADAL" clId="{CEA0A90F-856F-4343-97B5-989176FEE93A}" dt="2021-09-17T20:34:01.393" v="0" actId="47"/>
        <pc:sldMkLst>
          <pc:docMk/>
          <pc:sldMk cId="1721284355" sldId="325"/>
        </pc:sldMkLst>
      </pc:sldChg>
      <pc:sldChg chg="del">
        <pc:chgData name="Luis Angel Chacon Zuniga" userId="73937aee-36b7-4f25-8c7e-f0cdad7652be" providerId="ADAL" clId="{CEA0A90F-856F-4343-97B5-989176FEE93A}" dt="2021-09-17T20:34:01.393" v="0" actId="47"/>
        <pc:sldMkLst>
          <pc:docMk/>
          <pc:sldMk cId="3655070444" sldId="326"/>
        </pc:sldMkLst>
      </pc:sldChg>
      <pc:sldChg chg="del">
        <pc:chgData name="Luis Angel Chacon Zuniga" userId="73937aee-36b7-4f25-8c7e-f0cdad7652be" providerId="ADAL" clId="{CEA0A90F-856F-4343-97B5-989176FEE93A}" dt="2021-09-17T20:34:01.393" v="0" actId="47"/>
        <pc:sldMkLst>
          <pc:docMk/>
          <pc:sldMk cId="317373717" sldId="331"/>
        </pc:sldMkLst>
      </pc:sldChg>
      <pc:sldChg chg="del">
        <pc:chgData name="Luis Angel Chacon Zuniga" userId="73937aee-36b7-4f25-8c7e-f0cdad7652be" providerId="ADAL" clId="{CEA0A90F-856F-4343-97B5-989176FEE93A}" dt="2021-09-17T20:34:01.393" v="0" actId="47"/>
        <pc:sldMkLst>
          <pc:docMk/>
          <pc:sldMk cId="749615021" sldId="332"/>
        </pc:sldMkLst>
      </pc:sldChg>
      <pc:sldChg chg="del">
        <pc:chgData name="Luis Angel Chacon Zuniga" userId="73937aee-36b7-4f25-8c7e-f0cdad7652be" providerId="ADAL" clId="{CEA0A90F-856F-4343-97B5-989176FEE93A}" dt="2021-09-17T20:34:01.393" v="0" actId="47"/>
        <pc:sldMkLst>
          <pc:docMk/>
          <pc:sldMk cId="2720988607" sldId="333"/>
        </pc:sldMkLst>
      </pc:sldChg>
      <pc:sldChg chg="del">
        <pc:chgData name="Luis Angel Chacon Zuniga" userId="73937aee-36b7-4f25-8c7e-f0cdad7652be" providerId="ADAL" clId="{CEA0A90F-856F-4343-97B5-989176FEE93A}" dt="2021-09-17T20:34:01.393" v="0" actId="47"/>
        <pc:sldMkLst>
          <pc:docMk/>
          <pc:sldMk cId="1676390104" sldId="334"/>
        </pc:sldMkLst>
      </pc:sldChg>
      <pc:sldChg chg="del">
        <pc:chgData name="Luis Angel Chacon Zuniga" userId="73937aee-36b7-4f25-8c7e-f0cdad7652be" providerId="ADAL" clId="{CEA0A90F-856F-4343-97B5-989176FEE93A}" dt="2021-09-17T20:34:14.846" v="11" actId="47"/>
        <pc:sldMkLst>
          <pc:docMk/>
          <pc:sldMk cId="4086771340" sldId="386"/>
        </pc:sldMkLst>
      </pc:sldChg>
      <pc:sldChg chg="del">
        <pc:chgData name="Luis Angel Chacon Zuniga" userId="73937aee-36b7-4f25-8c7e-f0cdad7652be" providerId="ADAL" clId="{CEA0A90F-856F-4343-97B5-989176FEE93A}" dt="2021-09-17T20:34:01.393" v="0" actId="47"/>
        <pc:sldMkLst>
          <pc:docMk/>
          <pc:sldMk cId="69213255" sldId="387"/>
        </pc:sldMkLst>
      </pc:sldChg>
      <pc:sldChg chg="del">
        <pc:chgData name="Luis Angel Chacon Zuniga" userId="73937aee-36b7-4f25-8c7e-f0cdad7652be" providerId="ADAL" clId="{CEA0A90F-856F-4343-97B5-989176FEE93A}" dt="2021-09-17T20:34:01.393" v="0" actId="47"/>
        <pc:sldMkLst>
          <pc:docMk/>
          <pc:sldMk cId="1559012309" sldId="388"/>
        </pc:sldMkLst>
      </pc:sldChg>
    </pc:docChg>
  </pc:docChgLst>
  <pc:docChgLst>
    <pc:chgData name="Luis Angel Chacon Zuniga" userId="73937aee-36b7-4f25-8c7e-f0cdad7652be" providerId="ADAL" clId="{FE610F91-8E0F-4E01-AC74-27F72508EA50}"/>
    <pc:docChg chg="undo custSel addSld delSld modSld">
      <pc:chgData name="Luis Angel Chacon Zuniga" userId="73937aee-36b7-4f25-8c7e-f0cdad7652be" providerId="ADAL" clId="{FE610F91-8E0F-4E01-AC74-27F72508EA50}" dt="2021-09-17T13:28:19.622" v="31" actId="47"/>
      <pc:docMkLst>
        <pc:docMk/>
      </pc:docMkLst>
      <pc:sldChg chg="del">
        <pc:chgData name="Luis Angel Chacon Zuniga" userId="73937aee-36b7-4f25-8c7e-f0cdad7652be" providerId="ADAL" clId="{FE610F91-8E0F-4E01-AC74-27F72508EA50}" dt="2021-09-17T13:26:12.697" v="0" actId="47"/>
        <pc:sldMkLst>
          <pc:docMk/>
          <pc:sldMk cId="2565915007" sldId="288"/>
        </pc:sldMkLst>
      </pc:sldChg>
      <pc:sldChg chg="del">
        <pc:chgData name="Luis Angel Chacon Zuniga" userId="73937aee-36b7-4f25-8c7e-f0cdad7652be" providerId="ADAL" clId="{FE610F91-8E0F-4E01-AC74-27F72508EA50}" dt="2021-09-17T13:26:14.968" v="1" actId="47"/>
        <pc:sldMkLst>
          <pc:docMk/>
          <pc:sldMk cId="2850219927" sldId="289"/>
        </pc:sldMkLst>
      </pc:sldChg>
      <pc:sldChg chg="del">
        <pc:chgData name="Luis Angel Chacon Zuniga" userId="73937aee-36b7-4f25-8c7e-f0cdad7652be" providerId="ADAL" clId="{FE610F91-8E0F-4E01-AC74-27F72508EA50}" dt="2021-09-17T13:26:17.318" v="2" actId="47"/>
        <pc:sldMkLst>
          <pc:docMk/>
          <pc:sldMk cId="64408761" sldId="290"/>
        </pc:sldMkLst>
      </pc:sldChg>
      <pc:sldChg chg="del">
        <pc:chgData name="Luis Angel Chacon Zuniga" userId="73937aee-36b7-4f25-8c7e-f0cdad7652be" providerId="ADAL" clId="{FE610F91-8E0F-4E01-AC74-27F72508EA50}" dt="2021-09-17T13:26:18.342" v="3" actId="47"/>
        <pc:sldMkLst>
          <pc:docMk/>
          <pc:sldMk cId="1696522165" sldId="291"/>
        </pc:sldMkLst>
      </pc:sldChg>
      <pc:sldChg chg="del">
        <pc:chgData name="Luis Angel Chacon Zuniga" userId="73937aee-36b7-4f25-8c7e-f0cdad7652be" providerId="ADAL" clId="{FE610F91-8E0F-4E01-AC74-27F72508EA50}" dt="2021-09-17T13:28:19.622" v="31" actId="47"/>
        <pc:sldMkLst>
          <pc:docMk/>
          <pc:sldMk cId="739449916" sldId="295"/>
        </pc:sldMkLst>
      </pc:sldChg>
      <pc:sldChg chg="del">
        <pc:chgData name="Luis Angel Chacon Zuniga" userId="73937aee-36b7-4f25-8c7e-f0cdad7652be" providerId="ADAL" clId="{FE610F91-8E0F-4E01-AC74-27F72508EA50}" dt="2021-09-17T13:28:19.622" v="31" actId="47"/>
        <pc:sldMkLst>
          <pc:docMk/>
          <pc:sldMk cId="678229882" sldId="298"/>
        </pc:sldMkLst>
      </pc:sldChg>
      <pc:sldChg chg="del">
        <pc:chgData name="Luis Angel Chacon Zuniga" userId="73937aee-36b7-4f25-8c7e-f0cdad7652be" providerId="ADAL" clId="{FE610F91-8E0F-4E01-AC74-27F72508EA50}" dt="2021-09-17T13:28:19.622" v="31" actId="47"/>
        <pc:sldMkLst>
          <pc:docMk/>
          <pc:sldMk cId="3185926283" sldId="299"/>
        </pc:sldMkLst>
      </pc:sldChg>
      <pc:sldChg chg="del">
        <pc:chgData name="Luis Angel Chacon Zuniga" userId="73937aee-36b7-4f25-8c7e-f0cdad7652be" providerId="ADAL" clId="{FE610F91-8E0F-4E01-AC74-27F72508EA50}" dt="2021-09-17T13:28:19.622" v="31" actId="47"/>
        <pc:sldMkLst>
          <pc:docMk/>
          <pc:sldMk cId="490013430" sldId="300"/>
        </pc:sldMkLst>
      </pc:sldChg>
      <pc:sldChg chg="del">
        <pc:chgData name="Luis Angel Chacon Zuniga" userId="73937aee-36b7-4f25-8c7e-f0cdad7652be" providerId="ADAL" clId="{FE610F91-8E0F-4E01-AC74-27F72508EA50}" dt="2021-09-17T13:28:19.622" v="31" actId="47"/>
        <pc:sldMkLst>
          <pc:docMk/>
          <pc:sldMk cId="307212442" sldId="301"/>
        </pc:sldMkLst>
      </pc:sldChg>
      <pc:sldChg chg="del">
        <pc:chgData name="Luis Angel Chacon Zuniga" userId="73937aee-36b7-4f25-8c7e-f0cdad7652be" providerId="ADAL" clId="{FE610F91-8E0F-4E01-AC74-27F72508EA50}" dt="2021-09-17T13:28:19.622" v="31" actId="47"/>
        <pc:sldMkLst>
          <pc:docMk/>
          <pc:sldMk cId="4260581685" sldId="302"/>
        </pc:sldMkLst>
      </pc:sldChg>
      <pc:sldChg chg="del">
        <pc:chgData name="Luis Angel Chacon Zuniga" userId="73937aee-36b7-4f25-8c7e-f0cdad7652be" providerId="ADAL" clId="{FE610F91-8E0F-4E01-AC74-27F72508EA50}" dt="2021-09-17T13:28:19.622" v="31" actId="47"/>
        <pc:sldMkLst>
          <pc:docMk/>
          <pc:sldMk cId="1424612815" sldId="303"/>
        </pc:sldMkLst>
      </pc:sldChg>
      <pc:sldChg chg="del">
        <pc:chgData name="Luis Angel Chacon Zuniga" userId="73937aee-36b7-4f25-8c7e-f0cdad7652be" providerId="ADAL" clId="{FE610F91-8E0F-4E01-AC74-27F72508EA50}" dt="2021-09-17T13:28:19.622" v="31" actId="47"/>
        <pc:sldMkLst>
          <pc:docMk/>
          <pc:sldMk cId="1347761335" sldId="304"/>
        </pc:sldMkLst>
      </pc:sldChg>
      <pc:sldChg chg="del">
        <pc:chgData name="Luis Angel Chacon Zuniga" userId="73937aee-36b7-4f25-8c7e-f0cdad7652be" providerId="ADAL" clId="{FE610F91-8E0F-4E01-AC74-27F72508EA50}" dt="2021-09-17T13:28:19.622" v="31" actId="47"/>
        <pc:sldMkLst>
          <pc:docMk/>
          <pc:sldMk cId="781311846" sldId="305"/>
        </pc:sldMkLst>
      </pc:sldChg>
      <pc:sldChg chg="del">
        <pc:chgData name="Luis Angel Chacon Zuniga" userId="73937aee-36b7-4f25-8c7e-f0cdad7652be" providerId="ADAL" clId="{FE610F91-8E0F-4E01-AC74-27F72508EA50}" dt="2021-09-17T13:28:19.622" v="31" actId="47"/>
        <pc:sldMkLst>
          <pc:docMk/>
          <pc:sldMk cId="3268277745" sldId="306"/>
        </pc:sldMkLst>
      </pc:sldChg>
      <pc:sldChg chg="del">
        <pc:chgData name="Luis Angel Chacon Zuniga" userId="73937aee-36b7-4f25-8c7e-f0cdad7652be" providerId="ADAL" clId="{FE610F91-8E0F-4E01-AC74-27F72508EA50}" dt="2021-09-17T13:28:19.622" v="31" actId="47"/>
        <pc:sldMkLst>
          <pc:docMk/>
          <pc:sldMk cId="3877393173" sldId="307"/>
        </pc:sldMkLst>
      </pc:sldChg>
      <pc:sldChg chg="del">
        <pc:chgData name="Luis Angel Chacon Zuniga" userId="73937aee-36b7-4f25-8c7e-f0cdad7652be" providerId="ADAL" clId="{FE610F91-8E0F-4E01-AC74-27F72508EA50}" dt="2021-09-17T13:28:19.622" v="31" actId="47"/>
        <pc:sldMkLst>
          <pc:docMk/>
          <pc:sldMk cId="3695370246" sldId="314"/>
        </pc:sldMkLst>
      </pc:sldChg>
      <pc:sldChg chg="del">
        <pc:chgData name="Luis Angel Chacon Zuniga" userId="73937aee-36b7-4f25-8c7e-f0cdad7652be" providerId="ADAL" clId="{FE610F91-8E0F-4E01-AC74-27F72508EA50}" dt="2021-09-17T13:28:19.622" v="31" actId="47"/>
        <pc:sldMkLst>
          <pc:docMk/>
          <pc:sldMk cId="3902899688" sldId="315"/>
        </pc:sldMkLst>
      </pc:sldChg>
      <pc:sldChg chg="del">
        <pc:chgData name="Luis Angel Chacon Zuniga" userId="73937aee-36b7-4f25-8c7e-f0cdad7652be" providerId="ADAL" clId="{FE610F91-8E0F-4E01-AC74-27F72508EA50}" dt="2021-09-17T13:28:19.622" v="31" actId="47"/>
        <pc:sldMkLst>
          <pc:docMk/>
          <pc:sldMk cId="3433631333" sldId="316"/>
        </pc:sldMkLst>
      </pc:sldChg>
      <pc:sldChg chg="del">
        <pc:chgData name="Luis Angel Chacon Zuniga" userId="73937aee-36b7-4f25-8c7e-f0cdad7652be" providerId="ADAL" clId="{FE610F91-8E0F-4E01-AC74-27F72508EA50}" dt="2021-09-17T13:27:15.594" v="25" actId="47"/>
        <pc:sldMkLst>
          <pc:docMk/>
          <pc:sldMk cId="2701060842" sldId="327"/>
        </pc:sldMkLst>
      </pc:sldChg>
      <pc:sldChg chg="del">
        <pc:chgData name="Luis Angel Chacon Zuniga" userId="73937aee-36b7-4f25-8c7e-f0cdad7652be" providerId="ADAL" clId="{FE610F91-8E0F-4E01-AC74-27F72508EA50}" dt="2021-09-17T13:27:16.696" v="26" actId="47"/>
        <pc:sldMkLst>
          <pc:docMk/>
          <pc:sldMk cId="1741544738" sldId="328"/>
        </pc:sldMkLst>
      </pc:sldChg>
      <pc:sldChg chg="del">
        <pc:chgData name="Luis Angel Chacon Zuniga" userId="73937aee-36b7-4f25-8c7e-f0cdad7652be" providerId="ADAL" clId="{FE610F91-8E0F-4E01-AC74-27F72508EA50}" dt="2021-09-17T13:27:17.676" v="27" actId="47"/>
        <pc:sldMkLst>
          <pc:docMk/>
          <pc:sldMk cId="274742977" sldId="329"/>
        </pc:sldMkLst>
      </pc:sldChg>
      <pc:sldChg chg="del">
        <pc:chgData name="Luis Angel Chacon Zuniga" userId="73937aee-36b7-4f25-8c7e-f0cdad7652be" providerId="ADAL" clId="{FE610F91-8E0F-4E01-AC74-27F72508EA50}" dt="2021-09-17T13:27:19.019" v="28" actId="47"/>
        <pc:sldMkLst>
          <pc:docMk/>
          <pc:sldMk cId="49263418" sldId="330"/>
        </pc:sldMkLst>
      </pc:sldChg>
      <pc:sldChg chg="add del">
        <pc:chgData name="Luis Angel Chacon Zuniga" userId="73937aee-36b7-4f25-8c7e-f0cdad7652be" providerId="ADAL" clId="{FE610F91-8E0F-4E01-AC74-27F72508EA50}" dt="2021-09-17T13:27:24.188" v="30" actId="47"/>
        <pc:sldMkLst>
          <pc:docMk/>
          <pc:sldMk cId="317373717" sldId="331"/>
        </pc:sldMkLst>
      </pc:sldChg>
      <pc:sldChg chg="del">
        <pc:chgData name="Luis Angel Chacon Zuniga" userId="73937aee-36b7-4f25-8c7e-f0cdad7652be" providerId="ADAL" clId="{FE610F91-8E0F-4E01-AC74-27F72508EA50}" dt="2021-09-17T13:28:19.622" v="31" actId="47"/>
        <pc:sldMkLst>
          <pc:docMk/>
          <pc:sldMk cId="3481101571" sldId="335"/>
        </pc:sldMkLst>
      </pc:sldChg>
      <pc:sldChg chg="del">
        <pc:chgData name="Luis Angel Chacon Zuniga" userId="73937aee-36b7-4f25-8c7e-f0cdad7652be" providerId="ADAL" clId="{FE610F91-8E0F-4E01-AC74-27F72508EA50}" dt="2021-09-17T13:28:19.622" v="31" actId="47"/>
        <pc:sldMkLst>
          <pc:docMk/>
          <pc:sldMk cId="875836507" sldId="336"/>
        </pc:sldMkLst>
      </pc:sldChg>
      <pc:sldChg chg="addSp delSp modSp new mod setBg">
        <pc:chgData name="Luis Angel Chacon Zuniga" userId="73937aee-36b7-4f25-8c7e-f0cdad7652be" providerId="ADAL" clId="{FE610F91-8E0F-4E01-AC74-27F72508EA50}" dt="2021-09-17T13:26:55.578" v="24" actId="20577"/>
        <pc:sldMkLst>
          <pc:docMk/>
          <pc:sldMk cId="4086771340" sldId="386"/>
        </pc:sldMkLst>
        <pc:spChg chg="mod">
          <ac:chgData name="Luis Angel Chacon Zuniga" userId="73937aee-36b7-4f25-8c7e-f0cdad7652be" providerId="ADAL" clId="{FE610F91-8E0F-4E01-AC74-27F72508EA50}" dt="2021-09-17T13:26:55.578" v="24" actId="20577"/>
          <ac:spMkLst>
            <pc:docMk/>
            <pc:sldMk cId="4086771340" sldId="386"/>
            <ac:spMk id="2" creationId="{149047E1-E10D-4FDD-87B8-2DF497A2DABD}"/>
          </ac:spMkLst>
        </pc:spChg>
        <pc:spChg chg="del">
          <ac:chgData name="Luis Angel Chacon Zuniga" userId="73937aee-36b7-4f25-8c7e-f0cdad7652be" providerId="ADAL" clId="{FE610F91-8E0F-4E01-AC74-27F72508EA50}" dt="2021-09-17T13:26:49.850" v="5" actId="26606"/>
          <ac:spMkLst>
            <pc:docMk/>
            <pc:sldMk cId="4086771340" sldId="386"/>
            <ac:spMk id="3" creationId="{764F353D-3A1A-4885-9185-39F9FAB2CB0E}"/>
          </ac:spMkLst>
        </pc:spChg>
        <pc:spChg chg="add">
          <ac:chgData name="Luis Angel Chacon Zuniga" userId="73937aee-36b7-4f25-8c7e-f0cdad7652be" providerId="ADAL" clId="{FE610F91-8E0F-4E01-AC74-27F72508EA50}" dt="2021-09-17T13:26:49.850" v="5" actId="26606"/>
          <ac:spMkLst>
            <pc:docMk/>
            <pc:sldMk cId="4086771340" sldId="386"/>
            <ac:spMk id="8" creationId="{F7660A3D-94D7-4E5D-AE77-F2DEE49DF4EE}"/>
          </ac:spMkLst>
        </pc:spChg>
        <pc:spChg chg="add">
          <ac:chgData name="Luis Angel Chacon Zuniga" userId="73937aee-36b7-4f25-8c7e-f0cdad7652be" providerId="ADAL" clId="{FE610F91-8E0F-4E01-AC74-27F72508EA50}" dt="2021-09-17T13:26:49.850" v="5" actId="26606"/>
          <ac:spMkLst>
            <pc:docMk/>
            <pc:sldMk cId="4086771340" sldId="386"/>
            <ac:spMk id="10" creationId="{A44EB985-DC5C-4DAC-9D62-8DC7D0F25A8F}"/>
          </ac:spMkLst>
        </pc:spChg>
        <pc:spChg chg="add">
          <ac:chgData name="Luis Angel Chacon Zuniga" userId="73937aee-36b7-4f25-8c7e-f0cdad7652be" providerId="ADAL" clId="{FE610F91-8E0F-4E01-AC74-27F72508EA50}" dt="2021-09-17T13:26:49.850" v="5" actId="26606"/>
          <ac:spMkLst>
            <pc:docMk/>
            <pc:sldMk cId="4086771340" sldId="386"/>
            <ac:spMk id="12" creationId="{3FCB64ED-B050-4F57-8188-F233260082B0}"/>
          </ac:spMkLst>
        </pc:spChg>
        <pc:spChg chg="add">
          <ac:chgData name="Luis Angel Chacon Zuniga" userId="73937aee-36b7-4f25-8c7e-f0cdad7652be" providerId="ADAL" clId="{FE610F91-8E0F-4E01-AC74-27F72508EA50}" dt="2021-09-17T13:26:49.850" v="5" actId="26606"/>
          <ac:spMkLst>
            <pc:docMk/>
            <pc:sldMk cId="4086771340" sldId="386"/>
            <ac:spMk id="14" creationId="{2BF5D0F4-EA4E-47A5-87BE-9ABB1AF66DCF}"/>
          </ac:spMkLst>
        </pc:spChg>
        <pc:spChg chg="add">
          <ac:chgData name="Luis Angel Chacon Zuniga" userId="73937aee-36b7-4f25-8c7e-f0cdad7652be" providerId="ADAL" clId="{FE610F91-8E0F-4E01-AC74-27F72508EA50}" dt="2021-09-17T13:26:49.850" v="5" actId="26606"/>
          <ac:spMkLst>
            <pc:docMk/>
            <pc:sldMk cId="4086771340" sldId="386"/>
            <ac:spMk id="16" creationId="{328C565D-A991-4381-AC37-76A58A4A128F}"/>
          </ac:spMkLst>
        </pc:spChg>
        <pc:spChg chg="add">
          <ac:chgData name="Luis Angel Chacon Zuniga" userId="73937aee-36b7-4f25-8c7e-f0cdad7652be" providerId="ADAL" clId="{FE610F91-8E0F-4E01-AC74-27F72508EA50}" dt="2021-09-17T13:26:49.850" v="5" actId="26606"/>
          <ac:spMkLst>
            <pc:docMk/>
            <pc:sldMk cId="4086771340" sldId="386"/>
            <ac:spMk id="18" creationId="{B7180431-F4DE-415D-BCBB-9316423C37C1}"/>
          </ac:spMkLst>
        </pc:spChg>
        <pc:spChg chg="add">
          <ac:chgData name="Luis Angel Chacon Zuniga" userId="73937aee-36b7-4f25-8c7e-f0cdad7652be" providerId="ADAL" clId="{FE610F91-8E0F-4E01-AC74-27F72508EA50}" dt="2021-09-17T13:26:49.850" v="5" actId="26606"/>
          <ac:spMkLst>
            <pc:docMk/>
            <pc:sldMk cId="4086771340" sldId="386"/>
            <ac:spMk id="20" creationId="{EEABD997-5EF9-4E9B-AFBB-F6DFAAF3ADF0}"/>
          </ac:spMkLst>
        </pc:spChg>
        <pc:spChg chg="add">
          <ac:chgData name="Luis Angel Chacon Zuniga" userId="73937aee-36b7-4f25-8c7e-f0cdad7652be" providerId="ADAL" clId="{FE610F91-8E0F-4E01-AC74-27F72508EA50}" dt="2021-09-17T13:26:49.850" v="5" actId="26606"/>
          <ac:spMkLst>
            <pc:docMk/>
            <pc:sldMk cId="4086771340" sldId="386"/>
            <ac:spMk id="22" creationId="{E9AB5EE6-A047-4B18-B998-D46DF3CC36FE}"/>
          </ac:spMkLst>
        </pc:spChg>
      </pc:sldChg>
    </pc:docChg>
  </pc:docChgLst>
  <pc:docChgLst>
    <pc:chgData name="Luis Angel Chacon Zuniga" userId="73937aee-36b7-4f25-8c7e-f0cdad7652be" providerId="ADAL" clId="{81C39B0F-56E1-4CE4-9457-DF8288ACC280}"/>
    <pc:docChg chg="undo custSel addSld delSld modSld">
      <pc:chgData name="Luis Angel Chacon Zuniga" userId="73937aee-36b7-4f25-8c7e-f0cdad7652be" providerId="ADAL" clId="{81C39B0F-56E1-4CE4-9457-DF8288ACC280}" dt="2021-09-17T15:22:50.396" v="159" actId="14100"/>
      <pc:docMkLst>
        <pc:docMk/>
      </pc:docMkLst>
      <pc:sldChg chg="del">
        <pc:chgData name="Luis Angel Chacon Zuniga" userId="73937aee-36b7-4f25-8c7e-f0cdad7652be" providerId="ADAL" clId="{81C39B0F-56E1-4CE4-9457-DF8288ACC280}" dt="2021-09-17T13:35:30.761" v="18" actId="47"/>
        <pc:sldMkLst>
          <pc:docMk/>
          <pc:sldMk cId="2570109903" sldId="256"/>
        </pc:sldMkLst>
      </pc:sldChg>
      <pc:sldChg chg="del">
        <pc:chgData name="Luis Angel Chacon Zuniga" userId="73937aee-36b7-4f25-8c7e-f0cdad7652be" providerId="ADAL" clId="{81C39B0F-56E1-4CE4-9457-DF8288ACC280}" dt="2021-09-17T15:15:15.045" v="146" actId="47"/>
        <pc:sldMkLst>
          <pc:docMk/>
          <pc:sldMk cId="875741090" sldId="296"/>
        </pc:sldMkLst>
      </pc:sldChg>
      <pc:sldChg chg="del">
        <pc:chgData name="Luis Angel Chacon Zuniga" userId="73937aee-36b7-4f25-8c7e-f0cdad7652be" providerId="ADAL" clId="{81C39B0F-56E1-4CE4-9457-DF8288ACC280}" dt="2021-09-17T13:40:47.090" v="22" actId="47"/>
        <pc:sldMkLst>
          <pc:docMk/>
          <pc:sldMk cId="2891964602" sldId="308"/>
        </pc:sldMkLst>
      </pc:sldChg>
      <pc:sldChg chg="del">
        <pc:chgData name="Luis Angel Chacon Zuniga" userId="73937aee-36b7-4f25-8c7e-f0cdad7652be" providerId="ADAL" clId="{81C39B0F-56E1-4CE4-9457-DF8288ACC280}" dt="2021-09-17T13:40:47.090" v="22" actId="47"/>
        <pc:sldMkLst>
          <pc:docMk/>
          <pc:sldMk cId="3884086342" sldId="309"/>
        </pc:sldMkLst>
      </pc:sldChg>
      <pc:sldChg chg="addSp delSp modSp del mod">
        <pc:chgData name="Luis Angel Chacon Zuniga" userId="73937aee-36b7-4f25-8c7e-f0cdad7652be" providerId="ADAL" clId="{81C39B0F-56E1-4CE4-9457-DF8288ACC280}" dt="2021-09-17T15:22:50.396" v="159" actId="14100"/>
        <pc:sldMkLst>
          <pc:docMk/>
          <pc:sldMk cId="1094458121" sldId="310"/>
        </pc:sldMkLst>
        <pc:spChg chg="mod">
          <ac:chgData name="Luis Angel Chacon Zuniga" userId="73937aee-36b7-4f25-8c7e-f0cdad7652be" providerId="ADAL" clId="{81C39B0F-56E1-4CE4-9457-DF8288ACC280}" dt="2021-09-17T15:18:32.166" v="153" actId="2710"/>
          <ac:spMkLst>
            <pc:docMk/>
            <pc:sldMk cId="1094458121" sldId="310"/>
            <ac:spMk id="3" creationId="{00000000-0000-0000-0000-000000000000}"/>
          </ac:spMkLst>
        </pc:spChg>
        <pc:spChg chg="del mod">
          <ac:chgData name="Luis Angel Chacon Zuniga" userId="73937aee-36b7-4f25-8c7e-f0cdad7652be" providerId="ADAL" clId="{81C39B0F-56E1-4CE4-9457-DF8288ACC280}" dt="2021-09-17T15:22:37.866" v="155" actId="478"/>
          <ac:spMkLst>
            <pc:docMk/>
            <pc:sldMk cId="1094458121" sldId="310"/>
            <ac:spMk id="4" creationId="{00000000-0000-0000-0000-000000000000}"/>
          </ac:spMkLst>
        </pc:spChg>
        <pc:spChg chg="add del mod">
          <ac:chgData name="Luis Angel Chacon Zuniga" userId="73937aee-36b7-4f25-8c7e-f0cdad7652be" providerId="ADAL" clId="{81C39B0F-56E1-4CE4-9457-DF8288ACC280}" dt="2021-09-17T15:22:40.687" v="156" actId="478"/>
          <ac:spMkLst>
            <pc:docMk/>
            <pc:sldMk cId="1094458121" sldId="310"/>
            <ac:spMk id="8" creationId="{F8338822-53D3-4B15-AD22-0E35CEA3E2CC}"/>
          </ac:spMkLst>
        </pc:spChg>
        <pc:picChg chg="add mod">
          <ac:chgData name="Luis Angel Chacon Zuniga" userId="73937aee-36b7-4f25-8c7e-f0cdad7652be" providerId="ADAL" clId="{81C39B0F-56E1-4CE4-9457-DF8288ACC280}" dt="2021-09-17T15:22:50.396" v="159" actId="14100"/>
          <ac:picMkLst>
            <pc:docMk/>
            <pc:sldMk cId="1094458121" sldId="310"/>
            <ac:picMk id="6" creationId="{489FDCA0-FCFB-411E-8F8F-F5F69019474E}"/>
          </ac:picMkLst>
        </pc:picChg>
      </pc:sldChg>
      <pc:sldChg chg="del">
        <pc:chgData name="Luis Angel Chacon Zuniga" userId="73937aee-36b7-4f25-8c7e-f0cdad7652be" providerId="ADAL" clId="{81C39B0F-56E1-4CE4-9457-DF8288ACC280}" dt="2021-09-17T13:40:47.090" v="22" actId="47"/>
        <pc:sldMkLst>
          <pc:docMk/>
          <pc:sldMk cId="2903159767" sldId="311"/>
        </pc:sldMkLst>
      </pc:sldChg>
      <pc:sldChg chg="del">
        <pc:chgData name="Luis Angel Chacon Zuniga" userId="73937aee-36b7-4f25-8c7e-f0cdad7652be" providerId="ADAL" clId="{81C39B0F-56E1-4CE4-9457-DF8288ACC280}" dt="2021-09-17T13:40:47.090" v="22" actId="47"/>
        <pc:sldMkLst>
          <pc:docMk/>
          <pc:sldMk cId="2536305009" sldId="312"/>
        </pc:sldMkLst>
      </pc:sldChg>
      <pc:sldChg chg="del">
        <pc:chgData name="Luis Angel Chacon Zuniga" userId="73937aee-36b7-4f25-8c7e-f0cdad7652be" providerId="ADAL" clId="{81C39B0F-56E1-4CE4-9457-DF8288ACC280}" dt="2021-09-17T13:40:47.090" v="22" actId="47"/>
        <pc:sldMkLst>
          <pc:docMk/>
          <pc:sldMk cId="961650484" sldId="313"/>
        </pc:sldMkLst>
      </pc:sldChg>
      <pc:sldChg chg="del">
        <pc:chgData name="Luis Angel Chacon Zuniga" userId="73937aee-36b7-4f25-8c7e-f0cdad7652be" providerId="ADAL" clId="{81C39B0F-56E1-4CE4-9457-DF8288ACC280}" dt="2021-09-17T13:40:47.090" v="22" actId="47"/>
        <pc:sldMkLst>
          <pc:docMk/>
          <pc:sldMk cId="2678635253" sldId="317"/>
        </pc:sldMkLst>
      </pc:sldChg>
      <pc:sldChg chg="delSp modSp mod chgLayout">
        <pc:chgData name="Luis Angel Chacon Zuniga" userId="73937aee-36b7-4f25-8c7e-f0cdad7652be" providerId="ADAL" clId="{81C39B0F-56E1-4CE4-9457-DF8288ACC280}" dt="2021-09-17T14:16:29.147" v="45" actId="403"/>
        <pc:sldMkLst>
          <pc:docMk/>
          <pc:sldMk cId="704559787" sldId="321"/>
        </pc:sldMkLst>
        <pc:spChg chg="mod ord">
          <ac:chgData name="Luis Angel Chacon Zuniga" userId="73937aee-36b7-4f25-8c7e-f0cdad7652be" providerId="ADAL" clId="{81C39B0F-56E1-4CE4-9457-DF8288ACC280}" dt="2021-09-17T14:05:53.168" v="24" actId="700"/>
          <ac:spMkLst>
            <pc:docMk/>
            <pc:sldMk cId="704559787" sldId="321"/>
            <ac:spMk id="2" creationId="{74E54E93-9C00-45C8-8953-044A3280CACE}"/>
          </ac:spMkLst>
        </pc:spChg>
        <pc:spChg chg="mod ord">
          <ac:chgData name="Luis Angel Chacon Zuniga" userId="73937aee-36b7-4f25-8c7e-f0cdad7652be" providerId="ADAL" clId="{81C39B0F-56E1-4CE4-9457-DF8288ACC280}" dt="2021-09-17T14:16:29.147" v="45" actId="403"/>
          <ac:spMkLst>
            <pc:docMk/>
            <pc:sldMk cId="704559787" sldId="321"/>
            <ac:spMk id="3" creationId="{DEA99679-20E4-45A8-9E41-89665A884191}"/>
          </ac:spMkLst>
        </pc:spChg>
        <pc:picChg chg="del">
          <ac:chgData name="Luis Angel Chacon Zuniga" userId="73937aee-36b7-4f25-8c7e-f0cdad7652be" providerId="ADAL" clId="{81C39B0F-56E1-4CE4-9457-DF8288ACC280}" dt="2021-09-17T14:05:42.444" v="23" actId="478"/>
          <ac:picMkLst>
            <pc:docMk/>
            <pc:sldMk cId="704559787" sldId="321"/>
            <ac:picMk id="5" creationId="{569EB573-BECC-427A-9E27-DE3BFFE139AA}"/>
          </ac:picMkLst>
        </pc:picChg>
      </pc:sldChg>
      <pc:sldChg chg="modSp mod">
        <pc:chgData name="Luis Angel Chacon Zuniga" userId="73937aee-36b7-4f25-8c7e-f0cdad7652be" providerId="ADAL" clId="{81C39B0F-56E1-4CE4-9457-DF8288ACC280}" dt="2021-09-17T14:22:59.794" v="83" actId="27636"/>
        <pc:sldMkLst>
          <pc:docMk/>
          <pc:sldMk cId="1910725543" sldId="323"/>
        </pc:sldMkLst>
        <pc:spChg chg="mod">
          <ac:chgData name="Luis Angel Chacon Zuniga" userId="73937aee-36b7-4f25-8c7e-f0cdad7652be" providerId="ADAL" clId="{81C39B0F-56E1-4CE4-9457-DF8288ACC280}" dt="2021-09-17T14:22:59.794" v="83" actId="27636"/>
          <ac:spMkLst>
            <pc:docMk/>
            <pc:sldMk cId="1910725543" sldId="323"/>
            <ac:spMk id="3" creationId="{82103FBE-36AE-4560-AD9D-AA56B51559F2}"/>
          </ac:spMkLst>
        </pc:spChg>
      </pc:sldChg>
      <pc:sldChg chg="addSp delSp modSp mod">
        <pc:chgData name="Luis Angel Chacon Zuniga" userId="73937aee-36b7-4f25-8c7e-f0cdad7652be" providerId="ADAL" clId="{81C39B0F-56E1-4CE4-9457-DF8288ACC280}" dt="2021-09-17T14:32:26.562" v="96" actId="14100"/>
        <pc:sldMkLst>
          <pc:docMk/>
          <pc:sldMk cId="3090514090" sldId="324"/>
        </pc:sldMkLst>
        <pc:spChg chg="add del mod">
          <ac:chgData name="Luis Angel Chacon Zuniga" userId="73937aee-36b7-4f25-8c7e-f0cdad7652be" providerId="ADAL" clId="{81C39B0F-56E1-4CE4-9457-DF8288ACC280}" dt="2021-09-17T14:32:08.623" v="87" actId="478"/>
          <ac:spMkLst>
            <pc:docMk/>
            <pc:sldMk cId="3090514090" sldId="324"/>
            <ac:spMk id="6" creationId="{C7B50441-F993-4A99-B67C-7CC83DC1712D}"/>
          </ac:spMkLst>
        </pc:spChg>
        <pc:picChg chg="del">
          <ac:chgData name="Luis Angel Chacon Zuniga" userId="73937aee-36b7-4f25-8c7e-f0cdad7652be" providerId="ADAL" clId="{81C39B0F-56E1-4CE4-9457-DF8288ACC280}" dt="2021-09-17T14:31:42.480" v="84" actId="478"/>
          <ac:picMkLst>
            <pc:docMk/>
            <pc:sldMk cId="3090514090" sldId="324"/>
            <ac:picMk id="4" creationId="{C886F4DE-670B-4C68-B178-B445BEC55E5B}"/>
          </ac:picMkLst>
        </pc:picChg>
        <pc:picChg chg="del">
          <ac:chgData name="Luis Angel Chacon Zuniga" userId="73937aee-36b7-4f25-8c7e-f0cdad7652be" providerId="ADAL" clId="{81C39B0F-56E1-4CE4-9457-DF8288ACC280}" dt="2021-09-17T14:32:10.422" v="88" actId="478"/>
          <ac:picMkLst>
            <pc:docMk/>
            <pc:sldMk cId="3090514090" sldId="324"/>
            <ac:picMk id="5" creationId="{F8F4EEEF-EC1A-4530-BC2B-D993623D9262}"/>
          </ac:picMkLst>
        </pc:picChg>
        <pc:picChg chg="add mod">
          <ac:chgData name="Luis Angel Chacon Zuniga" userId="73937aee-36b7-4f25-8c7e-f0cdad7652be" providerId="ADAL" clId="{81C39B0F-56E1-4CE4-9457-DF8288ACC280}" dt="2021-09-17T14:32:26.562" v="96" actId="14100"/>
          <ac:picMkLst>
            <pc:docMk/>
            <pc:sldMk cId="3090514090" sldId="324"/>
            <ac:picMk id="8" creationId="{86649AA1-38AC-4A27-90B2-B1025DEF13DA}"/>
          </ac:picMkLst>
        </pc:picChg>
        <pc:picChg chg="add mod">
          <ac:chgData name="Luis Angel Chacon Zuniga" userId="73937aee-36b7-4f25-8c7e-f0cdad7652be" providerId="ADAL" clId="{81C39B0F-56E1-4CE4-9457-DF8288ACC280}" dt="2021-09-17T14:32:20.192" v="93" actId="14100"/>
          <ac:picMkLst>
            <pc:docMk/>
            <pc:sldMk cId="3090514090" sldId="324"/>
            <ac:picMk id="10" creationId="{DA3316F6-B206-4E10-892E-ED826DE843C1}"/>
          </ac:picMkLst>
        </pc:picChg>
      </pc:sldChg>
      <pc:sldChg chg="addSp delSp modSp mod">
        <pc:chgData name="Luis Angel Chacon Zuniga" userId="73937aee-36b7-4f25-8c7e-f0cdad7652be" providerId="ADAL" clId="{81C39B0F-56E1-4CE4-9457-DF8288ACC280}" dt="2021-09-17T14:46:14.901" v="106" actId="1076"/>
        <pc:sldMkLst>
          <pc:docMk/>
          <pc:sldMk cId="3655070444" sldId="326"/>
        </pc:sldMkLst>
        <pc:spChg chg="add del mod">
          <ac:chgData name="Luis Angel Chacon Zuniga" userId="73937aee-36b7-4f25-8c7e-f0cdad7652be" providerId="ADAL" clId="{81C39B0F-56E1-4CE4-9457-DF8288ACC280}" dt="2021-09-17T14:45:42.860" v="98" actId="478"/>
          <ac:spMkLst>
            <pc:docMk/>
            <pc:sldMk cId="3655070444" sldId="326"/>
            <ac:spMk id="6" creationId="{7C85A65D-213B-4B38-BBCE-BB382188F823}"/>
          </ac:spMkLst>
        </pc:spChg>
        <pc:picChg chg="del">
          <ac:chgData name="Luis Angel Chacon Zuniga" userId="73937aee-36b7-4f25-8c7e-f0cdad7652be" providerId="ADAL" clId="{81C39B0F-56E1-4CE4-9457-DF8288ACC280}" dt="2021-09-17T14:45:40.406" v="97" actId="478"/>
          <ac:picMkLst>
            <pc:docMk/>
            <pc:sldMk cId="3655070444" sldId="326"/>
            <ac:picMk id="4" creationId="{267B0961-23DE-4EC0-90BF-AD5BA0DFBE50}"/>
          </ac:picMkLst>
        </pc:picChg>
        <pc:picChg chg="del">
          <ac:chgData name="Luis Angel Chacon Zuniga" userId="73937aee-36b7-4f25-8c7e-f0cdad7652be" providerId="ADAL" clId="{81C39B0F-56E1-4CE4-9457-DF8288ACC280}" dt="2021-09-17T14:45:43.555" v="99" actId="478"/>
          <ac:picMkLst>
            <pc:docMk/>
            <pc:sldMk cId="3655070444" sldId="326"/>
            <ac:picMk id="5" creationId="{E0C3FC4F-08F3-42AE-9D7B-C6D5D6EEFA4E}"/>
          </ac:picMkLst>
        </pc:picChg>
        <pc:picChg chg="add mod">
          <ac:chgData name="Luis Angel Chacon Zuniga" userId="73937aee-36b7-4f25-8c7e-f0cdad7652be" providerId="ADAL" clId="{81C39B0F-56E1-4CE4-9457-DF8288ACC280}" dt="2021-09-17T14:45:55.687" v="103" actId="1076"/>
          <ac:picMkLst>
            <pc:docMk/>
            <pc:sldMk cId="3655070444" sldId="326"/>
            <ac:picMk id="8" creationId="{780C633B-55CA-4704-97AC-981CF47866CA}"/>
          </ac:picMkLst>
        </pc:picChg>
        <pc:picChg chg="add mod">
          <ac:chgData name="Luis Angel Chacon Zuniga" userId="73937aee-36b7-4f25-8c7e-f0cdad7652be" providerId="ADAL" clId="{81C39B0F-56E1-4CE4-9457-DF8288ACC280}" dt="2021-09-17T14:46:14.901" v="106" actId="1076"/>
          <ac:picMkLst>
            <pc:docMk/>
            <pc:sldMk cId="3655070444" sldId="326"/>
            <ac:picMk id="10" creationId="{FCAB7056-7A80-4B08-9CBA-2DD917DEDA48}"/>
          </ac:picMkLst>
        </pc:picChg>
      </pc:sldChg>
      <pc:sldChg chg="modSp mod">
        <pc:chgData name="Luis Angel Chacon Zuniga" userId="73937aee-36b7-4f25-8c7e-f0cdad7652be" providerId="ADAL" clId="{81C39B0F-56E1-4CE4-9457-DF8288ACC280}" dt="2021-09-17T14:46:28.719" v="111" actId="123"/>
        <pc:sldMkLst>
          <pc:docMk/>
          <pc:sldMk cId="317373717" sldId="331"/>
        </pc:sldMkLst>
        <pc:spChg chg="mod">
          <ac:chgData name="Luis Angel Chacon Zuniga" userId="73937aee-36b7-4f25-8c7e-f0cdad7652be" providerId="ADAL" clId="{81C39B0F-56E1-4CE4-9457-DF8288ACC280}" dt="2021-09-17T14:46:28.719" v="111" actId="123"/>
          <ac:spMkLst>
            <pc:docMk/>
            <pc:sldMk cId="317373717" sldId="331"/>
            <ac:spMk id="3" creationId="{988ED262-F88C-4D16-87C3-B6FBA60C9521}"/>
          </ac:spMkLst>
        </pc:spChg>
      </pc:sldChg>
      <pc:sldChg chg="addSp delSp modSp mod">
        <pc:chgData name="Luis Angel Chacon Zuniga" userId="73937aee-36b7-4f25-8c7e-f0cdad7652be" providerId="ADAL" clId="{81C39B0F-56E1-4CE4-9457-DF8288ACC280}" dt="2021-09-17T15:11:05.624" v="128" actId="14100"/>
        <pc:sldMkLst>
          <pc:docMk/>
          <pc:sldMk cId="749615021" sldId="332"/>
        </pc:sldMkLst>
        <pc:spChg chg="mod">
          <ac:chgData name="Luis Angel Chacon Zuniga" userId="73937aee-36b7-4f25-8c7e-f0cdad7652be" providerId="ADAL" clId="{81C39B0F-56E1-4CE4-9457-DF8288ACC280}" dt="2021-09-17T14:47:15.281" v="113" actId="14100"/>
          <ac:spMkLst>
            <pc:docMk/>
            <pc:sldMk cId="749615021" sldId="332"/>
            <ac:spMk id="3" creationId="{0635A5A8-C39F-4159-9DE5-C29383047005}"/>
          </ac:spMkLst>
        </pc:spChg>
        <pc:spChg chg="mod">
          <ac:chgData name="Luis Angel Chacon Zuniga" userId="73937aee-36b7-4f25-8c7e-f0cdad7652be" providerId="ADAL" clId="{81C39B0F-56E1-4CE4-9457-DF8288ACC280}" dt="2021-09-17T14:52:52.599" v="116" actId="1076"/>
          <ac:spMkLst>
            <pc:docMk/>
            <pc:sldMk cId="749615021" sldId="332"/>
            <ac:spMk id="6" creationId="{3588371D-BDF8-4BF9-A914-7BA59DEB8E89}"/>
          </ac:spMkLst>
        </pc:spChg>
        <pc:picChg chg="add mod">
          <ac:chgData name="Luis Angel Chacon Zuniga" userId="73937aee-36b7-4f25-8c7e-f0cdad7652be" providerId="ADAL" clId="{81C39B0F-56E1-4CE4-9457-DF8288ACC280}" dt="2021-09-17T15:11:01.161" v="126" actId="1076"/>
          <ac:picMkLst>
            <pc:docMk/>
            <pc:sldMk cId="749615021" sldId="332"/>
            <ac:picMk id="5" creationId="{C6AF1319-8E80-4064-B855-CE07874FCC71}"/>
          </ac:picMkLst>
        </pc:picChg>
        <pc:picChg chg="del mod">
          <ac:chgData name="Luis Angel Chacon Zuniga" userId="73937aee-36b7-4f25-8c7e-f0cdad7652be" providerId="ADAL" clId="{81C39B0F-56E1-4CE4-9457-DF8288ACC280}" dt="2021-09-17T14:52:48.588" v="115" actId="478"/>
          <ac:picMkLst>
            <pc:docMk/>
            <pc:sldMk cId="749615021" sldId="332"/>
            <ac:picMk id="8" creationId="{9908DCB9-1FB0-4CCA-ABCA-CEA1D79741B6}"/>
          </ac:picMkLst>
        </pc:picChg>
        <pc:picChg chg="add mod">
          <ac:chgData name="Luis Angel Chacon Zuniga" userId="73937aee-36b7-4f25-8c7e-f0cdad7652be" providerId="ADAL" clId="{81C39B0F-56E1-4CE4-9457-DF8288ACC280}" dt="2021-09-17T15:11:05.624" v="128" actId="14100"/>
          <ac:picMkLst>
            <pc:docMk/>
            <pc:sldMk cId="749615021" sldId="332"/>
            <ac:picMk id="10" creationId="{B12455AF-96FC-4EA2-A2BB-55531908486F}"/>
          </ac:picMkLst>
        </pc:picChg>
      </pc:sldChg>
      <pc:sldChg chg="addSp delSp modSp mod">
        <pc:chgData name="Luis Angel Chacon Zuniga" userId="73937aee-36b7-4f25-8c7e-f0cdad7652be" providerId="ADAL" clId="{81C39B0F-56E1-4CE4-9457-DF8288ACC280}" dt="2021-09-17T15:15:11.881" v="145" actId="1076"/>
        <pc:sldMkLst>
          <pc:docMk/>
          <pc:sldMk cId="2720988607" sldId="333"/>
        </pc:sldMkLst>
        <pc:spChg chg="mod">
          <ac:chgData name="Luis Angel Chacon Zuniga" userId="73937aee-36b7-4f25-8c7e-f0cdad7652be" providerId="ADAL" clId="{81C39B0F-56E1-4CE4-9457-DF8288ACC280}" dt="2021-09-17T15:14:29.893" v="132" actId="6549"/>
          <ac:spMkLst>
            <pc:docMk/>
            <pc:sldMk cId="2720988607" sldId="333"/>
            <ac:spMk id="3" creationId="{4CA91E90-7736-400A-873E-28732EE9535A}"/>
          </ac:spMkLst>
        </pc:spChg>
        <pc:picChg chg="del">
          <ac:chgData name="Luis Angel Chacon Zuniga" userId="73937aee-36b7-4f25-8c7e-f0cdad7652be" providerId="ADAL" clId="{81C39B0F-56E1-4CE4-9457-DF8288ACC280}" dt="2021-09-17T15:14:39.368" v="136" actId="478"/>
          <ac:picMkLst>
            <pc:docMk/>
            <pc:sldMk cId="2720988607" sldId="333"/>
            <ac:picMk id="4" creationId="{B1635F0B-9318-4B10-8693-B953C4B872F8}"/>
          </ac:picMkLst>
        </pc:picChg>
        <pc:picChg chg="del">
          <ac:chgData name="Luis Angel Chacon Zuniga" userId="73937aee-36b7-4f25-8c7e-f0cdad7652be" providerId="ADAL" clId="{81C39B0F-56E1-4CE4-9457-DF8288ACC280}" dt="2021-09-17T15:14:27.352" v="129" actId="478"/>
          <ac:picMkLst>
            <pc:docMk/>
            <pc:sldMk cId="2720988607" sldId="333"/>
            <ac:picMk id="5" creationId="{BE02604C-B5BB-4B4C-B51B-9DBBEB60EDD9}"/>
          </ac:picMkLst>
        </pc:picChg>
        <pc:picChg chg="add mod">
          <ac:chgData name="Luis Angel Chacon Zuniga" userId="73937aee-36b7-4f25-8c7e-f0cdad7652be" providerId="ADAL" clId="{81C39B0F-56E1-4CE4-9457-DF8288ACC280}" dt="2021-09-17T15:15:08.395" v="143" actId="14100"/>
          <ac:picMkLst>
            <pc:docMk/>
            <pc:sldMk cId="2720988607" sldId="333"/>
            <ac:picMk id="7" creationId="{C1F774E3-0CF6-4F7E-A59B-1423C661C64D}"/>
          </ac:picMkLst>
        </pc:picChg>
        <pc:picChg chg="add mod">
          <ac:chgData name="Luis Angel Chacon Zuniga" userId="73937aee-36b7-4f25-8c7e-f0cdad7652be" providerId="ADAL" clId="{81C39B0F-56E1-4CE4-9457-DF8288ACC280}" dt="2021-09-17T15:15:11.881" v="145" actId="1076"/>
          <ac:picMkLst>
            <pc:docMk/>
            <pc:sldMk cId="2720988607" sldId="333"/>
            <ac:picMk id="9" creationId="{2DA0B247-2361-4A5E-9D19-5E1DE0702F59}"/>
          </ac:picMkLst>
        </pc:picChg>
      </pc:sldChg>
      <pc:sldChg chg="del">
        <pc:chgData name="Luis Angel Chacon Zuniga" userId="73937aee-36b7-4f25-8c7e-f0cdad7652be" providerId="ADAL" clId="{81C39B0F-56E1-4CE4-9457-DF8288ACC280}" dt="2021-09-17T13:40:47.090" v="22" actId="47"/>
        <pc:sldMkLst>
          <pc:docMk/>
          <pc:sldMk cId="3455146830" sldId="343"/>
        </pc:sldMkLst>
      </pc:sldChg>
      <pc:sldChg chg="del">
        <pc:chgData name="Luis Angel Chacon Zuniga" userId="73937aee-36b7-4f25-8c7e-f0cdad7652be" providerId="ADAL" clId="{81C39B0F-56E1-4CE4-9457-DF8288ACC280}" dt="2021-09-17T13:40:47.090" v="22" actId="47"/>
        <pc:sldMkLst>
          <pc:docMk/>
          <pc:sldMk cId="511290088" sldId="344"/>
        </pc:sldMkLst>
      </pc:sldChg>
      <pc:sldChg chg="del">
        <pc:chgData name="Luis Angel Chacon Zuniga" userId="73937aee-36b7-4f25-8c7e-f0cdad7652be" providerId="ADAL" clId="{81C39B0F-56E1-4CE4-9457-DF8288ACC280}" dt="2021-09-17T13:40:47.090" v="22" actId="47"/>
        <pc:sldMkLst>
          <pc:docMk/>
          <pc:sldMk cId="3295960282" sldId="345"/>
        </pc:sldMkLst>
      </pc:sldChg>
      <pc:sldChg chg="del">
        <pc:chgData name="Luis Angel Chacon Zuniga" userId="73937aee-36b7-4f25-8c7e-f0cdad7652be" providerId="ADAL" clId="{81C39B0F-56E1-4CE4-9457-DF8288ACC280}" dt="2021-09-17T13:40:47.090" v="22" actId="47"/>
        <pc:sldMkLst>
          <pc:docMk/>
          <pc:sldMk cId="388923609" sldId="346"/>
        </pc:sldMkLst>
      </pc:sldChg>
      <pc:sldChg chg="del">
        <pc:chgData name="Luis Angel Chacon Zuniga" userId="73937aee-36b7-4f25-8c7e-f0cdad7652be" providerId="ADAL" clId="{81C39B0F-56E1-4CE4-9457-DF8288ACC280}" dt="2021-09-17T13:40:47.090" v="22" actId="47"/>
        <pc:sldMkLst>
          <pc:docMk/>
          <pc:sldMk cId="711604428" sldId="347"/>
        </pc:sldMkLst>
      </pc:sldChg>
      <pc:sldChg chg="del">
        <pc:chgData name="Luis Angel Chacon Zuniga" userId="73937aee-36b7-4f25-8c7e-f0cdad7652be" providerId="ADAL" clId="{81C39B0F-56E1-4CE4-9457-DF8288ACC280}" dt="2021-09-17T13:40:47.090" v="22" actId="47"/>
        <pc:sldMkLst>
          <pc:docMk/>
          <pc:sldMk cId="1016395942" sldId="348"/>
        </pc:sldMkLst>
      </pc:sldChg>
      <pc:sldChg chg="del">
        <pc:chgData name="Luis Angel Chacon Zuniga" userId="73937aee-36b7-4f25-8c7e-f0cdad7652be" providerId="ADAL" clId="{81C39B0F-56E1-4CE4-9457-DF8288ACC280}" dt="2021-09-17T13:40:47.090" v="22" actId="47"/>
        <pc:sldMkLst>
          <pc:docMk/>
          <pc:sldMk cId="554537676" sldId="349"/>
        </pc:sldMkLst>
      </pc:sldChg>
      <pc:sldChg chg="del">
        <pc:chgData name="Luis Angel Chacon Zuniga" userId="73937aee-36b7-4f25-8c7e-f0cdad7652be" providerId="ADAL" clId="{81C39B0F-56E1-4CE4-9457-DF8288ACC280}" dt="2021-09-17T13:40:47.090" v="22" actId="47"/>
        <pc:sldMkLst>
          <pc:docMk/>
          <pc:sldMk cId="3923712580" sldId="350"/>
        </pc:sldMkLst>
      </pc:sldChg>
      <pc:sldChg chg="del">
        <pc:chgData name="Luis Angel Chacon Zuniga" userId="73937aee-36b7-4f25-8c7e-f0cdad7652be" providerId="ADAL" clId="{81C39B0F-56E1-4CE4-9457-DF8288ACC280}" dt="2021-09-17T13:40:47.090" v="22" actId="47"/>
        <pc:sldMkLst>
          <pc:docMk/>
          <pc:sldMk cId="828798054" sldId="351"/>
        </pc:sldMkLst>
      </pc:sldChg>
      <pc:sldChg chg="del">
        <pc:chgData name="Luis Angel Chacon Zuniga" userId="73937aee-36b7-4f25-8c7e-f0cdad7652be" providerId="ADAL" clId="{81C39B0F-56E1-4CE4-9457-DF8288ACC280}" dt="2021-09-17T13:40:47.090" v="22" actId="47"/>
        <pc:sldMkLst>
          <pc:docMk/>
          <pc:sldMk cId="2510935768" sldId="352"/>
        </pc:sldMkLst>
      </pc:sldChg>
      <pc:sldChg chg="del">
        <pc:chgData name="Luis Angel Chacon Zuniga" userId="73937aee-36b7-4f25-8c7e-f0cdad7652be" providerId="ADAL" clId="{81C39B0F-56E1-4CE4-9457-DF8288ACC280}" dt="2021-09-17T13:40:47.090" v="22" actId="47"/>
        <pc:sldMkLst>
          <pc:docMk/>
          <pc:sldMk cId="2723952182" sldId="353"/>
        </pc:sldMkLst>
      </pc:sldChg>
      <pc:sldChg chg="del">
        <pc:chgData name="Luis Angel Chacon Zuniga" userId="73937aee-36b7-4f25-8c7e-f0cdad7652be" providerId="ADAL" clId="{81C39B0F-56E1-4CE4-9457-DF8288ACC280}" dt="2021-09-17T13:40:47.090" v="22" actId="47"/>
        <pc:sldMkLst>
          <pc:docMk/>
          <pc:sldMk cId="653170014" sldId="354"/>
        </pc:sldMkLst>
      </pc:sldChg>
      <pc:sldChg chg="del">
        <pc:chgData name="Luis Angel Chacon Zuniga" userId="73937aee-36b7-4f25-8c7e-f0cdad7652be" providerId="ADAL" clId="{81C39B0F-56E1-4CE4-9457-DF8288ACC280}" dt="2021-09-17T13:40:47.090" v="22" actId="47"/>
        <pc:sldMkLst>
          <pc:docMk/>
          <pc:sldMk cId="4159748771" sldId="355"/>
        </pc:sldMkLst>
      </pc:sldChg>
      <pc:sldChg chg="del">
        <pc:chgData name="Luis Angel Chacon Zuniga" userId="73937aee-36b7-4f25-8c7e-f0cdad7652be" providerId="ADAL" clId="{81C39B0F-56E1-4CE4-9457-DF8288ACC280}" dt="2021-09-17T13:40:47.090" v="22" actId="47"/>
        <pc:sldMkLst>
          <pc:docMk/>
          <pc:sldMk cId="1782043568" sldId="356"/>
        </pc:sldMkLst>
      </pc:sldChg>
      <pc:sldChg chg="del">
        <pc:chgData name="Luis Angel Chacon Zuniga" userId="73937aee-36b7-4f25-8c7e-f0cdad7652be" providerId="ADAL" clId="{81C39B0F-56E1-4CE4-9457-DF8288ACC280}" dt="2021-09-17T13:40:47.090" v="22" actId="47"/>
        <pc:sldMkLst>
          <pc:docMk/>
          <pc:sldMk cId="598688665" sldId="357"/>
        </pc:sldMkLst>
      </pc:sldChg>
      <pc:sldChg chg="del">
        <pc:chgData name="Luis Angel Chacon Zuniga" userId="73937aee-36b7-4f25-8c7e-f0cdad7652be" providerId="ADAL" clId="{81C39B0F-56E1-4CE4-9457-DF8288ACC280}" dt="2021-09-17T13:40:47.090" v="22" actId="47"/>
        <pc:sldMkLst>
          <pc:docMk/>
          <pc:sldMk cId="334211102" sldId="358"/>
        </pc:sldMkLst>
      </pc:sldChg>
      <pc:sldChg chg="del">
        <pc:chgData name="Luis Angel Chacon Zuniga" userId="73937aee-36b7-4f25-8c7e-f0cdad7652be" providerId="ADAL" clId="{81C39B0F-56E1-4CE4-9457-DF8288ACC280}" dt="2021-09-17T13:40:47.090" v="22" actId="47"/>
        <pc:sldMkLst>
          <pc:docMk/>
          <pc:sldMk cId="654429270" sldId="359"/>
        </pc:sldMkLst>
      </pc:sldChg>
      <pc:sldChg chg="del">
        <pc:chgData name="Luis Angel Chacon Zuniga" userId="73937aee-36b7-4f25-8c7e-f0cdad7652be" providerId="ADAL" clId="{81C39B0F-56E1-4CE4-9457-DF8288ACC280}" dt="2021-09-17T13:40:47.090" v="22" actId="47"/>
        <pc:sldMkLst>
          <pc:docMk/>
          <pc:sldMk cId="4177588196" sldId="360"/>
        </pc:sldMkLst>
      </pc:sldChg>
      <pc:sldChg chg="del">
        <pc:chgData name="Luis Angel Chacon Zuniga" userId="73937aee-36b7-4f25-8c7e-f0cdad7652be" providerId="ADAL" clId="{81C39B0F-56E1-4CE4-9457-DF8288ACC280}" dt="2021-09-17T13:40:47.090" v="22" actId="47"/>
        <pc:sldMkLst>
          <pc:docMk/>
          <pc:sldMk cId="3279550740" sldId="361"/>
        </pc:sldMkLst>
      </pc:sldChg>
      <pc:sldChg chg="del">
        <pc:chgData name="Luis Angel Chacon Zuniga" userId="73937aee-36b7-4f25-8c7e-f0cdad7652be" providerId="ADAL" clId="{81C39B0F-56E1-4CE4-9457-DF8288ACC280}" dt="2021-09-17T13:40:47.090" v="22" actId="47"/>
        <pc:sldMkLst>
          <pc:docMk/>
          <pc:sldMk cId="2129347577" sldId="362"/>
        </pc:sldMkLst>
      </pc:sldChg>
      <pc:sldChg chg="del">
        <pc:chgData name="Luis Angel Chacon Zuniga" userId="73937aee-36b7-4f25-8c7e-f0cdad7652be" providerId="ADAL" clId="{81C39B0F-56E1-4CE4-9457-DF8288ACC280}" dt="2021-09-17T13:40:47.090" v="22" actId="47"/>
        <pc:sldMkLst>
          <pc:docMk/>
          <pc:sldMk cId="833457521" sldId="363"/>
        </pc:sldMkLst>
      </pc:sldChg>
      <pc:sldChg chg="addSp delSp modSp mod">
        <pc:chgData name="Luis Angel Chacon Zuniga" userId="73937aee-36b7-4f25-8c7e-f0cdad7652be" providerId="ADAL" clId="{81C39B0F-56E1-4CE4-9457-DF8288ACC280}" dt="2021-09-17T13:35:17.964" v="17" actId="14100"/>
        <pc:sldMkLst>
          <pc:docMk/>
          <pc:sldMk cId="331582489" sldId="384"/>
        </pc:sldMkLst>
        <pc:spChg chg="mod">
          <ac:chgData name="Luis Angel Chacon Zuniga" userId="73937aee-36b7-4f25-8c7e-f0cdad7652be" providerId="ADAL" clId="{81C39B0F-56E1-4CE4-9457-DF8288ACC280}" dt="2021-09-17T13:35:17.964" v="17" actId="14100"/>
          <ac:spMkLst>
            <pc:docMk/>
            <pc:sldMk cId="331582489" sldId="384"/>
            <ac:spMk id="2" creationId="{7498DA05-5D04-46B4-9EE7-B10E061F0D7D}"/>
          </ac:spMkLst>
        </pc:spChg>
        <pc:spChg chg="mod">
          <ac:chgData name="Luis Angel Chacon Zuniga" userId="73937aee-36b7-4f25-8c7e-f0cdad7652be" providerId="ADAL" clId="{81C39B0F-56E1-4CE4-9457-DF8288ACC280}" dt="2021-09-17T13:34:40.687" v="6" actId="403"/>
          <ac:spMkLst>
            <pc:docMk/>
            <pc:sldMk cId="331582489" sldId="384"/>
            <ac:spMk id="3" creationId="{C5D6B0C7-1595-4EB0-9DA3-626C52211D40}"/>
          </ac:spMkLst>
        </pc:spChg>
        <pc:spChg chg="add del">
          <ac:chgData name="Luis Angel Chacon Zuniga" userId="73937aee-36b7-4f25-8c7e-f0cdad7652be" providerId="ADAL" clId="{81C39B0F-56E1-4CE4-9457-DF8288ACC280}" dt="2021-09-17T13:34:31.650" v="3" actId="26606"/>
          <ac:spMkLst>
            <pc:docMk/>
            <pc:sldMk cId="331582489" sldId="384"/>
            <ac:spMk id="77" creationId="{066AE2FE-036E-44DB-8A9A-8E3261C9F484}"/>
          </ac:spMkLst>
        </pc:spChg>
        <pc:spChg chg="add">
          <ac:chgData name="Luis Angel Chacon Zuniga" userId="73937aee-36b7-4f25-8c7e-f0cdad7652be" providerId="ADAL" clId="{81C39B0F-56E1-4CE4-9457-DF8288ACC280}" dt="2021-09-17T13:34:31.650" v="3" actId="26606"/>
          <ac:spMkLst>
            <pc:docMk/>
            <pc:sldMk cId="331582489" sldId="384"/>
            <ac:spMk id="135" creationId="{066AE2FE-036E-44DB-8A9A-8E3261C9F484}"/>
          </ac:spMkLst>
        </pc:spChg>
        <pc:spChg chg="del">
          <ac:chgData name="Luis Angel Chacon Zuniga" userId="73937aee-36b7-4f25-8c7e-f0cdad7652be" providerId="ADAL" clId="{81C39B0F-56E1-4CE4-9457-DF8288ACC280}" dt="2021-09-17T13:34:06.817" v="0" actId="26606"/>
          <ac:spMkLst>
            <pc:docMk/>
            <pc:sldMk cId="331582489" sldId="384"/>
            <ac:spMk id="1031" creationId="{5CC2B463-6BD5-411E-A3CA-67A9FE00313A}"/>
          </ac:spMkLst>
        </pc:spChg>
        <pc:spChg chg="del">
          <ac:chgData name="Luis Angel Chacon Zuniga" userId="73937aee-36b7-4f25-8c7e-f0cdad7652be" providerId="ADAL" clId="{81C39B0F-56E1-4CE4-9457-DF8288ACC280}" dt="2021-09-17T13:34:06.817" v="0" actId="26606"/>
          <ac:spMkLst>
            <pc:docMk/>
            <pc:sldMk cId="331582489" sldId="384"/>
            <ac:spMk id="1032" creationId="{E83E6F24-3E64-4893-9F13-7BEE01C841E4}"/>
          </ac:spMkLst>
        </pc:spChg>
        <pc:picChg chg="mod">
          <ac:chgData name="Luis Angel Chacon Zuniga" userId="73937aee-36b7-4f25-8c7e-f0cdad7652be" providerId="ADAL" clId="{81C39B0F-56E1-4CE4-9457-DF8288ACC280}" dt="2021-09-17T13:34:06.817" v="0" actId="26606"/>
          <ac:picMkLst>
            <pc:docMk/>
            <pc:sldMk cId="331582489" sldId="384"/>
            <ac:picMk id="1026" creationId="{6F0F9283-C575-4990-8AC3-F90BA9DFA7AB}"/>
          </ac:picMkLst>
        </pc:picChg>
      </pc:sldChg>
      <pc:sldChg chg="addSp delSp modSp mod addAnim">
        <pc:chgData name="Luis Angel Chacon Zuniga" userId="73937aee-36b7-4f25-8c7e-f0cdad7652be" providerId="ADAL" clId="{81C39B0F-56E1-4CE4-9457-DF8288ACC280}" dt="2021-09-17T13:35:40.384" v="21"/>
        <pc:sldMkLst>
          <pc:docMk/>
          <pc:sldMk cId="4086771340" sldId="386"/>
        </pc:sldMkLst>
        <pc:spChg chg="mod">
          <ac:chgData name="Luis Angel Chacon Zuniga" userId="73937aee-36b7-4f25-8c7e-f0cdad7652be" providerId="ADAL" clId="{81C39B0F-56E1-4CE4-9457-DF8288ACC280}" dt="2021-09-17T13:35:40.384" v="19" actId="26606"/>
          <ac:spMkLst>
            <pc:docMk/>
            <pc:sldMk cId="4086771340" sldId="386"/>
            <ac:spMk id="2" creationId="{149047E1-E10D-4FDD-87B8-2DF497A2DABD}"/>
          </ac:spMkLst>
        </pc:spChg>
        <pc:spChg chg="del">
          <ac:chgData name="Luis Angel Chacon Zuniga" userId="73937aee-36b7-4f25-8c7e-f0cdad7652be" providerId="ADAL" clId="{81C39B0F-56E1-4CE4-9457-DF8288ACC280}" dt="2021-09-17T13:35:40.384" v="19" actId="26606"/>
          <ac:spMkLst>
            <pc:docMk/>
            <pc:sldMk cId="4086771340" sldId="386"/>
            <ac:spMk id="8" creationId="{F7660A3D-94D7-4E5D-AE77-F2DEE49DF4EE}"/>
          </ac:spMkLst>
        </pc:spChg>
        <pc:spChg chg="del">
          <ac:chgData name="Luis Angel Chacon Zuniga" userId="73937aee-36b7-4f25-8c7e-f0cdad7652be" providerId="ADAL" clId="{81C39B0F-56E1-4CE4-9457-DF8288ACC280}" dt="2021-09-17T13:35:40.384" v="19" actId="26606"/>
          <ac:spMkLst>
            <pc:docMk/>
            <pc:sldMk cId="4086771340" sldId="386"/>
            <ac:spMk id="10" creationId="{A44EB985-DC5C-4DAC-9D62-8DC7D0F25A8F}"/>
          </ac:spMkLst>
        </pc:spChg>
        <pc:spChg chg="del">
          <ac:chgData name="Luis Angel Chacon Zuniga" userId="73937aee-36b7-4f25-8c7e-f0cdad7652be" providerId="ADAL" clId="{81C39B0F-56E1-4CE4-9457-DF8288ACC280}" dt="2021-09-17T13:35:40.384" v="19" actId="26606"/>
          <ac:spMkLst>
            <pc:docMk/>
            <pc:sldMk cId="4086771340" sldId="386"/>
            <ac:spMk id="12" creationId="{3FCB64ED-B050-4F57-8188-F233260082B0}"/>
          </ac:spMkLst>
        </pc:spChg>
        <pc:spChg chg="del">
          <ac:chgData name="Luis Angel Chacon Zuniga" userId="73937aee-36b7-4f25-8c7e-f0cdad7652be" providerId="ADAL" clId="{81C39B0F-56E1-4CE4-9457-DF8288ACC280}" dt="2021-09-17T13:35:40.384" v="19" actId="26606"/>
          <ac:spMkLst>
            <pc:docMk/>
            <pc:sldMk cId="4086771340" sldId="386"/>
            <ac:spMk id="14" creationId="{2BF5D0F4-EA4E-47A5-87BE-9ABB1AF66DCF}"/>
          </ac:spMkLst>
        </pc:spChg>
        <pc:spChg chg="del">
          <ac:chgData name="Luis Angel Chacon Zuniga" userId="73937aee-36b7-4f25-8c7e-f0cdad7652be" providerId="ADAL" clId="{81C39B0F-56E1-4CE4-9457-DF8288ACC280}" dt="2021-09-17T13:35:40.384" v="19" actId="26606"/>
          <ac:spMkLst>
            <pc:docMk/>
            <pc:sldMk cId="4086771340" sldId="386"/>
            <ac:spMk id="16" creationId="{328C565D-A991-4381-AC37-76A58A4A128F}"/>
          </ac:spMkLst>
        </pc:spChg>
        <pc:spChg chg="del">
          <ac:chgData name="Luis Angel Chacon Zuniga" userId="73937aee-36b7-4f25-8c7e-f0cdad7652be" providerId="ADAL" clId="{81C39B0F-56E1-4CE4-9457-DF8288ACC280}" dt="2021-09-17T13:35:40.384" v="19" actId="26606"/>
          <ac:spMkLst>
            <pc:docMk/>
            <pc:sldMk cId="4086771340" sldId="386"/>
            <ac:spMk id="18" creationId="{B7180431-F4DE-415D-BCBB-9316423C37C1}"/>
          </ac:spMkLst>
        </pc:spChg>
        <pc:spChg chg="del">
          <ac:chgData name="Luis Angel Chacon Zuniga" userId="73937aee-36b7-4f25-8c7e-f0cdad7652be" providerId="ADAL" clId="{81C39B0F-56E1-4CE4-9457-DF8288ACC280}" dt="2021-09-17T13:35:40.384" v="19" actId="26606"/>
          <ac:spMkLst>
            <pc:docMk/>
            <pc:sldMk cId="4086771340" sldId="386"/>
            <ac:spMk id="20" creationId="{EEABD997-5EF9-4E9B-AFBB-F6DFAAF3ADF0}"/>
          </ac:spMkLst>
        </pc:spChg>
        <pc:spChg chg="del">
          <ac:chgData name="Luis Angel Chacon Zuniga" userId="73937aee-36b7-4f25-8c7e-f0cdad7652be" providerId="ADAL" clId="{81C39B0F-56E1-4CE4-9457-DF8288ACC280}" dt="2021-09-17T13:35:40.384" v="19" actId="26606"/>
          <ac:spMkLst>
            <pc:docMk/>
            <pc:sldMk cId="4086771340" sldId="386"/>
            <ac:spMk id="22" creationId="{E9AB5EE6-A047-4B18-B998-D46DF3CC36FE}"/>
          </ac:spMkLst>
        </pc:spChg>
        <pc:spChg chg="add">
          <ac:chgData name="Luis Angel Chacon Zuniga" userId="73937aee-36b7-4f25-8c7e-f0cdad7652be" providerId="ADAL" clId="{81C39B0F-56E1-4CE4-9457-DF8288ACC280}" dt="2021-09-17T13:35:40.384" v="19" actId="26606"/>
          <ac:spMkLst>
            <pc:docMk/>
            <pc:sldMk cId="4086771340" sldId="386"/>
            <ac:spMk id="29" creationId="{48E96387-12F1-45E4-9322-ABBF2EE040E9}"/>
          </ac:spMkLst>
        </pc:spChg>
        <pc:spChg chg="add">
          <ac:chgData name="Luis Angel Chacon Zuniga" userId="73937aee-36b7-4f25-8c7e-f0cdad7652be" providerId="ADAL" clId="{81C39B0F-56E1-4CE4-9457-DF8288ACC280}" dt="2021-09-17T13:35:40.384" v="19" actId="26606"/>
          <ac:spMkLst>
            <pc:docMk/>
            <pc:sldMk cId="4086771340" sldId="386"/>
            <ac:spMk id="31" creationId="{A9F421DD-DE4E-4547-A904-3F80E25E3F35}"/>
          </ac:spMkLst>
        </pc:spChg>
        <pc:spChg chg="add">
          <ac:chgData name="Luis Angel Chacon Zuniga" userId="73937aee-36b7-4f25-8c7e-f0cdad7652be" providerId="ADAL" clId="{81C39B0F-56E1-4CE4-9457-DF8288ACC280}" dt="2021-09-17T13:35:40.384" v="19" actId="26606"/>
          <ac:spMkLst>
            <pc:docMk/>
            <pc:sldMk cId="4086771340" sldId="386"/>
            <ac:spMk id="33" creationId="{09985DEC-1215-4209-9708-B45CC977402E}"/>
          </ac:spMkLst>
        </pc:spChg>
        <pc:spChg chg="add">
          <ac:chgData name="Luis Angel Chacon Zuniga" userId="73937aee-36b7-4f25-8c7e-f0cdad7652be" providerId="ADAL" clId="{81C39B0F-56E1-4CE4-9457-DF8288ACC280}" dt="2021-09-17T13:35:40.384" v="19" actId="26606"/>
          <ac:spMkLst>
            <pc:docMk/>
            <pc:sldMk cId="4086771340" sldId="386"/>
            <ac:spMk id="35" creationId="{90EB7086-616E-4D44-94BE-D0F763561782}"/>
          </ac:spMkLst>
        </pc:spChg>
        <pc:spChg chg="add">
          <ac:chgData name="Luis Angel Chacon Zuniga" userId="73937aee-36b7-4f25-8c7e-f0cdad7652be" providerId="ADAL" clId="{81C39B0F-56E1-4CE4-9457-DF8288ACC280}" dt="2021-09-17T13:35:40.384" v="19" actId="26606"/>
          <ac:spMkLst>
            <pc:docMk/>
            <pc:sldMk cId="4086771340" sldId="386"/>
            <ac:spMk id="37" creationId="{066AE2FE-036E-44DB-8A9A-8E3261C9F484}"/>
          </ac:spMkLst>
        </pc:spChg>
        <pc:picChg chg="add">
          <ac:chgData name="Luis Angel Chacon Zuniga" userId="73937aee-36b7-4f25-8c7e-f0cdad7652be" providerId="ADAL" clId="{81C39B0F-56E1-4CE4-9457-DF8288ACC280}" dt="2021-09-17T13:35:40.384" v="19" actId="26606"/>
          <ac:picMkLst>
            <pc:docMk/>
            <pc:sldMk cId="4086771340" sldId="386"/>
            <ac:picMk id="26" creationId="{7629FFE4-4853-442A-9ED2-6120871D4ABA}"/>
          </ac:picMkLst>
        </pc:picChg>
      </pc:sldChg>
      <pc:sldChg chg="addSp delSp modSp new mod">
        <pc:chgData name="Luis Angel Chacon Zuniga" userId="73937aee-36b7-4f25-8c7e-f0cdad7652be" providerId="ADAL" clId="{81C39B0F-56E1-4CE4-9457-DF8288ACC280}" dt="2021-09-17T14:17:47.791" v="57" actId="20577"/>
        <pc:sldMkLst>
          <pc:docMk/>
          <pc:sldMk cId="69213255" sldId="387"/>
        </pc:sldMkLst>
        <pc:spChg chg="mod">
          <ac:chgData name="Luis Angel Chacon Zuniga" userId="73937aee-36b7-4f25-8c7e-f0cdad7652be" providerId="ADAL" clId="{81C39B0F-56E1-4CE4-9457-DF8288ACC280}" dt="2021-09-17T14:17:47.791" v="57" actId="20577"/>
          <ac:spMkLst>
            <pc:docMk/>
            <pc:sldMk cId="69213255" sldId="387"/>
            <ac:spMk id="2" creationId="{DE2DCB1B-4C53-4D1F-A233-0FDF666E6EA3}"/>
          </ac:spMkLst>
        </pc:spChg>
        <pc:spChg chg="del">
          <ac:chgData name="Luis Angel Chacon Zuniga" userId="73937aee-36b7-4f25-8c7e-f0cdad7652be" providerId="ADAL" clId="{81C39B0F-56E1-4CE4-9457-DF8288ACC280}" dt="2021-09-17T14:08:51.990" v="36" actId="22"/>
          <ac:spMkLst>
            <pc:docMk/>
            <pc:sldMk cId="69213255" sldId="387"/>
            <ac:spMk id="3" creationId="{CDF5109E-2B8C-4995-BB1C-10DB2FEF34E3}"/>
          </ac:spMkLst>
        </pc:spChg>
        <pc:spChg chg="add mod">
          <ac:chgData name="Luis Angel Chacon Zuniga" userId="73937aee-36b7-4f25-8c7e-f0cdad7652be" providerId="ADAL" clId="{81C39B0F-56E1-4CE4-9457-DF8288ACC280}" dt="2021-09-17T14:12:21.976" v="38" actId="478"/>
          <ac:spMkLst>
            <pc:docMk/>
            <pc:sldMk cId="69213255" sldId="387"/>
            <ac:spMk id="7" creationId="{85E0712F-F49D-456F-9702-E8C1A9764CBC}"/>
          </ac:spMkLst>
        </pc:spChg>
        <pc:picChg chg="add del mod ord">
          <ac:chgData name="Luis Angel Chacon Zuniga" userId="73937aee-36b7-4f25-8c7e-f0cdad7652be" providerId="ADAL" clId="{81C39B0F-56E1-4CE4-9457-DF8288ACC280}" dt="2021-09-17T14:12:21.976" v="38" actId="478"/>
          <ac:picMkLst>
            <pc:docMk/>
            <pc:sldMk cId="69213255" sldId="387"/>
            <ac:picMk id="5" creationId="{DC0D7736-7EA0-4256-ABCC-3A97F7380C02}"/>
          </ac:picMkLst>
        </pc:picChg>
        <pc:picChg chg="add mod">
          <ac:chgData name="Luis Angel Chacon Zuniga" userId="73937aee-36b7-4f25-8c7e-f0cdad7652be" providerId="ADAL" clId="{81C39B0F-56E1-4CE4-9457-DF8288ACC280}" dt="2021-09-17T14:15:40.634" v="42" actId="1076"/>
          <ac:picMkLst>
            <pc:docMk/>
            <pc:sldMk cId="69213255" sldId="387"/>
            <ac:picMk id="9" creationId="{EF8D28F3-935F-47C1-82F3-6FBDCABFC305}"/>
          </ac:picMkLst>
        </pc:picChg>
        <pc:picChg chg="add mod">
          <ac:chgData name="Luis Angel Chacon Zuniga" userId="73937aee-36b7-4f25-8c7e-f0cdad7652be" providerId="ADAL" clId="{81C39B0F-56E1-4CE4-9457-DF8288ACC280}" dt="2021-09-17T14:16:00.339" v="44" actId="1076"/>
          <ac:picMkLst>
            <pc:docMk/>
            <pc:sldMk cId="69213255" sldId="387"/>
            <ac:picMk id="11" creationId="{74E64B1C-1BFF-427A-928D-27C587263FEA}"/>
          </ac:picMkLst>
        </pc:picChg>
      </pc:sldChg>
      <pc:sldChg chg="addSp delSp modSp new mod">
        <pc:chgData name="Luis Angel Chacon Zuniga" userId="73937aee-36b7-4f25-8c7e-f0cdad7652be" providerId="ADAL" clId="{81C39B0F-56E1-4CE4-9457-DF8288ACC280}" dt="2021-09-17T14:21:23.174" v="81" actId="14100"/>
        <pc:sldMkLst>
          <pc:docMk/>
          <pc:sldMk cId="1559012309" sldId="388"/>
        </pc:sldMkLst>
        <pc:spChg chg="mod">
          <ac:chgData name="Luis Angel Chacon Zuniga" userId="73937aee-36b7-4f25-8c7e-f0cdad7652be" providerId="ADAL" clId="{81C39B0F-56E1-4CE4-9457-DF8288ACC280}" dt="2021-09-17T14:18:57.233" v="58" actId="20577"/>
          <ac:spMkLst>
            <pc:docMk/>
            <pc:sldMk cId="1559012309" sldId="388"/>
            <ac:spMk id="2" creationId="{592A5F99-30C9-40D7-9329-F3F5AB0FF732}"/>
          </ac:spMkLst>
        </pc:spChg>
        <pc:spChg chg="del">
          <ac:chgData name="Luis Angel Chacon Zuniga" userId="73937aee-36b7-4f25-8c7e-f0cdad7652be" providerId="ADAL" clId="{81C39B0F-56E1-4CE4-9457-DF8288ACC280}" dt="2021-09-17T14:17:41.672" v="54" actId="22"/>
          <ac:spMkLst>
            <pc:docMk/>
            <pc:sldMk cId="1559012309" sldId="388"/>
            <ac:spMk id="3" creationId="{795E4042-AA14-4C1B-8D5C-8C3F6859DB3A}"/>
          </ac:spMkLst>
        </pc:spChg>
        <pc:spChg chg="add mod">
          <ac:chgData name="Luis Angel Chacon Zuniga" userId="73937aee-36b7-4f25-8c7e-f0cdad7652be" providerId="ADAL" clId="{81C39B0F-56E1-4CE4-9457-DF8288ACC280}" dt="2021-09-17T14:21:18.526" v="80" actId="688"/>
          <ac:spMkLst>
            <pc:docMk/>
            <pc:sldMk cId="1559012309" sldId="388"/>
            <ac:spMk id="8" creationId="{1CEC68DB-CABE-4C93-9AB0-1030B7A7EFB0}"/>
          </ac:spMkLst>
        </pc:spChg>
        <pc:picChg chg="add mod ord">
          <ac:chgData name="Luis Angel Chacon Zuniga" userId="73937aee-36b7-4f25-8c7e-f0cdad7652be" providerId="ADAL" clId="{81C39B0F-56E1-4CE4-9457-DF8288ACC280}" dt="2021-09-17T14:17:43.640" v="55" actId="1076"/>
          <ac:picMkLst>
            <pc:docMk/>
            <pc:sldMk cId="1559012309" sldId="388"/>
            <ac:picMk id="5" creationId="{8CB19047-4E73-4B56-8E7B-C0D80263E4EE}"/>
          </ac:picMkLst>
        </pc:picChg>
        <pc:picChg chg="add mod">
          <ac:chgData name="Luis Angel Chacon Zuniga" userId="73937aee-36b7-4f25-8c7e-f0cdad7652be" providerId="ADAL" clId="{81C39B0F-56E1-4CE4-9457-DF8288ACC280}" dt="2021-09-17T14:21:23.174" v="81" actId="14100"/>
          <ac:picMkLst>
            <pc:docMk/>
            <pc:sldMk cId="1559012309" sldId="388"/>
            <ac:picMk id="7" creationId="{B45CEBEB-CDA0-42BA-87E4-CC43627D3491}"/>
          </ac:picMkLst>
        </pc:picChg>
        <pc:picChg chg="add mod">
          <ac:chgData name="Luis Angel Chacon Zuniga" userId="73937aee-36b7-4f25-8c7e-f0cdad7652be" providerId="ADAL" clId="{81C39B0F-56E1-4CE4-9457-DF8288ACC280}" dt="2021-09-17T14:21:04.826" v="75" actId="1076"/>
          <ac:picMkLst>
            <pc:docMk/>
            <pc:sldMk cId="1559012309" sldId="388"/>
            <ac:picMk id="10" creationId="{81E3B887-3CA1-4D77-8D1F-A3CCD885A99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1CD25-81E4-431E-A047-B52AC1B3C0E5}" type="datetimeFigureOut">
              <a:rPr lang="es-CR" smtClean="0"/>
              <a:t>12/3/2023</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4EE5F-2A63-49FD-9C90-F836791A66AE}" type="slidenum">
              <a:rPr lang="es-CR" smtClean="0"/>
              <a:t>‹Nº›</a:t>
            </a:fld>
            <a:endParaRPr lang="es-CR"/>
          </a:p>
        </p:txBody>
      </p:sp>
    </p:spTree>
    <p:extLst>
      <p:ext uri="{BB962C8B-B14F-4D97-AF65-F5344CB8AC3E}">
        <p14:creationId xmlns:p14="http://schemas.microsoft.com/office/powerpoint/2010/main" val="2794430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F92A4E7-AA22-4732-8F7A-01B8EE4103A7}" type="datetimeFigureOut">
              <a:rPr lang="es-CR" smtClean="0"/>
              <a:t>12/3/2023</a:t>
            </a:fld>
            <a:endParaRPr lang="es-C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C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B319714-AC6F-4979-A735-886CE1B9E9C9}" type="slidenum">
              <a:rPr lang="es-CR" smtClean="0"/>
              <a:t>‹Nº›</a:t>
            </a:fld>
            <a:endParaRPr lang="es-CR"/>
          </a:p>
        </p:txBody>
      </p:sp>
    </p:spTree>
    <p:extLst>
      <p:ext uri="{BB962C8B-B14F-4D97-AF65-F5344CB8AC3E}">
        <p14:creationId xmlns:p14="http://schemas.microsoft.com/office/powerpoint/2010/main" val="286775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F92A4E7-AA22-4732-8F7A-01B8EE4103A7}" type="datetimeFigureOut">
              <a:rPr lang="es-CR" smtClean="0"/>
              <a:t>12/3/2023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B319714-AC6F-4979-A735-886CE1B9E9C9}" type="slidenum">
              <a:rPr lang="es-CR" smtClean="0"/>
              <a:t>‹Nº›</a:t>
            </a:fld>
            <a:endParaRPr lang="es-CR"/>
          </a:p>
        </p:txBody>
      </p:sp>
    </p:spTree>
    <p:extLst>
      <p:ext uri="{BB962C8B-B14F-4D97-AF65-F5344CB8AC3E}">
        <p14:creationId xmlns:p14="http://schemas.microsoft.com/office/powerpoint/2010/main" val="1319626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BF92A4E7-AA22-4732-8F7A-01B8EE4103A7}" type="datetimeFigureOut">
              <a:rPr lang="es-CR" smtClean="0"/>
              <a:t>12/3/2023</a:t>
            </a:fld>
            <a:endParaRPr lang="es-CR"/>
          </a:p>
        </p:txBody>
      </p:sp>
      <p:sp>
        <p:nvSpPr>
          <p:cNvPr id="5" name="Footer Placeholder 4"/>
          <p:cNvSpPr>
            <a:spLocks noGrp="1"/>
          </p:cNvSpPr>
          <p:nvPr>
            <p:ph type="ftr" sz="quarter" idx="11"/>
          </p:nvPr>
        </p:nvSpPr>
        <p:spPr>
          <a:xfrm>
            <a:off x="581192" y="5951810"/>
            <a:ext cx="5922209" cy="365125"/>
          </a:xfrm>
        </p:spPr>
        <p:txBody>
          <a:bodyPr/>
          <a:lstStyle/>
          <a:p>
            <a:endParaRPr lang="es-C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B319714-AC6F-4979-A735-886CE1B9E9C9}" type="slidenum">
              <a:rPr lang="es-CR" smtClean="0"/>
              <a:t>‹Nº›</a:t>
            </a:fld>
            <a:endParaRPr lang="es-CR"/>
          </a:p>
        </p:txBody>
      </p:sp>
    </p:spTree>
    <p:extLst>
      <p:ext uri="{BB962C8B-B14F-4D97-AF65-F5344CB8AC3E}">
        <p14:creationId xmlns:p14="http://schemas.microsoft.com/office/powerpoint/2010/main" val="1180626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228003"/>
            <a:ext cx="7989752" cy="3630795"/>
          </a:xfrm>
        </p:spPr>
        <p:txBody>
          <a:bodyPr anchor="t">
            <a:normAutofit/>
          </a:bodyPr>
          <a:lstStyle>
            <a:lvl1pPr>
              <a:defRPr sz="2200"/>
            </a:lvl1pPr>
            <a:lvl2pPr>
              <a:defRPr sz="2200"/>
            </a:lvl2pPr>
            <a:lvl3pPr>
              <a:defRPr sz="2200"/>
            </a:lvl3pPr>
            <a:lvl4pPr>
              <a:defRPr sz="2200"/>
            </a:lvl4pPr>
            <a:lvl5pPr>
              <a:defRPr sz="2200"/>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F92A4E7-AA22-4732-8F7A-01B8EE4103A7}" type="datetimeFigureOut">
              <a:rPr lang="es-CR" smtClean="0"/>
              <a:t>12/3/2023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B319714-AC6F-4979-A735-886CE1B9E9C9}" type="slidenum">
              <a:rPr lang="es-CR" smtClean="0"/>
              <a:t>‹Nº›</a:t>
            </a:fld>
            <a:endParaRPr lang="es-CR"/>
          </a:p>
        </p:txBody>
      </p:sp>
    </p:spTree>
    <p:extLst>
      <p:ext uri="{BB962C8B-B14F-4D97-AF65-F5344CB8AC3E}">
        <p14:creationId xmlns:p14="http://schemas.microsoft.com/office/powerpoint/2010/main" val="105506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F92A4E7-AA22-4732-8F7A-01B8EE4103A7}" type="datetimeFigureOut">
              <a:rPr lang="es-CR" smtClean="0"/>
              <a:t>12/3/2023</a:t>
            </a:fld>
            <a:endParaRPr lang="es-C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C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B319714-AC6F-4979-A735-886CE1B9E9C9}" type="slidenum">
              <a:rPr lang="es-CR" smtClean="0"/>
              <a:t>‹Nº›</a:t>
            </a:fld>
            <a:endParaRPr lang="es-CR"/>
          </a:p>
        </p:txBody>
      </p:sp>
    </p:spTree>
    <p:extLst>
      <p:ext uri="{BB962C8B-B14F-4D97-AF65-F5344CB8AC3E}">
        <p14:creationId xmlns:p14="http://schemas.microsoft.com/office/powerpoint/2010/main" val="1815935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F92A4E7-AA22-4732-8F7A-01B8EE4103A7}" type="datetimeFigureOut">
              <a:rPr lang="es-CR" smtClean="0"/>
              <a:t>12/3/2023</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2B319714-AC6F-4979-A735-886CE1B9E9C9}" type="slidenum">
              <a:rPr lang="es-CR" smtClean="0"/>
              <a:t>‹Nº›</a:t>
            </a:fld>
            <a:endParaRPr lang="es-CR"/>
          </a:p>
        </p:txBody>
      </p:sp>
    </p:spTree>
    <p:extLst>
      <p:ext uri="{BB962C8B-B14F-4D97-AF65-F5344CB8AC3E}">
        <p14:creationId xmlns:p14="http://schemas.microsoft.com/office/powerpoint/2010/main" val="3715414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F92A4E7-AA22-4732-8F7A-01B8EE4103A7}" type="datetimeFigureOut">
              <a:rPr lang="es-CR" smtClean="0"/>
              <a:t>12/3/2023</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2B319714-AC6F-4979-A735-886CE1B9E9C9}" type="slidenum">
              <a:rPr lang="es-CR" smtClean="0"/>
              <a:t>‹Nº›</a:t>
            </a:fld>
            <a:endParaRPr lang="es-CR"/>
          </a:p>
        </p:txBody>
      </p:sp>
    </p:spTree>
    <p:extLst>
      <p:ext uri="{BB962C8B-B14F-4D97-AF65-F5344CB8AC3E}">
        <p14:creationId xmlns:p14="http://schemas.microsoft.com/office/powerpoint/2010/main" val="25327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F92A4E7-AA22-4732-8F7A-01B8EE4103A7}" type="datetimeFigureOut">
              <a:rPr lang="es-CR" smtClean="0"/>
              <a:t>12/3/2023</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2B319714-AC6F-4979-A735-886CE1B9E9C9}" type="slidenum">
              <a:rPr lang="es-CR" smtClean="0"/>
              <a:t>‹Nº›</a:t>
            </a:fld>
            <a:endParaRPr lang="es-CR"/>
          </a:p>
        </p:txBody>
      </p:sp>
    </p:spTree>
    <p:extLst>
      <p:ext uri="{BB962C8B-B14F-4D97-AF65-F5344CB8AC3E}">
        <p14:creationId xmlns:p14="http://schemas.microsoft.com/office/powerpoint/2010/main" val="38855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2A4E7-AA22-4732-8F7A-01B8EE4103A7}" type="datetimeFigureOut">
              <a:rPr lang="es-CR" smtClean="0"/>
              <a:t>12/3/2023</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2B319714-AC6F-4979-A735-886CE1B9E9C9}" type="slidenum">
              <a:rPr lang="es-CR" smtClean="0"/>
              <a:t>‹Nº›</a:t>
            </a:fld>
            <a:endParaRPr lang="es-CR"/>
          </a:p>
        </p:txBody>
      </p:sp>
    </p:spTree>
    <p:extLst>
      <p:ext uri="{BB962C8B-B14F-4D97-AF65-F5344CB8AC3E}">
        <p14:creationId xmlns:p14="http://schemas.microsoft.com/office/powerpoint/2010/main" val="117015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F92A4E7-AA22-4732-8F7A-01B8EE4103A7}" type="datetimeFigureOut">
              <a:rPr lang="es-CR" smtClean="0"/>
              <a:t>12/3/2023</a:t>
            </a:fld>
            <a:endParaRPr lang="es-C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C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B319714-AC6F-4979-A735-886CE1B9E9C9}" type="slidenum">
              <a:rPr lang="es-CR" smtClean="0"/>
              <a:t>‹Nº›</a:t>
            </a:fld>
            <a:endParaRPr lang="es-CR"/>
          </a:p>
        </p:txBody>
      </p:sp>
    </p:spTree>
    <p:extLst>
      <p:ext uri="{BB962C8B-B14F-4D97-AF65-F5344CB8AC3E}">
        <p14:creationId xmlns:p14="http://schemas.microsoft.com/office/powerpoint/2010/main" val="3405853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F92A4E7-AA22-4732-8F7A-01B8EE4103A7}" type="datetimeFigureOut">
              <a:rPr lang="es-CR" smtClean="0"/>
              <a:t>12/3/2023</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2B319714-AC6F-4979-A735-886CE1B9E9C9}" type="slidenum">
              <a:rPr lang="es-CR" smtClean="0"/>
              <a:t>‹Nº›</a:t>
            </a:fld>
            <a:endParaRPr lang="es-CR"/>
          </a:p>
        </p:txBody>
      </p:sp>
    </p:spTree>
    <p:extLst>
      <p:ext uri="{BB962C8B-B14F-4D97-AF65-F5344CB8AC3E}">
        <p14:creationId xmlns:p14="http://schemas.microsoft.com/office/powerpoint/2010/main" val="4129735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F92A4E7-AA22-4732-8F7A-01B8EE4103A7}" type="datetimeFigureOut">
              <a:rPr lang="es-CR" smtClean="0"/>
              <a:t>12/3/2023</a:t>
            </a:fld>
            <a:endParaRPr lang="es-CR"/>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s-CR"/>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2B319714-AC6F-4979-A735-886CE1B9E9C9}" type="slidenum">
              <a:rPr lang="es-CR" smtClean="0"/>
              <a:t>‹Nº›</a:t>
            </a:fld>
            <a:endParaRPr lang="es-CR"/>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963553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98DA05-5D04-46B4-9EE7-B10E061F0D7D}"/>
              </a:ext>
            </a:extLst>
          </p:cNvPr>
          <p:cNvSpPr>
            <a:spLocks noGrp="1"/>
          </p:cNvSpPr>
          <p:nvPr>
            <p:ph type="ctrTitle"/>
          </p:nvPr>
        </p:nvSpPr>
        <p:spPr>
          <a:xfrm>
            <a:off x="435893" y="4610099"/>
            <a:ext cx="8245162" cy="719547"/>
          </a:xfrm>
        </p:spPr>
        <p:txBody>
          <a:bodyPr>
            <a:normAutofit/>
          </a:bodyPr>
          <a:lstStyle/>
          <a:p>
            <a:pPr>
              <a:lnSpc>
                <a:spcPct val="90000"/>
              </a:lnSpc>
            </a:pPr>
            <a:r>
              <a:rPr lang="es-CR" sz="4000" dirty="0">
                <a:solidFill>
                  <a:schemeClr val="bg1"/>
                </a:solidFill>
              </a:rPr>
              <a:t>Creación de Páginas Web</a:t>
            </a:r>
          </a:p>
        </p:txBody>
      </p:sp>
      <p:sp>
        <p:nvSpPr>
          <p:cNvPr id="3" name="Subtítulo 2">
            <a:extLst>
              <a:ext uri="{FF2B5EF4-FFF2-40B4-BE49-F238E27FC236}">
                <a16:creationId xmlns:a16="http://schemas.microsoft.com/office/drawing/2014/main" id="{C5D6B0C7-1595-4EB0-9DA3-626C52211D40}"/>
              </a:ext>
            </a:extLst>
          </p:cNvPr>
          <p:cNvSpPr>
            <a:spLocks noGrp="1"/>
          </p:cNvSpPr>
          <p:nvPr>
            <p:ph type="subTitle" idx="1"/>
          </p:nvPr>
        </p:nvSpPr>
        <p:spPr>
          <a:xfrm>
            <a:off x="435895" y="5697215"/>
            <a:ext cx="8245160" cy="525565"/>
          </a:xfrm>
        </p:spPr>
        <p:txBody>
          <a:bodyPr>
            <a:normAutofit/>
          </a:bodyPr>
          <a:lstStyle/>
          <a:p>
            <a:pPr algn="ctr"/>
            <a:r>
              <a:rPr lang="en-US" sz="2000" dirty="0" err="1">
                <a:solidFill>
                  <a:schemeClr val="bg2"/>
                </a:solidFill>
                <a:latin typeface="+mj-lt"/>
                <a:ea typeface="+mj-ea"/>
                <a:cs typeface="+mj-cs"/>
              </a:rPr>
              <a:t>Datos</a:t>
            </a:r>
            <a:r>
              <a:rPr lang="en-US" sz="2000" dirty="0">
                <a:solidFill>
                  <a:schemeClr val="bg2"/>
                </a:solidFill>
                <a:latin typeface="+mj-lt"/>
                <a:ea typeface="+mj-ea"/>
                <a:cs typeface="+mj-cs"/>
              </a:rPr>
              <a:t> </a:t>
            </a:r>
            <a:r>
              <a:rPr lang="en-US" sz="2000" dirty="0" err="1">
                <a:solidFill>
                  <a:schemeClr val="bg2"/>
                </a:solidFill>
                <a:latin typeface="+mj-lt"/>
                <a:ea typeface="+mj-ea"/>
                <a:cs typeface="+mj-cs"/>
              </a:rPr>
              <a:t>importantes</a:t>
            </a:r>
            <a:endParaRPr lang="es-CR" sz="2000" dirty="0">
              <a:solidFill>
                <a:schemeClr val="bg2"/>
              </a:solidFill>
              <a:latin typeface="+mj-lt"/>
              <a:ea typeface="+mj-ea"/>
              <a:cs typeface="+mj-cs"/>
            </a:endParaRPr>
          </a:p>
        </p:txBody>
      </p:sp>
      <p:sp useBgFill="1">
        <p:nvSpPr>
          <p:cNvPr id="135" name="Rectangle 134">
            <a:extLst>
              <a:ext uri="{FF2B5EF4-FFF2-40B4-BE49-F238E27FC236}">
                <a16:creationId xmlns:a16="http://schemas.microsoft.com/office/drawing/2014/main" id="{066AE2FE-036E-44DB-8A9A-8E3261C9F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9144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ourse 40410A: JavaScript, HTML and CSS Web Development - The Quill  Consultancy">
            <a:extLst>
              <a:ext uri="{FF2B5EF4-FFF2-40B4-BE49-F238E27FC236}">
                <a16:creationId xmlns:a16="http://schemas.microsoft.com/office/drawing/2014/main" id="{6F0F9283-C575-4990-8AC3-F90BA9DFA7AB}"/>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4857">
                        <a14:foregroundMark x1="14571" y1="34333" x2="17143" y2="43111"/>
                        <a14:foregroundMark x1="22286" y1="33000" x2="26190" y2="47778"/>
                        <a14:foregroundMark x1="26190" y1="47778" x2="21143" y2="70889"/>
                        <a14:foregroundMark x1="21143" y1="70889" x2="30381" y2="74333"/>
                        <a14:foregroundMark x1="30381" y1="74333" x2="31143" y2="74333"/>
                        <a14:foregroundMark x1="12571" y1="67889" x2="14381" y2="65000"/>
                        <a14:foregroundMark x1="83905" y1="73111" x2="83810" y2="50000"/>
                        <a14:foregroundMark x1="83810" y1="50000" x2="89619" y2="39111"/>
                        <a14:foregroundMark x1="89619" y1="39111" x2="78857" y2="34778"/>
                        <a14:foregroundMark x1="78857" y1="34778" x2="86190" y2="41556"/>
                        <a14:foregroundMark x1="92571" y1="32000" x2="91524" y2="42889"/>
                        <a14:foregroundMark x1="91524" y1="42889" x2="89619" y2="44778"/>
                        <a14:foregroundMark x1="94667" y1="29222" x2="93429" y2="49778"/>
                        <a14:foregroundMark x1="94857" y1="68444" x2="91524" y2="77778"/>
                        <a14:foregroundMark x1="91524" y1="77778" x2="90667" y2="77778"/>
                        <a14:foregroundMark x1="85143" y1="66222" x2="85143" y2="66222"/>
                        <a14:foregroundMark x1="85143" y1="66222" x2="85143" y2="66222"/>
                        <a14:foregroundMark x1="15810" y1="61000" x2="13143" y2="48889"/>
                        <a14:foregroundMark x1="13143" y1="48889" x2="13619" y2="35667"/>
                        <a14:foregroundMark x1="13619" y1="35667" x2="19905" y2="42000"/>
                        <a14:foregroundMark x1="19905" y1="42000" x2="22095" y2="50222"/>
                        <a14:foregroundMark x1="12571" y1="24333" x2="26286" y2="24333"/>
                        <a14:foregroundMark x1="46095" y1="24556" x2="55238" y2="24778"/>
                        <a14:foregroundMark x1="55238" y1="24778" x2="57714" y2="24556"/>
                        <a14:foregroundMark x1="81714" y1="25111" x2="87429" y2="25111"/>
                        <a14:foregroundMark x1="80952" y1="32667" x2="88952" y2="34333"/>
                      </a14:backgroundRemoval>
                    </a14:imgEffect>
                  </a14:imgLayer>
                </a14:imgProps>
              </a:ext>
              <a:ext uri="{28A0092B-C50C-407E-A947-70E740481C1C}">
                <a14:useLocalDpi xmlns:a14="http://schemas.microsoft.com/office/drawing/2010/main" val="0"/>
              </a:ext>
            </a:extLst>
          </a:blip>
          <a:srcRect l="-704" r="-1"/>
          <a:stretch/>
        </p:blipFill>
        <p:spPr bwMode="auto">
          <a:xfrm>
            <a:off x="332912" y="723899"/>
            <a:ext cx="4188106" cy="3566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8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1192" y="670560"/>
            <a:ext cx="8229600" cy="908720"/>
          </a:xfrm>
        </p:spPr>
        <p:txBody>
          <a:bodyPr/>
          <a:lstStyle/>
          <a:p>
            <a:r>
              <a:rPr lang="es-ES" dirty="0"/>
              <a:t>Menú vertical</a:t>
            </a:r>
          </a:p>
        </p:txBody>
      </p:sp>
      <p:pic>
        <p:nvPicPr>
          <p:cNvPr id="4" name="Imagen 3">
            <a:extLst>
              <a:ext uri="{FF2B5EF4-FFF2-40B4-BE49-F238E27FC236}">
                <a16:creationId xmlns:a16="http://schemas.microsoft.com/office/drawing/2014/main" id="{0D5123EC-13AE-4472-BCD5-FE0C6610360F}"/>
              </a:ext>
            </a:extLst>
          </p:cNvPr>
          <p:cNvPicPr>
            <a:picLocks noChangeAspect="1"/>
          </p:cNvPicPr>
          <p:nvPr/>
        </p:nvPicPr>
        <p:blipFill>
          <a:blip r:embed="rId2"/>
          <a:stretch>
            <a:fillRect/>
          </a:stretch>
        </p:blipFill>
        <p:spPr>
          <a:xfrm>
            <a:off x="2771775" y="2878319"/>
            <a:ext cx="3600450" cy="2790825"/>
          </a:xfrm>
          <a:prstGeom prst="rect">
            <a:avLst/>
          </a:prstGeom>
        </p:spPr>
      </p:pic>
    </p:spTree>
    <p:extLst>
      <p:ext uri="{BB962C8B-B14F-4D97-AF65-F5344CB8AC3E}">
        <p14:creationId xmlns:p14="http://schemas.microsoft.com/office/powerpoint/2010/main" val="202450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96834" y="618309"/>
            <a:ext cx="8229600" cy="908720"/>
          </a:xfrm>
        </p:spPr>
        <p:txBody>
          <a:bodyPr/>
          <a:lstStyle/>
          <a:p>
            <a:r>
              <a:rPr lang="es-ES" dirty="0"/>
              <a:t>Menú vertical </a:t>
            </a:r>
            <a:r>
              <a:rPr lang="es-ES" dirty="0" err="1"/>
              <a:t>html</a:t>
            </a:r>
            <a:endParaRPr lang="es-ES" dirty="0"/>
          </a:p>
        </p:txBody>
      </p:sp>
      <p:sp>
        <p:nvSpPr>
          <p:cNvPr id="5" name="Marcador de contenido 4">
            <a:extLst>
              <a:ext uri="{FF2B5EF4-FFF2-40B4-BE49-F238E27FC236}">
                <a16:creationId xmlns:a16="http://schemas.microsoft.com/office/drawing/2014/main" id="{5DE6EEA5-7252-485D-B1F3-900ED7B7ADBC}"/>
              </a:ext>
            </a:extLst>
          </p:cNvPr>
          <p:cNvSpPr>
            <a:spLocks noGrp="1"/>
          </p:cNvSpPr>
          <p:nvPr>
            <p:ph idx="1"/>
          </p:nvPr>
        </p:nvSpPr>
        <p:spPr/>
        <p:txBody>
          <a:bodyPr/>
          <a:lstStyle/>
          <a:p>
            <a:r>
              <a:rPr lang="es-CR" dirty="0"/>
              <a:t>Agregar en el HTML las opciones del menú</a:t>
            </a:r>
            <a:endParaRPr lang="es-ES" dirty="0"/>
          </a:p>
        </p:txBody>
      </p:sp>
      <p:pic>
        <p:nvPicPr>
          <p:cNvPr id="9" name="Imagen 8">
            <a:extLst>
              <a:ext uri="{FF2B5EF4-FFF2-40B4-BE49-F238E27FC236}">
                <a16:creationId xmlns:a16="http://schemas.microsoft.com/office/drawing/2014/main" id="{AE2997A0-8E67-4472-9BA5-4D36D6069D47}"/>
              </a:ext>
            </a:extLst>
          </p:cNvPr>
          <p:cNvPicPr>
            <a:picLocks noChangeAspect="1"/>
          </p:cNvPicPr>
          <p:nvPr/>
        </p:nvPicPr>
        <p:blipFill>
          <a:blip r:embed="rId2"/>
          <a:stretch>
            <a:fillRect/>
          </a:stretch>
        </p:blipFill>
        <p:spPr>
          <a:xfrm>
            <a:off x="6725481" y="3362406"/>
            <a:ext cx="1741532" cy="1801585"/>
          </a:xfrm>
          <a:prstGeom prst="rect">
            <a:avLst/>
          </a:prstGeom>
        </p:spPr>
      </p:pic>
      <p:pic>
        <p:nvPicPr>
          <p:cNvPr id="11" name="Imagen 10">
            <a:extLst>
              <a:ext uri="{FF2B5EF4-FFF2-40B4-BE49-F238E27FC236}">
                <a16:creationId xmlns:a16="http://schemas.microsoft.com/office/drawing/2014/main" id="{4A50E9AE-D6D7-4FCC-A8C3-EC0E6529D9AA}"/>
              </a:ext>
            </a:extLst>
          </p:cNvPr>
          <p:cNvPicPr>
            <a:picLocks noChangeAspect="1"/>
          </p:cNvPicPr>
          <p:nvPr/>
        </p:nvPicPr>
        <p:blipFill>
          <a:blip r:embed="rId3"/>
          <a:stretch>
            <a:fillRect/>
          </a:stretch>
        </p:blipFill>
        <p:spPr>
          <a:xfrm>
            <a:off x="676987" y="3030583"/>
            <a:ext cx="5175174" cy="2465232"/>
          </a:xfrm>
          <a:prstGeom prst="rect">
            <a:avLst/>
          </a:prstGeom>
        </p:spPr>
      </p:pic>
    </p:spTree>
    <p:extLst>
      <p:ext uri="{BB962C8B-B14F-4D97-AF65-F5344CB8AC3E}">
        <p14:creationId xmlns:p14="http://schemas.microsoft.com/office/powerpoint/2010/main" val="1348890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96834" y="618309"/>
            <a:ext cx="8229600" cy="908720"/>
          </a:xfrm>
        </p:spPr>
        <p:txBody>
          <a:bodyPr/>
          <a:lstStyle/>
          <a:p>
            <a:r>
              <a:rPr lang="es-ES" dirty="0"/>
              <a:t>Menú vertical - CSS</a:t>
            </a:r>
          </a:p>
        </p:txBody>
      </p:sp>
      <p:sp>
        <p:nvSpPr>
          <p:cNvPr id="5" name="Marcador de contenido 4">
            <a:extLst>
              <a:ext uri="{FF2B5EF4-FFF2-40B4-BE49-F238E27FC236}">
                <a16:creationId xmlns:a16="http://schemas.microsoft.com/office/drawing/2014/main" id="{5DE6EEA5-7252-485D-B1F3-900ED7B7ADBC}"/>
              </a:ext>
            </a:extLst>
          </p:cNvPr>
          <p:cNvSpPr>
            <a:spLocks noGrp="1"/>
          </p:cNvSpPr>
          <p:nvPr>
            <p:ph idx="1"/>
          </p:nvPr>
        </p:nvSpPr>
        <p:spPr/>
        <p:txBody>
          <a:bodyPr/>
          <a:lstStyle/>
          <a:p>
            <a:r>
              <a:rPr lang="es-CR" dirty="0"/>
              <a:t>Agregar borde a las opciones de menú </a:t>
            </a:r>
            <a:endParaRPr lang="es-ES" dirty="0"/>
          </a:p>
        </p:txBody>
      </p:sp>
      <p:pic>
        <p:nvPicPr>
          <p:cNvPr id="4" name="Imagen 3">
            <a:extLst>
              <a:ext uri="{FF2B5EF4-FFF2-40B4-BE49-F238E27FC236}">
                <a16:creationId xmlns:a16="http://schemas.microsoft.com/office/drawing/2014/main" id="{260C5B81-C2CB-43A2-9445-8ADDB5283E00}"/>
              </a:ext>
            </a:extLst>
          </p:cNvPr>
          <p:cNvPicPr>
            <a:picLocks noChangeAspect="1"/>
          </p:cNvPicPr>
          <p:nvPr/>
        </p:nvPicPr>
        <p:blipFill>
          <a:blip r:embed="rId2"/>
          <a:stretch>
            <a:fillRect/>
          </a:stretch>
        </p:blipFill>
        <p:spPr>
          <a:xfrm>
            <a:off x="796834" y="3057525"/>
            <a:ext cx="4286250" cy="742950"/>
          </a:xfrm>
          <a:prstGeom prst="rect">
            <a:avLst/>
          </a:prstGeom>
        </p:spPr>
      </p:pic>
      <p:pic>
        <p:nvPicPr>
          <p:cNvPr id="8" name="Imagen 7">
            <a:extLst>
              <a:ext uri="{FF2B5EF4-FFF2-40B4-BE49-F238E27FC236}">
                <a16:creationId xmlns:a16="http://schemas.microsoft.com/office/drawing/2014/main" id="{0B2A9BB7-9D30-4524-B8AA-B8BE3303966F}"/>
              </a:ext>
            </a:extLst>
          </p:cNvPr>
          <p:cNvPicPr>
            <a:picLocks noChangeAspect="1"/>
          </p:cNvPicPr>
          <p:nvPr/>
        </p:nvPicPr>
        <p:blipFill>
          <a:blip r:embed="rId3"/>
          <a:stretch>
            <a:fillRect/>
          </a:stretch>
        </p:blipFill>
        <p:spPr>
          <a:xfrm>
            <a:off x="5148777" y="4354286"/>
            <a:ext cx="3195744" cy="1645468"/>
          </a:xfrm>
          <a:prstGeom prst="rect">
            <a:avLst/>
          </a:prstGeom>
        </p:spPr>
      </p:pic>
    </p:spTree>
    <p:extLst>
      <p:ext uri="{BB962C8B-B14F-4D97-AF65-F5344CB8AC3E}">
        <p14:creationId xmlns:p14="http://schemas.microsoft.com/office/powerpoint/2010/main" val="2552061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96834" y="618309"/>
            <a:ext cx="8229600" cy="908720"/>
          </a:xfrm>
        </p:spPr>
        <p:txBody>
          <a:bodyPr/>
          <a:lstStyle/>
          <a:p>
            <a:r>
              <a:rPr lang="es-ES" dirty="0"/>
              <a:t>Menú vertical - CSS</a:t>
            </a:r>
          </a:p>
        </p:txBody>
      </p:sp>
      <p:sp>
        <p:nvSpPr>
          <p:cNvPr id="5" name="Marcador de contenido 4">
            <a:extLst>
              <a:ext uri="{FF2B5EF4-FFF2-40B4-BE49-F238E27FC236}">
                <a16:creationId xmlns:a16="http://schemas.microsoft.com/office/drawing/2014/main" id="{5DE6EEA5-7252-485D-B1F3-900ED7B7ADBC}"/>
              </a:ext>
            </a:extLst>
          </p:cNvPr>
          <p:cNvSpPr>
            <a:spLocks noGrp="1"/>
          </p:cNvSpPr>
          <p:nvPr>
            <p:ph idx="1"/>
          </p:nvPr>
        </p:nvSpPr>
        <p:spPr/>
        <p:txBody>
          <a:bodyPr/>
          <a:lstStyle/>
          <a:p>
            <a:r>
              <a:rPr lang="es-CR" dirty="0"/>
              <a:t>Darle un ancho, quitar el estilo de viñetas y los espacios.  </a:t>
            </a:r>
            <a:endParaRPr lang="es-ES" dirty="0"/>
          </a:p>
        </p:txBody>
      </p:sp>
      <p:pic>
        <p:nvPicPr>
          <p:cNvPr id="6" name="Imagen 5">
            <a:extLst>
              <a:ext uri="{FF2B5EF4-FFF2-40B4-BE49-F238E27FC236}">
                <a16:creationId xmlns:a16="http://schemas.microsoft.com/office/drawing/2014/main" id="{F4C1F73C-B3B6-4A65-8C49-2A421BE0FD94}"/>
              </a:ext>
            </a:extLst>
          </p:cNvPr>
          <p:cNvPicPr>
            <a:picLocks noChangeAspect="1"/>
          </p:cNvPicPr>
          <p:nvPr/>
        </p:nvPicPr>
        <p:blipFill>
          <a:blip r:embed="rId2"/>
          <a:stretch>
            <a:fillRect/>
          </a:stretch>
        </p:blipFill>
        <p:spPr>
          <a:xfrm>
            <a:off x="581192" y="3129000"/>
            <a:ext cx="4248150" cy="1828800"/>
          </a:xfrm>
          <a:prstGeom prst="rect">
            <a:avLst/>
          </a:prstGeom>
        </p:spPr>
      </p:pic>
      <p:pic>
        <p:nvPicPr>
          <p:cNvPr id="9" name="Imagen 8">
            <a:extLst>
              <a:ext uri="{FF2B5EF4-FFF2-40B4-BE49-F238E27FC236}">
                <a16:creationId xmlns:a16="http://schemas.microsoft.com/office/drawing/2014/main" id="{571C0CCA-2911-4E17-A6EF-2A6BFD3387A1}"/>
              </a:ext>
            </a:extLst>
          </p:cNvPr>
          <p:cNvPicPr>
            <a:picLocks noChangeAspect="1"/>
          </p:cNvPicPr>
          <p:nvPr/>
        </p:nvPicPr>
        <p:blipFill>
          <a:blip r:embed="rId3"/>
          <a:stretch>
            <a:fillRect/>
          </a:stretch>
        </p:blipFill>
        <p:spPr>
          <a:xfrm>
            <a:off x="5570298" y="4786177"/>
            <a:ext cx="2782932" cy="1699194"/>
          </a:xfrm>
          <a:prstGeom prst="rect">
            <a:avLst/>
          </a:prstGeom>
        </p:spPr>
      </p:pic>
    </p:spTree>
    <p:extLst>
      <p:ext uri="{BB962C8B-B14F-4D97-AF65-F5344CB8AC3E}">
        <p14:creationId xmlns:p14="http://schemas.microsoft.com/office/powerpoint/2010/main" val="2200137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96834" y="618309"/>
            <a:ext cx="8229600" cy="908720"/>
          </a:xfrm>
        </p:spPr>
        <p:txBody>
          <a:bodyPr/>
          <a:lstStyle/>
          <a:p>
            <a:r>
              <a:rPr lang="es-ES" dirty="0"/>
              <a:t>Menú vertical - CSS</a:t>
            </a:r>
          </a:p>
        </p:txBody>
      </p:sp>
      <p:sp>
        <p:nvSpPr>
          <p:cNvPr id="5" name="Marcador de contenido 4">
            <a:extLst>
              <a:ext uri="{FF2B5EF4-FFF2-40B4-BE49-F238E27FC236}">
                <a16:creationId xmlns:a16="http://schemas.microsoft.com/office/drawing/2014/main" id="{5DE6EEA5-7252-485D-B1F3-900ED7B7ADBC}"/>
              </a:ext>
            </a:extLst>
          </p:cNvPr>
          <p:cNvSpPr>
            <a:spLocks noGrp="1"/>
          </p:cNvSpPr>
          <p:nvPr>
            <p:ph idx="1"/>
          </p:nvPr>
        </p:nvSpPr>
        <p:spPr/>
        <p:txBody>
          <a:bodyPr/>
          <a:lstStyle/>
          <a:p>
            <a:r>
              <a:rPr lang="es-CR" dirty="0"/>
              <a:t>Agregar formato a los elementos </a:t>
            </a:r>
            <a:r>
              <a:rPr lang="es-CR" dirty="0" err="1"/>
              <a:t>li</a:t>
            </a:r>
            <a:r>
              <a:rPr lang="es-CR" dirty="0"/>
              <a:t> de la lista</a:t>
            </a:r>
            <a:endParaRPr lang="es-ES" dirty="0"/>
          </a:p>
        </p:txBody>
      </p:sp>
      <p:pic>
        <p:nvPicPr>
          <p:cNvPr id="4" name="Imagen 3">
            <a:extLst>
              <a:ext uri="{FF2B5EF4-FFF2-40B4-BE49-F238E27FC236}">
                <a16:creationId xmlns:a16="http://schemas.microsoft.com/office/drawing/2014/main" id="{446CE0EA-E66E-438D-B833-28ED68DE0937}"/>
              </a:ext>
            </a:extLst>
          </p:cNvPr>
          <p:cNvPicPr>
            <a:picLocks noChangeAspect="1"/>
          </p:cNvPicPr>
          <p:nvPr/>
        </p:nvPicPr>
        <p:blipFill>
          <a:blip r:embed="rId2"/>
          <a:stretch>
            <a:fillRect/>
          </a:stretch>
        </p:blipFill>
        <p:spPr>
          <a:xfrm>
            <a:off x="6342879" y="4784237"/>
            <a:ext cx="2151107" cy="1525123"/>
          </a:xfrm>
          <a:prstGeom prst="rect">
            <a:avLst/>
          </a:prstGeom>
        </p:spPr>
      </p:pic>
      <p:pic>
        <p:nvPicPr>
          <p:cNvPr id="8" name="Imagen 7">
            <a:extLst>
              <a:ext uri="{FF2B5EF4-FFF2-40B4-BE49-F238E27FC236}">
                <a16:creationId xmlns:a16="http://schemas.microsoft.com/office/drawing/2014/main" id="{E03AC6CB-9BC4-45CE-B3CB-6DAA5B55FDB1}"/>
              </a:ext>
            </a:extLst>
          </p:cNvPr>
          <p:cNvPicPr>
            <a:picLocks noChangeAspect="1"/>
          </p:cNvPicPr>
          <p:nvPr/>
        </p:nvPicPr>
        <p:blipFill>
          <a:blip r:embed="rId3"/>
          <a:stretch>
            <a:fillRect/>
          </a:stretch>
        </p:blipFill>
        <p:spPr>
          <a:xfrm>
            <a:off x="912086" y="2904906"/>
            <a:ext cx="5430793" cy="1510339"/>
          </a:xfrm>
          <a:prstGeom prst="rect">
            <a:avLst/>
          </a:prstGeom>
        </p:spPr>
      </p:pic>
    </p:spTree>
    <p:extLst>
      <p:ext uri="{BB962C8B-B14F-4D97-AF65-F5344CB8AC3E}">
        <p14:creationId xmlns:p14="http://schemas.microsoft.com/office/powerpoint/2010/main" val="3772468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96834" y="618309"/>
            <a:ext cx="8229600" cy="908720"/>
          </a:xfrm>
        </p:spPr>
        <p:txBody>
          <a:bodyPr/>
          <a:lstStyle/>
          <a:p>
            <a:r>
              <a:rPr lang="es-ES" dirty="0"/>
              <a:t>Menú vertical - CSS</a:t>
            </a:r>
          </a:p>
        </p:txBody>
      </p:sp>
      <p:sp>
        <p:nvSpPr>
          <p:cNvPr id="5" name="Marcador de contenido 4">
            <a:extLst>
              <a:ext uri="{FF2B5EF4-FFF2-40B4-BE49-F238E27FC236}">
                <a16:creationId xmlns:a16="http://schemas.microsoft.com/office/drawing/2014/main" id="{5DE6EEA5-7252-485D-B1F3-900ED7B7ADBC}"/>
              </a:ext>
            </a:extLst>
          </p:cNvPr>
          <p:cNvSpPr>
            <a:spLocks noGrp="1"/>
          </p:cNvSpPr>
          <p:nvPr>
            <p:ph idx="1"/>
          </p:nvPr>
        </p:nvSpPr>
        <p:spPr/>
        <p:txBody>
          <a:bodyPr/>
          <a:lstStyle/>
          <a:p>
            <a:r>
              <a:rPr lang="es-CR" dirty="0"/>
              <a:t>Agregar formato a los elementos a de la lista, además un color cuando colocamos el mouse encima.</a:t>
            </a:r>
            <a:endParaRPr lang="es-ES" dirty="0"/>
          </a:p>
        </p:txBody>
      </p:sp>
      <p:pic>
        <p:nvPicPr>
          <p:cNvPr id="6" name="Imagen 5">
            <a:extLst>
              <a:ext uri="{FF2B5EF4-FFF2-40B4-BE49-F238E27FC236}">
                <a16:creationId xmlns:a16="http://schemas.microsoft.com/office/drawing/2014/main" id="{9F88CD5D-4817-4EAB-90FE-A4BAB725DD7B}"/>
              </a:ext>
            </a:extLst>
          </p:cNvPr>
          <p:cNvPicPr>
            <a:picLocks noChangeAspect="1"/>
          </p:cNvPicPr>
          <p:nvPr/>
        </p:nvPicPr>
        <p:blipFill>
          <a:blip r:embed="rId2"/>
          <a:stretch>
            <a:fillRect/>
          </a:stretch>
        </p:blipFill>
        <p:spPr>
          <a:xfrm>
            <a:off x="428625" y="3429000"/>
            <a:ext cx="4143375" cy="2667000"/>
          </a:xfrm>
          <a:prstGeom prst="rect">
            <a:avLst/>
          </a:prstGeom>
        </p:spPr>
      </p:pic>
      <p:pic>
        <p:nvPicPr>
          <p:cNvPr id="9" name="Picture 3">
            <a:extLst>
              <a:ext uri="{FF2B5EF4-FFF2-40B4-BE49-F238E27FC236}">
                <a16:creationId xmlns:a16="http://schemas.microsoft.com/office/drawing/2014/main" id="{E91E44F1-9138-41F3-9C6F-FD62C4E7F2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93" t="11079" r="78835" b="66572"/>
          <a:stretch/>
        </p:blipFill>
        <p:spPr bwMode="auto">
          <a:xfrm>
            <a:off x="5734267" y="3690608"/>
            <a:ext cx="2839532" cy="254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96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sz="5400" dirty="0"/>
              <a:t>Práctica</a:t>
            </a:r>
          </a:p>
        </p:txBody>
      </p:sp>
      <p:sp>
        <p:nvSpPr>
          <p:cNvPr id="2" name="Marcador de contenido 1">
            <a:extLst>
              <a:ext uri="{FF2B5EF4-FFF2-40B4-BE49-F238E27FC236}">
                <a16:creationId xmlns:a16="http://schemas.microsoft.com/office/drawing/2014/main" id="{7C62C4AD-16C5-4547-B3E8-35372D7D7316}"/>
              </a:ext>
            </a:extLst>
          </p:cNvPr>
          <p:cNvSpPr>
            <a:spLocks noGrp="1"/>
          </p:cNvSpPr>
          <p:nvPr>
            <p:ph idx="1"/>
          </p:nvPr>
        </p:nvSpPr>
        <p:spPr/>
        <p:txBody>
          <a:bodyPr/>
          <a:lstStyle/>
          <a:p>
            <a:r>
              <a:rPr lang="es-CR" dirty="0"/>
              <a:t>Repase el ejercicio que acabamos de crear y en un documento nuevo, y sin mirar el ejercicio anterior, realice el siguiente menú: </a:t>
            </a:r>
          </a:p>
          <a:p>
            <a:endParaRPr lang="es-ES" dirty="0"/>
          </a:p>
        </p:txBody>
      </p:sp>
      <p:pic>
        <p:nvPicPr>
          <p:cNvPr id="6" name="Imagen 5">
            <a:extLst>
              <a:ext uri="{FF2B5EF4-FFF2-40B4-BE49-F238E27FC236}">
                <a16:creationId xmlns:a16="http://schemas.microsoft.com/office/drawing/2014/main" id="{ECB69AD7-0294-41BF-9615-DA182FB91149}"/>
              </a:ext>
            </a:extLst>
          </p:cNvPr>
          <p:cNvPicPr>
            <a:picLocks noChangeAspect="1"/>
          </p:cNvPicPr>
          <p:nvPr/>
        </p:nvPicPr>
        <p:blipFill>
          <a:blip r:embed="rId2"/>
          <a:stretch>
            <a:fillRect/>
          </a:stretch>
        </p:blipFill>
        <p:spPr>
          <a:xfrm>
            <a:off x="2639240" y="3324496"/>
            <a:ext cx="3456759" cy="2543653"/>
          </a:xfrm>
          <a:prstGeom prst="rect">
            <a:avLst/>
          </a:prstGeom>
        </p:spPr>
      </p:pic>
    </p:spTree>
    <p:extLst>
      <p:ext uri="{BB962C8B-B14F-4D97-AF65-F5344CB8AC3E}">
        <p14:creationId xmlns:p14="http://schemas.microsoft.com/office/powerpoint/2010/main" val="3195222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sz="5400" dirty="0"/>
              <a:t>Práctica -</a:t>
            </a:r>
            <a:r>
              <a:rPr lang="es-ES" sz="5400" dirty="0" err="1"/>
              <a:t>html</a:t>
            </a:r>
            <a:endParaRPr lang="es-ES" sz="5400" dirty="0"/>
          </a:p>
        </p:txBody>
      </p:sp>
      <p:pic>
        <p:nvPicPr>
          <p:cNvPr id="7" name="Imagen 6">
            <a:extLst>
              <a:ext uri="{FF2B5EF4-FFF2-40B4-BE49-F238E27FC236}">
                <a16:creationId xmlns:a16="http://schemas.microsoft.com/office/drawing/2014/main" id="{4E28FC43-E123-453E-9EEA-7A9EF507E390}"/>
              </a:ext>
            </a:extLst>
          </p:cNvPr>
          <p:cNvPicPr>
            <a:picLocks noChangeAspect="1"/>
          </p:cNvPicPr>
          <p:nvPr/>
        </p:nvPicPr>
        <p:blipFill>
          <a:blip r:embed="rId2"/>
          <a:stretch>
            <a:fillRect/>
          </a:stretch>
        </p:blipFill>
        <p:spPr>
          <a:xfrm>
            <a:off x="1150484" y="2595834"/>
            <a:ext cx="5827522" cy="2246132"/>
          </a:xfrm>
          <a:prstGeom prst="rect">
            <a:avLst/>
          </a:prstGeom>
        </p:spPr>
      </p:pic>
    </p:spTree>
    <p:extLst>
      <p:ext uri="{BB962C8B-B14F-4D97-AF65-F5344CB8AC3E}">
        <p14:creationId xmlns:p14="http://schemas.microsoft.com/office/powerpoint/2010/main" val="2168597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054C9737-8E05-4B0B-A5A6-6ED376B64548}"/>
              </a:ext>
            </a:extLst>
          </p:cNvPr>
          <p:cNvPicPr>
            <a:picLocks noChangeAspect="1"/>
          </p:cNvPicPr>
          <p:nvPr/>
        </p:nvPicPr>
        <p:blipFill rotWithShape="1">
          <a:blip r:embed="rId2"/>
          <a:srcRect t="18084"/>
          <a:stretch/>
        </p:blipFill>
        <p:spPr>
          <a:xfrm>
            <a:off x="536450" y="877856"/>
            <a:ext cx="4690869" cy="5358752"/>
          </a:xfrm>
          <a:prstGeom prst="rect">
            <a:avLst/>
          </a:prstGeom>
        </p:spPr>
      </p:pic>
      <p:sp>
        <p:nvSpPr>
          <p:cNvPr id="19" name="Rectangle 18">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723899"/>
            <a:ext cx="277749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3 Título"/>
          <p:cNvSpPr>
            <a:spLocks noGrp="1"/>
          </p:cNvSpPr>
          <p:nvPr>
            <p:ph type="title"/>
          </p:nvPr>
        </p:nvSpPr>
        <p:spPr>
          <a:xfrm>
            <a:off x="6279647" y="1575395"/>
            <a:ext cx="2777490" cy="2085869"/>
          </a:xfrm>
        </p:spPr>
        <p:txBody>
          <a:bodyPr vert="horz" lIns="91440" tIns="45720" rIns="91440" bIns="45720" rtlCol="0" anchor="b">
            <a:normAutofit/>
          </a:bodyPr>
          <a:lstStyle/>
          <a:p>
            <a:r>
              <a:rPr lang="en-US" sz="3300" dirty="0" err="1">
                <a:solidFill>
                  <a:srgbClr val="FFFFFF"/>
                </a:solidFill>
              </a:rPr>
              <a:t>Práctica</a:t>
            </a:r>
            <a:r>
              <a:rPr lang="en-US" sz="3300" dirty="0">
                <a:solidFill>
                  <a:srgbClr val="FFFFFF"/>
                </a:solidFill>
              </a:rPr>
              <a:t> - CSS</a:t>
            </a:r>
          </a:p>
        </p:txBody>
      </p:sp>
    </p:spTree>
    <p:extLst>
      <p:ext uri="{BB962C8B-B14F-4D97-AF65-F5344CB8AC3E}">
        <p14:creationId xmlns:p14="http://schemas.microsoft.com/office/powerpoint/2010/main" val="3162133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de la pantalla de un computador portátil&#10;&#10;Descripción generada automáticamente con confianza media">
            <a:extLst>
              <a:ext uri="{FF2B5EF4-FFF2-40B4-BE49-F238E27FC236}">
                <a16:creationId xmlns:a16="http://schemas.microsoft.com/office/drawing/2014/main" id="{CE90565D-5E59-4F2F-9A36-F7FE606D8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9106" y="1610290"/>
            <a:ext cx="4643867" cy="24380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Marcador de contenido 2">
            <a:extLst>
              <a:ext uri="{FF2B5EF4-FFF2-40B4-BE49-F238E27FC236}">
                <a16:creationId xmlns:a16="http://schemas.microsoft.com/office/drawing/2014/main" id="{411CBB1E-91D2-4F56-9220-9F3A8D5565CA}"/>
              </a:ext>
            </a:extLst>
          </p:cNvPr>
          <p:cNvSpPr>
            <a:spLocks noGrp="1"/>
          </p:cNvSpPr>
          <p:nvPr>
            <p:ph idx="1"/>
          </p:nvPr>
        </p:nvSpPr>
        <p:spPr>
          <a:xfrm>
            <a:off x="114929" y="1933303"/>
            <a:ext cx="3865095" cy="2879544"/>
          </a:xfrm>
        </p:spPr>
        <p:txBody>
          <a:bodyPr>
            <a:normAutofit fontScale="92500"/>
          </a:bodyPr>
          <a:lstStyle/>
          <a:p>
            <a:pPr marL="0" indent="0">
              <a:lnSpc>
                <a:spcPct val="150000"/>
              </a:lnSpc>
              <a:buNone/>
            </a:pPr>
            <a:r>
              <a:rPr lang="es-CR" sz="2400" b="1" dirty="0"/>
              <a:t>Objetivo General:</a:t>
            </a:r>
          </a:p>
          <a:p>
            <a:pPr marL="0" indent="0">
              <a:lnSpc>
                <a:spcPct val="150000"/>
              </a:lnSpc>
              <a:buNone/>
            </a:pPr>
            <a:r>
              <a:rPr lang="es-ES" sz="1950" dirty="0"/>
              <a:t>Crear páginas web según las necesidades de la clientela, los formatos y programación requerida, apegados a estándares Web (W3C) y buenas prácticas de diseño y programación</a:t>
            </a:r>
          </a:p>
        </p:txBody>
      </p:sp>
      <p:sp>
        <p:nvSpPr>
          <p:cNvPr id="9" name="Marcador de contenido 2">
            <a:extLst>
              <a:ext uri="{FF2B5EF4-FFF2-40B4-BE49-F238E27FC236}">
                <a16:creationId xmlns:a16="http://schemas.microsoft.com/office/drawing/2014/main" id="{8A3494CF-6B2E-47F7-A186-9E25FFACD873}"/>
              </a:ext>
            </a:extLst>
          </p:cNvPr>
          <p:cNvSpPr txBox="1">
            <a:spLocks/>
          </p:cNvSpPr>
          <p:nvPr/>
        </p:nvSpPr>
        <p:spPr>
          <a:xfrm>
            <a:off x="293916" y="4575148"/>
            <a:ext cx="8850085" cy="1141426"/>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CR" sz="1950" dirty="0"/>
          </a:p>
          <a:p>
            <a:pPr marL="0" indent="0">
              <a:buNone/>
            </a:pPr>
            <a:r>
              <a:rPr lang="es-CR" sz="2400" b="1" dirty="0"/>
              <a:t>Objetivo Específico 2: </a:t>
            </a:r>
          </a:p>
          <a:p>
            <a:pPr marL="0" indent="0">
              <a:buNone/>
            </a:pPr>
            <a:r>
              <a:rPr lang="es-ES" sz="1950" dirty="0"/>
              <a:t>Confeccionar páginas Web mediante HTML según los requerimientos de la clientela</a:t>
            </a:r>
            <a:endParaRPr lang="es-CR" sz="1950" dirty="0"/>
          </a:p>
        </p:txBody>
      </p:sp>
    </p:spTree>
    <p:extLst>
      <p:ext uri="{BB962C8B-B14F-4D97-AF65-F5344CB8AC3E}">
        <p14:creationId xmlns:p14="http://schemas.microsoft.com/office/powerpoint/2010/main" val="14191848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R" dirty="0"/>
              <a:t>Listas</a:t>
            </a:r>
            <a:endParaRPr lang="es-ES" dirty="0"/>
          </a:p>
        </p:txBody>
      </p:sp>
      <p:sp>
        <p:nvSpPr>
          <p:cNvPr id="5" name="Subtítulo 4">
            <a:extLst>
              <a:ext uri="{FF2B5EF4-FFF2-40B4-BE49-F238E27FC236}">
                <a16:creationId xmlns:a16="http://schemas.microsoft.com/office/drawing/2014/main" id="{3BB06516-7955-D0AF-4F51-6A983191F549}"/>
              </a:ext>
            </a:extLst>
          </p:cNvPr>
          <p:cNvSpPr>
            <a:spLocks noGrp="1"/>
          </p:cNvSpPr>
          <p:nvPr>
            <p:ph type="subTitle" idx="1"/>
          </p:nvPr>
        </p:nvSpPr>
        <p:spPr/>
        <p:txBody>
          <a:bodyPr/>
          <a:lstStyle/>
          <a:p>
            <a:endParaRPr lang="es-CR"/>
          </a:p>
        </p:txBody>
      </p:sp>
    </p:spTree>
    <p:extLst>
      <p:ext uri="{BB962C8B-B14F-4D97-AF65-F5344CB8AC3E}">
        <p14:creationId xmlns:p14="http://schemas.microsoft.com/office/powerpoint/2010/main" val="2565929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Viñetas personalizadas</a:t>
            </a:r>
            <a:endParaRPr lang="es-ES" dirty="0"/>
          </a:p>
        </p:txBody>
      </p:sp>
      <p:sp>
        <p:nvSpPr>
          <p:cNvPr id="3" name="2 Marcador de contenido"/>
          <p:cNvSpPr>
            <a:spLocks noGrp="1"/>
          </p:cNvSpPr>
          <p:nvPr>
            <p:ph idx="1"/>
          </p:nvPr>
        </p:nvSpPr>
        <p:spPr>
          <a:xfrm>
            <a:off x="457200" y="2551610"/>
            <a:ext cx="8229600" cy="4117749"/>
          </a:xfrm>
        </p:spPr>
        <p:txBody>
          <a:bodyPr>
            <a:normAutofit/>
          </a:bodyPr>
          <a:lstStyle/>
          <a:p>
            <a:pPr algn="just">
              <a:lnSpc>
                <a:spcPct val="150000"/>
              </a:lnSpc>
            </a:pPr>
            <a:r>
              <a:rPr lang="es-CR" dirty="0"/>
              <a:t>Por defecto, los navegadores muestran los elementos de las listas no ordenadas con una viñeta formada por un pequeño círculo de color negro. Los elementos de las listas ordenadas se muestran por defecto con la numeración decimal utilizada en la mayoría de países.</a:t>
            </a:r>
            <a:endParaRPr lang="es-ES" dirty="0"/>
          </a:p>
          <a:p>
            <a:pPr algn="just">
              <a:lnSpc>
                <a:spcPct val="150000"/>
              </a:lnSpc>
            </a:pPr>
            <a:endParaRPr lang="es-ES" dirty="0"/>
          </a:p>
        </p:txBody>
      </p:sp>
    </p:spTree>
    <p:extLst>
      <p:ext uri="{BB962C8B-B14F-4D97-AF65-F5344CB8AC3E}">
        <p14:creationId xmlns:p14="http://schemas.microsoft.com/office/powerpoint/2010/main" val="385776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err="1"/>
              <a:t>list-style-type</a:t>
            </a:r>
            <a:endParaRPr lang="es-ES" dirty="0"/>
          </a:p>
        </p:txBody>
      </p:sp>
      <p:sp>
        <p:nvSpPr>
          <p:cNvPr id="3" name="2 Marcador de contenido"/>
          <p:cNvSpPr>
            <a:spLocks noGrp="1"/>
          </p:cNvSpPr>
          <p:nvPr>
            <p:ph idx="1"/>
          </p:nvPr>
        </p:nvSpPr>
        <p:spPr>
          <a:xfrm>
            <a:off x="581192" y="2228003"/>
            <a:ext cx="7989752" cy="3630795"/>
          </a:xfrm>
        </p:spPr>
        <p:txBody>
          <a:bodyPr/>
          <a:lstStyle/>
          <a:p>
            <a:pPr algn="just">
              <a:lnSpc>
                <a:spcPct val="150000"/>
              </a:lnSpc>
            </a:pPr>
            <a:r>
              <a:rPr lang="en-US" dirty="0"/>
              <a:t>disc | circle | square | decimal | decimal-leading-zero | lower-roman | upper-roman | lower-</a:t>
            </a:r>
            <a:r>
              <a:rPr lang="en-US" dirty="0" err="1"/>
              <a:t>greek</a:t>
            </a:r>
            <a:r>
              <a:rPr lang="en-US" dirty="0"/>
              <a:t> | lower-</a:t>
            </a:r>
            <a:r>
              <a:rPr lang="en-US" dirty="0" err="1"/>
              <a:t>latin</a:t>
            </a:r>
            <a:r>
              <a:rPr lang="en-US" dirty="0"/>
              <a:t> | upper-</a:t>
            </a:r>
            <a:r>
              <a:rPr lang="en-US" dirty="0" err="1"/>
              <a:t>latin</a:t>
            </a:r>
            <a:r>
              <a:rPr lang="en-US" dirty="0"/>
              <a:t> | </a:t>
            </a:r>
            <a:r>
              <a:rPr lang="en-US" dirty="0" err="1"/>
              <a:t>armenian</a:t>
            </a:r>
            <a:r>
              <a:rPr lang="en-US" dirty="0"/>
              <a:t> | </a:t>
            </a:r>
            <a:r>
              <a:rPr lang="en-US" dirty="0" err="1"/>
              <a:t>georgian</a:t>
            </a:r>
            <a:r>
              <a:rPr lang="en-US" dirty="0"/>
              <a:t> | lower-alpha | upper-alpha | none </a:t>
            </a:r>
            <a:endParaRPr lang="es-ES" dirty="0"/>
          </a:p>
        </p:txBody>
      </p:sp>
    </p:spTree>
    <p:extLst>
      <p:ext uri="{BB962C8B-B14F-4D97-AF65-F5344CB8AC3E}">
        <p14:creationId xmlns:p14="http://schemas.microsoft.com/office/powerpoint/2010/main" val="81223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48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B4D7874-A6D2-4608-80CF-B75AB1139223}"/>
              </a:ext>
            </a:extLst>
          </p:cNvPr>
          <p:cNvSpPr>
            <a:spLocks noGrp="1"/>
          </p:cNvSpPr>
          <p:nvPr>
            <p:ph type="title"/>
          </p:nvPr>
        </p:nvSpPr>
        <p:spPr>
          <a:xfrm>
            <a:off x="482601" y="1033389"/>
            <a:ext cx="3619692" cy="4825409"/>
          </a:xfrm>
        </p:spPr>
        <p:txBody>
          <a:bodyPr anchor="ctr">
            <a:normAutofit/>
          </a:bodyPr>
          <a:lstStyle/>
          <a:p>
            <a:r>
              <a:rPr lang="es-CR" sz="4700" dirty="0">
                <a:solidFill>
                  <a:srgbClr val="FFFFFF"/>
                </a:solidFill>
              </a:rPr>
              <a:t>Ejemplo</a:t>
            </a:r>
            <a:endParaRPr lang="es-ES" sz="4700" dirty="0">
              <a:solidFill>
                <a:srgbClr val="FFFFFF"/>
              </a:solidFill>
            </a:endParaRP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934" y="460868"/>
            <a:ext cx="3621024"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7080" y="460868"/>
            <a:ext cx="3621024"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C9E57A52-76E4-4A25-BA6C-4EAAD1266231}"/>
              </a:ext>
            </a:extLst>
          </p:cNvPr>
          <p:cNvSpPr>
            <a:spLocks noGrp="1"/>
          </p:cNvSpPr>
          <p:nvPr>
            <p:ph idx="1"/>
          </p:nvPr>
        </p:nvSpPr>
        <p:spPr>
          <a:xfrm>
            <a:off x="5066826" y="1033390"/>
            <a:ext cx="3641278" cy="4825409"/>
          </a:xfrm>
          <a:ln w="57150">
            <a:noFill/>
          </a:ln>
        </p:spPr>
        <p:txBody>
          <a:bodyPr anchor="ctr">
            <a:normAutofit/>
          </a:bodyPr>
          <a:lstStyle/>
          <a:p>
            <a:endParaRPr lang="es-ES" sz="1700">
              <a:solidFill>
                <a:schemeClr val="accent2">
                  <a:lumMod val="50000"/>
                </a:schemeClr>
              </a:solidFill>
            </a:endParaRPr>
          </a:p>
        </p:txBody>
      </p:sp>
    </p:spTree>
    <p:extLst>
      <p:ext uri="{BB962C8B-B14F-4D97-AF65-F5344CB8AC3E}">
        <p14:creationId xmlns:p14="http://schemas.microsoft.com/office/powerpoint/2010/main" val="63128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0411" y="1018903"/>
            <a:ext cx="8229600" cy="620688"/>
          </a:xfrm>
        </p:spPr>
        <p:txBody>
          <a:bodyPr>
            <a:normAutofit/>
          </a:bodyPr>
          <a:lstStyle/>
          <a:p>
            <a:r>
              <a:rPr lang="es-ES" dirty="0"/>
              <a:t>HTML</a:t>
            </a:r>
          </a:p>
        </p:txBody>
      </p:sp>
      <p:pic>
        <p:nvPicPr>
          <p:cNvPr id="7" name="Imagen 6">
            <a:extLst>
              <a:ext uri="{FF2B5EF4-FFF2-40B4-BE49-F238E27FC236}">
                <a16:creationId xmlns:a16="http://schemas.microsoft.com/office/drawing/2014/main" id="{0FD7B316-5EC7-49E2-9CE5-BA7291407295}"/>
              </a:ext>
            </a:extLst>
          </p:cNvPr>
          <p:cNvPicPr>
            <a:picLocks noChangeAspect="1"/>
          </p:cNvPicPr>
          <p:nvPr/>
        </p:nvPicPr>
        <p:blipFill>
          <a:blip r:embed="rId2"/>
          <a:stretch>
            <a:fillRect/>
          </a:stretch>
        </p:blipFill>
        <p:spPr>
          <a:xfrm>
            <a:off x="1149531" y="2182318"/>
            <a:ext cx="3117532" cy="4379589"/>
          </a:xfrm>
          <a:prstGeom prst="rect">
            <a:avLst/>
          </a:prstGeom>
        </p:spPr>
      </p:pic>
      <p:pic>
        <p:nvPicPr>
          <p:cNvPr id="9" name="Imagen 8">
            <a:extLst>
              <a:ext uri="{FF2B5EF4-FFF2-40B4-BE49-F238E27FC236}">
                <a16:creationId xmlns:a16="http://schemas.microsoft.com/office/drawing/2014/main" id="{F18D7389-A62A-4CC6-B7E8-7014CF636E41}"/>
              </a:ext>
            </a:extLst>
          </p:cNvPr>
          <p:cNvPicPr>
            <a:picLocks noChangeAspect="1"/>
          </p:cNvPicPr>
          <p:nvPr/>
        </p:nvPicPr>
        <p:blipFill>
          <a:blip r:embed="rId3"/>
          <a:stretch>
            <a:fillRect/>
          </a:stretch>
        </p:blipFill>
        <p:spPr>
          <a:xfrm>
            <a:off x="5582193" y="2386965"/>
            <a:ext cx="2055223" cy="3452132"/>
          </a:xfrm>
          <a:prstGeom prst="rect">
            <a:avLst/>
          </a:prstGeom>
        </p:spPr>
      </p:pic>
    </p:spTree>
    <p:extLst>
      <p:ext uri="{BB962C8B-B14F-4D97-AF65-F5344CB8AC3E}">
        <p14:creationId xmlns:p14="http://schemas.microsoft.com/office/powerpoint/2010/main" val="123155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4286" y="618308"/>
            <a:ext cx="8229600" cy="764704"/>
          </a:xfrm>
        </p:spPr>
        <p:txBody>
          <a:bodyPr/>
          <a:lstStyle/>
          <a:p>
            <a:r>
              <a:rPr lang="es-ES" dirty="0"/>
              <a:t>Agregar CSS a las listas</a:t>
            </a:r>
          </a:p>
        </p:txBody>
      </p:sp>
      <p:pic>
        <p:nvPicPr>
          <p:cNvPr id="5" name="Imagen 4">
            <a:extLst>
              <a:ext uri="{FF2B5EF4-FFF2-40B4-BE49-F238E27FC236}">
                <a16:creationId xmlns:a16="http://schemas.microsoft.com/office/drawing/2014/main" id="{349C0CFC-D3AE-4424-A012-4649F80DE874}"/>
              </a:ext>
            </a:extLst>
          </p:cNvPr>
          <p:cNvPicPr>
            <a:picLocks noChangeAspect="1"/>
          </p:cNvPicPr>
          <p:nvPr/>
        </p:nvPicPr>
        <p:blipFill>
          <a:blip r:embed="rId2"/>
          <a:stretch>
            <a:fillRect/>
          </a:stretch>
        </p:blipFill>
        <p:spPr>
          <a:xfrm>
            <a:off x="789078" y="2677614"/>
            <a:ext cx="4448175" cy="2495550"/>
          </a:xfrm>
          <a:prstGeom prst="rect">
            <a:avLst/>
          </a:prstGeom>
        </p:spPr>
      </p:pic>
      <p:pic>
        <p:nvPicPr>
          <p:cNvPr id="9" name="Imagen 8">
            <a:extLst>
              <a:ext uri="{FF2B5EF4-FFF2-40B4-BE49-F238E27FC236}">
                <a16:creationId xmlns:a16="http://schemas.microsoft.com/office/drawing/2014/main" id="{3BAF77D3-F3E6-4CA3-B8B2-58796A9D071C}"/>
              </a:ext>
            </a:extLst>
          </p:cNvPr>
          <p:cNvPicPr>
            <a:picLocks noChangeAspect="1"/>
          </p:cNvPicPr>
          <p:nvPr/>
        </p:nvPicPr>
        <p:blipFill>
          <a:blip r:embed="rId3"/>
          <a:stretch>
            <a:fillRect/>
          </a:stretch>
        </p:blipFill>
        <p:spPr>
          <a:xfrm>
            <a:off x="6821397" y="3925389"/>
            <a:ext cx="1533525" cy="2238375"/>
          </a:xfrm>
          <a:prstGeom prst="rect">
            <a:avLst/>
          </a:prstGeom>
        </p:spPr>
      </p:pic>
    </p:spTree>
    <p:extLst>
      <p:ext uri="{BB962C8B-B14F-4D97-AF65-F5344CB8AC3E}">
        <p14:creationId xmlns:p14="http://schemas.microsoft.com/office/powerpoint/2010/main" val="331806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1192" y="557496"/>
            <a:ext cx="8229600" cy="764704"/>
          </a:xfrm>
        </p:spPr>
        <p:txBody>
          <a:bodyPr/>
          <a:lstStyle/>
          <a:p>
            <a:r>
              <a:rPr lang="es-ES" dirty="0"/>
              <a:t>Imágenes  (HTML)</a:t>
            </a:r>
          </a:p>
        </p:txBody>
      </p:sp>
      <p:sp>
        <p:nvSpPr>
          <p:cNvPr id="7" name="Marcador de contenido 6">
            <a:extLst>
              <a:ext uri="{FF2B5EF4-FFF2-40B4-BE49-F238E27FC236}">
                <a16:creationId xmlns:a16="http://schemas.microsoft.com/office/drawing/2014/main" id="{C2734C3B-15B9-46B6-AC50-3FA296E885FB}"/>
              </a:ext>
            </a:extLst>
          </p:cNvPr>
          <p:cNvSpPr>
            <a:spLocks noGrp="1"/>
          </p:cNvSpPr>
          <p:nvPr>
            <p:ph idx="1"/>
          </p:nvPr>
        </p:nvSpPr>
        <p:spPr>
          <a:xfrm>
            <a:off x="581192" y="1961080"/>
            <a:ext cx="7989752" cy="764704"/>
          </a:xfrm>
        </p:spPr>
        <p:txBody>
          <a:bodyPr>
            <a:normAutofit/>
          </a:bodyPr>
          <a:lstStyle/>
          <a:p>
            <a:r>
              <a:rPr lang="es-CR" sz="1600" dirty="0"/>
              <a:t>Como el .</a:t>
            </a:r>
            <a:r>
              <a:rPr lang="es-CR" sz="1600" dirty="0" err="1"/>
              <a:t>css</a:t>
            </a:r>
            <a:r>
              <a:rPr lang="es-CR" sz="1600" dirty="0"/>
              <a:t> está dentro de una carpeta y las imágenes en otra, se debe devolver una carpeta con ( . . / ) </a:t>
            </a:r>
            <a:endParaRPr lang="es-ES" sz="1600" dirty="0"/>
          </a:p>
        </p:txBody>
      </p:sp>
      <p:pic>
        <p:nvPicPr>
          <p:cNvPr id="9" name="Imagen 8">
            <a:extLst>
              <a:ext uri="{FF2B5EF4-FFF2-40B4-BE49-F238E27FC236}">
                <a16:creationId xmlns:a16="http://schemas.microsoft.com/office/drawing/2014/main" id="{5B55CF69-8708-4891-A2BE-30935BD1C58C}"/>
              </a:ext>
            </a:extLst>
          </p:cNvPr>
          <p:cNvPicPr>
            <a:picLocks noChangeAspect="1"/>
          </p:cNvPicPr>
          <p:nvPr/>
        </p:nvPicPr>
        <p:blipFill>
          <a:blip r:embed="rId2"/>
          <a:stretch>
            <a:fillRect/>
          </a:stretch>
        </p:blipFill>
        <p:spPr>
          <a:xfrm>
            <a:off x="489042" y="2874874"/>
            <a:ext cx="2652698" cy="2472189"/>
          </a:xfrm>
          <a:prstGeom prst="rect">
            <a:avLst/>
          </a:prstGeom>
        </p:spPr>
      </p:pic>
      <p:pic>
        <p:nvPicPr>
          <p:cNvPr id="11" name="Imagen 10">
            <a:extLst>
              <a:ext uri="{FF2B5EF4-FFF2-40B4-BE49-F238E27FC236}">
                <a16:creationId xmlns:a16="http://schemas.microsoft.com/office/drawing/2014/main" id="{F134F6EC-3102-4993-B4E8-5BC45D45A37B}"/>
              </a:ext>
            </a:extLst>
          </p:cNvPr>
          <p:cNvPicPr>
            <a:picLocks noChangeAspect="1"/>
          </p:cNvPicPr>
          <p:nvPr/>
        </p:nvPicPr>
        <p:blipFill>
          <a:blip r:embed="rId3"/>
          <a:stretch>
            <a:fillRect/>
          </a:stretch>
        </p:blipFill>
        <p:spPr>
          <a:xfrm>
            <a:off x="3454642" y="2993027"/>
            <a:ext cx="5516003" cy="1343842"/>
          </a:xfrm>
          <a:prstGeom prst="rect">
            <a:avLst/>
          </a:prstGeom>
        </p:spPr>
      </p:pic>
      <p:pic>
        <p:nvPicPr>
          <p:cNvPr id="15" name="Imagen 14">
            <a:extLst>
              <a:ext uri="{FF2B5EF4-FFF2-40B4-BE49-F238E27FC236}">
                <a16:creationId xmlns:a16="http://schemas.microsoft.com/office/drawing/2014/main" id="{A9039378-2D9F-447A-AA57-C14EF54E51FB}"/>
              </a:ext>
            </a:extLst>
          </p:cNvPr>
          <p:cNvPicPr>
            <a:picLocks noChangeAspect="1"/>
          </p:cNvPicPr>
          <p:nvPr/>
        </p:nvPicPr>
        <p:blipFill>
          <a:blip r:embed="rId4"/>
          <a:stretch>
            <a:fillRect/>
          </a:stretch>
        </p:blipFill>
        <p:spPr>
          <a:xfrm>
            <a:off x="6297249" y="4396611"/>
            <a:ext cx="1704975" cy="2295525"/>
          </a:xfrm>
          <a:prstGeom prst="rect">
            <a:avLst/>
          </a:prstGeom>
        </p:spPr>
      </p:pic>
    </p:spTree>
    <p:extLst>
      <p:ext uri="{BB962C8B-B14F-4D97-AF65-F5344CB8AC3E}">
        <p14:creationId xmlns:p14="http://schemas.microsoft.com/office/powerpoint/2010/main" val="1381182879"/>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A77A08971191D4983EB4298F6766649" ma:contentTypeVersion="10" ma:contentTypeDescription="Crear nuevo documento." ma:contentTypeScope="" ma:versionID="737f9b5892fde7d7ed2cbcc7a893d671">
  <xsd:schema xmlns:xsd="http://www.w3.org/2001/XMLSchema" xmlns:xs="http://www.w3.org/2001/XMLSchema" xmlns:p="http://schemas.microsoft.com/office/2006/metadata/properties" xmlns:ns2="b038d38e-3419-40fd-8945-56417ca14b40" xmlns:ns3="a7bf6601-51d1-44bb-b2a3-1b095cc1ce4b" targetNamespace="http://schemas.microsoft.com/office/2006/metadata/properties" ma:root="true" ma:fieldsID="84771f846a106b61e7a704540d45dd34" ns2:_="" ns3:_="">
    <xsd:import namespace="b038d38e-3419-40fd-8945-56417ca14b40"/>
    <xsd:import namespace="a7bf6601-51d1-44bb-b2a3-1b095cc1ce4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38d38e-3419-40fd-8945-56417ca14b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1ce1260b-973e-4eb3-a506-63ea217af86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bf6601-51d1-44bb-b2a3-1b095cc1ce4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53f5b21-f791-4ff5-9862-2158e5610c36}" ma:internalName="TaxCatchAll" ma:showField="CatchAllData" ma:web="a7bf6601-51d1-44bb-b2a3-1b095cc1ce4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038d38e-3419-40fd-8945-56417ca14b40">
      <Terms xmlns="http://schemas.microsoft.com/office/infopath/2007/PartnerControls"/>
    </lcf76f155ced4ddcb4097134ff3c332f>
    <TaxCatchAll xmlns="a7bf6601-51d1-44bb-b2a3-1b095cc1ce4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8F862-174E-4D59-85F7-2CEFCB80E8E0}"/>
</file>

<file path=customXml/itemProps2.xml><?xml version="1.0" encoding="utf-8"?>
<ds:datastoreItem xmlns:ds="http://schemas.openxmlformats.org/officeDocument/2006/customXml" ds:itemID="{C6022D9E-E0F0-4A5C-9806-EDFB35722B5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D81E64F-DF4F-4736-B44D-0DD5C9AFF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Dividendo</Template>
  <TotalTime>2337</TotalTime>
  <Words>279</Words>
  <Application>Microsoft Office PowerPoint</Application>
  <PresentationFormat>Presentación en pantalla (4:3)</PresentationFormat>
  <Paragraphs>32</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Gill Sans MT</vt:lpstr>
      <vt:lpstr>Wingdings 2</vt:lpstr>
      <vt:lpstr>Dividendo</vt:lpstr>
      <vt:lpstr>Creación de Páginas Web</vt:lpstr>
      <vt:lpstr>Presentación de PowerPoint</vt:lpstr>
      <vt:lpstr>Listas</vt:lpstr>
      <vt:lpstr>Viñetas personalizadas</vt:lpstr>
      <vt:lpstr>list-style-type</vt:lpstr>
      <vt:lpstr>Ejemplo</vt:lpstr>
      <vt:lpstr>HTML</vt:lpstr>
      <vt:lpstr>Agregar CSS a las listas</vt:lpstr>
      <vt:lpstr>Imágenes  (HTML)</vt:lpstr>
      <vt:lpstr>Menú vertical</vt:lpstr>
      <vt:lpstr>Menú vertical html</vt:lpstr>
      <vt:lpstr>Menú vertical - CSS</vt:lpstr>
      <vt:lpstr>Menú vertical - CSS</vt:lpstr>
      <vt:lpstr>Menú vertical - CSS</vt:lpstr>
      <vt:lpstr>Menú vertical - CSS</vt:lpstr>
      <vt:lpstr>Práctica</vt:lpstr>
      <vt:lpstr>Práctica -html</vt:lpstr>
      <vt:lpstr>Práctica - CSS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Etiquetas HTML</dc:title>
  <dc:creator>Delis</dc:creator>
  <cp:lastModifiedBy>Luis Alonso Bogantes Rodriguez</cp:lastModifiedBy>
  <cp:revision>63</cp:revision>
  <dcterms:created xsi:type="dcterms:W3CDTF">2015-04-14T20:45:20Z</dcterms:created>
  <dcterms:modified xsi:type="dcterms:W3CDTF">2023-03-13T04:21:33Z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0x010100AA77A08971191D4983EB4298F6766649</vt:lpwstr>
  </property>
</Properties>
</file>