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notesMasterIdLst>
    <p:notesMasterId r:id="rId24"/>
  </p:notesMasterIdLst>
  <p:sldIdLst>
    <p:sldId id="384" r:id="rId5"/>
    <p:sldId id="385" r:id="rId6"/>
    <p:sldId id="256" r:id="rId7"/>
    <p:sldId id="257" r:id="rId8"/>
    <p:sldId id="258" r:id="rId9"/>
    <p:sldId id="259" r:id="rId10"/>
    <p:sldId id="386" r:id="rId11"/>
    <p:sldId id="267" r:id="rId12"/>
    <p:sldId id="266" r:id="rId13"/>
    <p:sldId id="387" r:id="rId14"/>
    <p:sldId id="268" r:id="rId15"/>
    <p:sldId id="308" r:id="rId16"/>
    <p:sldId id="388" r:id="rId17"/>
    <p:sldId id="271" r:id="rId18"/>
    <p:sldId id="272" r:id="rId19"/>
    <p:sldId id="276" r:id="rId20"/>
    <p:sldId id="279" r:id="rId21"/>
    <p:sldId id="281" r:id="rId22"/>
    <p:sldId id="26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Alonso Bogantes Rodriguez" userId="46429765-3e0e-4766-a1e2-a65a335e97f8" providerId="ADAL" clId="{DA117330-6A4D-4C0F-B32A-F24EF4BE0DC6}"/>
    <pc:docChg chg="custSel modSld">
      <pc:chgData name="Luis Alonso Bogantes Rodriguez" userId="46429765-3e0e-4766-a1e2-a65a335e97f8" providerId="ADAL" clId="{DA117330-6A4D-4C0F-B32A-F24EF4BE0DC6}" dt="2023-03-13T04:50:01.453" v="14" actId="1076"/>
      <pc:docMkLst>
        <pc:docMk/>
      </pc:docMkLst>
      <pc:sldChg chg="addSp delSp modSp mod">
        <pc:chgData name="Luis Alonso Bogantes Rodriguez" userId="46429765-3e0e-4766-a1e2-a65a335e97f8" providerId="ADAL" clId="{DA117330-6A4D-4C0F-B32A-F24EF4BE0DC6}" dt="2023-03-13T04:32:35.736" v="0" actId="478"/>
        <pc:sldMkLst>
          <pc:docMk/>
          <pc:sldMk cId="2565929609" sldId="256"/>
        </pc:sldMkLst>
        <pc:spChg chg="del">
          <ac:chgData name="Luis Alonso Bogantes Rodriguez" userId="46429765-3e0e-4766-a1e2-a65a335e97f8" providerId="ADAL" clId="{DA117330-6A4D-4C0F-B32A-F24EF4BE0DC6}" dt="2023-03-13T04:32:35.736" v="0" actId="478"/>
          <ac:spMkLst>
            <pc:docMk/>
            <pc:sldMk cId="2565929609" sldId="256"/>
            <ac:spMk id="3" creationId="{00000000-0000-0000-0000-000000000000}"/>
          </ac:spMkLst>
        </pc:spChg>
        <pc:spChg chg="add mod">
          <ac:chgData name="Luis Alonso Bogantes Rodriguez" userId="46429765-3e0e-4766-a1e2-a65a335e97f8" providerId="ADAL" clId="{DA117330-6A4D-4C0F-B32A-F24EF4BE0DC6}" dt="2023-03-13T04:32:35.736" v="0" actId="478"/>
          <ac:spMkLst>
            <pc:docMk/>
            <pc:sldMk cId="2565929609" sldId="256"/>
            <ac:spMk id="5" creationId="{5D411AE7-88E5-EB74-687D-331A3E1EB74F}"/>
          </ac:spMkLst>
        </pc:spChg>
      </pc:sldChg>
      <pc:sldChg chg="modSp mod">
        <pc:chgData name="Luis Alonso Bogantes Rodriguez" userId="46429765-3e0e-4766-a1e2-a65a335e97f8" providerId="ADAL" clId="{DA117330-6A4D-4C0F-B32A-F24EF4BE0DC6}" dt="2023-03-13T04:50:01.453" v="14" actId="1076"/>
        <pc:sldMkLst>
          <pc:docMk/>
          <pc:sldMk cId="2186122689" sldId="281"/>
        </pc:sldMkLst>
        <pc:spChg chg="mod">
          <ac:chgData name="Luis Alonso Bogantes Rodriguez" userId="46429765-3e0e-4766-a1e2-a65a335e97f8" providerId="ADAL" clId="{DA117330-6A4D-4C0F-B32A-F24EF4BE0DC6}" dt="2023-03-13T04:50:01.453" v="14" actId="1076"/>
          <ac:spMkLst>
            <pc:docMk/>
            <pc:sldMk cId="2186122689" sldId="281"/>
            <ac:spMk id="10" creationId="{7A69A2B0-40E5-4E75-B081-F6F8A2A8A0A9}"/>
          </ac:spMkLst>
        </pc:spChg>
        <pc:picChg chg="mod">
          <ac:chgData name="Luis Alonso Bogantes Rodriguez" userId="46429765-3e0e-4766-a1e2-a65a335e97f8" providerId="ADAL" clId="{DA117330-6A4D-4C0F-B32A-F24EF4BE0DC6}" dt="2023-03-13T04:49:57.065" v="13" actId="1076"/>
          <ac:picMkLst>
            <pc:docMk/>
            <pc:sldMk cId="2186122689" sldId="281"/>
            <ac:picMk id="9" creationId="{F9B6E2D4-0992-4981-9C82-B0A6C5A77B34}"/>
          </ac:picMkLst>
        </pc:picChg>
      </pc:sldChg>
    </pc:docChg>
  </pc:docChgLst>
  <pc:docChgLst>
    <pc:chgData name="Luis Alonso Bogantes Rodriguez" userId="46429765-3e0e-4766-a1e2-a65a335e97f8" providerId="ADAL" clId="{E04FB1B4-49A0-4FE7-923A-E574051FE64A}"/>
    <pc:docChg chg="custSel modSld">
      <pc:chgData name="Luis Alonso Bogantes Rodriguez" userId="46429765-3e0e-4766-a1e2-a65a335e97f8" providerId="ADAL" clId="{E04FB1B4-49A0-4FE7-923A-E574051FE64A}" dt="2021-09-23T01:57:19.995" v="15" actId="1076"/>
      <pc:docMkLst>
        <pc:docMk/>
      </pc:docMkLst>
      <pc:sldChg chg="modSp mod">
        <pc:chgData name="Luis Alonso Bogantes Rodriguez" userId="46429765-3e0e-4766-a1e2-a65a335e97f8" providerId="ADAL" clId="{E04FB1B4-49A0-4FE7-923A-E574051FE64A}" dt="2021-09-23T01:07:16.089" v="6" actId="6549"/>
        <pc:sldMkLst>
          <pc:docMk/>
          <pc:sldMk cId="4133628216" sldId="257"/>
        </pc:sldMkLst>
        <pc:spChg chg="mod">
          <ac:chgData name="Luis Alonso Bogantes Rodriguez" userId="46429765-3e0e-4766-a1e2-a65a335e97f8" providerId="ADAL" clId="{E04FB1B4-49A0-4FE7-923A-E574051FE64A}" dt="2021-09-23T01:07:16.089" v="6" actId="6549"/>
          <ac:spMkLst>
            <pc:docMk/>
            <pc:sldMk cId="4133628216" sldId="257"/>
            <ac:spMk id="3" creationId="{00000000-0000-0000-0000-000000000000}"/>
          </ac:spMkLst>
        </pc:spChg>
      </pc:sldChg>
      <pc:sldChg chg="modSp mod">
        <pc:chgData name="Luis Alonso Bogantes Rodriguez" userId="46429765-3e0e-4766-a1e2-a65a335e97f8" providerId="ADAL" clId="{E04FB1B4-49A0-4FE7-923A-E574051FE64A}" dt="2021-09-23T01:57:19.995" v="15" actId="1076"/>
        <pc:sldMkLst>
          <pc:docMk/>
          <pc:sldMk cId="2186122689" sldId="281"/>
        </pc:sldMkLst>
        <pc:spChg chg="mod">
          <ac:chgData name="Luis Alonso Bogantes Rodriguez" userId="46429765-3e0e-4766-a1e2-a65a335e97f8" providerId="ADAL" clId="{E04FB1B4-49A0-4FE7-923A-E574051FE64A}" dt="2021-09-23T01:57:19.995" v="15" actId="1076"/>
          <ac:spMkLst>
            <pc:docMk/>
            <pc:sldMk cId="2186122689" sldId="281"/>
            <ac:spMk id="10" creationId="{7A69A2B0-40E5-4E75-B081-F6F8A2A8A0A9}"/>
          </ac:spMkLst>
        </pc:spChg>
      </pc:sldChg>
      <pc:sldChg chg="modSp mod">
        <pc:chgData name="Luis Alonso Bogantes Rodriguez" userId="46429765-3e0e-4766-a1e2-a65a335e97f8" providerId="ADAL" clId="{E04FB1B4-49A0-4FE7-923A-E574051FE64A}" dt="2021-09-23T01:42:31.417" v="14" actId="20577"/>
        <pc:sldMkLst>
          <pc:docMk/>
          <pc:sldMk cId="2891964602" sldId="308"/>
        </pc:sldMkLst>
        <pc:graphicFrameChg chg="modGraphic">
          <ac:chgData name="Luis Alonso Bogantes Rodriguez" userId="46429765-3e0e-4766-a1e2-a65a335e97f8" providerId="ADAL" clId="{E04FB1B4-49A0-4FE7-923A-E574051FE64A}" dt="2021-09-23T01:42:31.417" v="14" actId="20577"/>
          <ac:graphicFrameMkLst>
            <pc:docMk/>
            <pc:sldMk cId="2891964602" sldId="308"/>
            <ac:graphicFrameMk id="4" creationId="{7236A562-B990-4184-A4CC-8B473F45F75E}"/>
          </ac:graphicFrameMkLst>
        </pc:graphicFrameChg>
      </pc:sldChg>
      <pc:sldChg chg="modSp mod">
        <pc:chgData name="Luis Alonso Bogantes Rodriguez" userId="46429765-3e0e-4766-a1e2-a65a335e97f8" providerId="ADAL" clId="{E04FB1B4-49A0-4FE7-923A-E574051FE64A}" dt="2021-09-23T01:13:10.061" v="12" actId="27636"/>
        <pc:sldMkLst>
          <pc:docMk/>
          <pc:sldMk cId="1419184815" sldId="385"/>
        </pc:sldMkLst>
        <pc:spChg chg="mod">
          <ac:chgData name="Luis Alonso Bogantes Rodriguez" userId="46429765-3e0e-4766-a1e2-a65a335e97f8" providerId="ADAL" clId="{E04FB1B4-49A0-4FE7-923A-E574051FE64A}" dt="2021-09-23T01:13:10.061" v="12" actId="27636"/>
          <ac:spMkLst>
            <pc:docMk/>
            <pc:sldMk cId="1419184815" sldId="385"/>
            <ac:spMk id="9" creationId="{8A3494CF-6B2E-47F7-A186-9E25FFACD873}"/>
          </ac:spMkLst>
        </pc:spChg>
      </pc:sldChg>
    </pc:docChg>
  </pc:docChgLst>
  <pc:docChgLst>
    <pc:chgData name="Luis Angel Chacon Zuniga" userId="73937aee-36b7-4f25-8c7e-f0cdad7652be" providerId="ADAL" clId="{2E02D0C3-FB0B-4DAF-986B-DC42A4920C35}"/>
    <pc:docChg chg="undo custSel addSld delSld modSld sldOrd">
      <pc:chgData name="Luis Angel Chacon Zuniga" userId="73937aee-36b7-4f25-8c7e-f0cdad7652be" providerId="ADAL" clId="{2E02D0C3-FB0B-4DAF-986B-DC42A4920C35}" dt="2021-09-20T23:35:00.273" v="674" actId="1076"/>
      <pc:docMkLst>
        <pc:docMk/>
      </pc:docMkLst>
      <pc:sldChg chg="modSp mod">
        <pc:chgData name="Luis Angel Chacon Zuniga" userId="73937aee-36b7-4f25-8c7e-f0cdad7652be" providerId="ADAL" clId="{2E02D0C3-FB0B-4DAF-986B-DC42A4920C35}" dt="2021-09-20T21:46:50.963" v="23" actId="207"/>
        <pc:sldMkLst>
          <pc:docMk/>
          <pc:sldMk cId="2565929609" sldId="256"/>
        </pc:sldMkLst>
        <pc:spChg chg="mod">
          <ac:chgData name="Luis Angel Chacon Zuniga" userId="73937aee-36b7-4f25-8c7e-f0cdad7652be" providerId="ADAL" clId="{2E02D0C3-FB0B-4DAF-986B-DC42A4920C35}" dt="2021-09-20T21:46:50.963" v="23" actId="207"/>
          <ac:spMkLst>
            <pc:docMk/>
            <pc:sldMk cId="2565929609" sldId="256"/>
            <ac:spMk id="2" creationId="{00000000-0000-0000-0000-000000000000}"/>
          </ac:spMkLst>
        </pc:spChg>
      </pc:sldChg>
      <pc:sldChg chg="del">
        <pc:chgData name="Luis Angel Chacon Zuniga" userId="73937aee-36b7-4f25-8c7e-f0cdad7652be" providerId="ADAL" clId="{2E02D0C3-FB0B-4DAF-986B-DC42A4920C35}" dt="2021-09-20T21:43:19.769" v="19" actId="47"/>
        <pc:sldMkLst>
          <pc:docMk/>
          <pc:sldMk cId="3857765681" sldId="257"/>
        </pc:sldMkLst>
      </pc:sldChg>
      <pc:sldChg chg="modSp add mod">
        <pc:chgData name="Luis Angel Chacon Zuniga" userId="73937aee-36b7-4f25-8c7e-f0cdad7652be" providerId="ADAL" clId="{2E02D0C3-FB0B-4DAF-986B-DC42A4920C35}" dt="2021-09-20T21:48:30.297" v="50" actId="14100"/>
        <pc:sldMkLst>
          <pc:docMk/>
          <pc:sldMk cId="4133628216" sldId="257"/>
        </pc:sldMkLst>
        <pc:spChg chg="mod">
          <ac:chgData name="Luis Angel Chacon Zuniga" userId="73937aee-36b7-4f25-8c7e-f0cdad7652be" providerId="ADAL" clId="{2E02D0C3-FB0B-4DAF-986B-DC42A4920C35}" dt="2021-09-20T21:48:15.945" v="47" actId="14100"/>
          <ac:spMkLst>
            <pc:docMk/>
            <pc:sldMk cId="4133628216" sldId="257"/>
            <ac:spMk id="2" creationId="{00000000-0000-0000-0000-000000000000}"/>
          </ac:spMkLst>
        </pc:spChg>
        <pc:spChg chg="mod">
          <ac:chgData name="Luis Angel Chacon Zuniga" userId="73937aee-36b7-4f25-8c7e-f0cdad7652be" providerId="ADAL" clId="{2E02D0C3-FB0B-4DAF-986B-DC42A4920C35}" dt="2021-09-20T21:48:30.297" v="50" actId="14100"/>
          <ac:spMkLst>
            <pc:docMk/>
            <pc:sldMk cId="4133628216" sldId="257"/>
            <ac:spMk id="3" creationId="{00000000-0000-0000-0000-000000000000}"/>
          </ac:spMkLst>
        </pc:spChg>
      </pc:sldChg>
      <pc:sldChg chg="del">
        <pc:chgData name="Luis Angel Chacon Zuniga" userId="73937aee-36b7-4f25-8c7e-f0cdad7652be" providerId="ADAL" clId="{2E02D0C3-FB0B-4DAF-986B-DC42A4920C35}" dt="2021-09-20T21:43:19.769" v="19" actId="47"/>
        <pc:sldMkLst>
          <pc:docMk/>
          <pc:sldMk cId="812232440" sldId="258"/>
        </pc:sldMkLst>
      </pc:sldChg>
      <pc:sldChg chg="modSp add mod">
        <pc:chgData name="Luis Angel Chacon Zuniga" userId="73937aee-36b7-4f25-8c7e-f0cdad7652be" providerId="ADAL" clId="{2E02D0C3-FB0B-4DAF-986B-DC42A4920C35}" dt="2021-09-20T21:48:37.973" v="51" actId="14100"/>
        <pc:sldMkLst>
          <pc:docMk/>
          <pc:sldMk cId="3759938004" sldId="258"/>
        </pc:sldMkLst>
        <pc:spChg chg="mod">
          <ac:chgData name="Luis Angel Chacon Zuniga" userId="73937aee-36b7-4f25-8c7e-f0cdad7652be" providerId="ADAL" clId="{2E02D0C3-FB0B-4DAF-986B-DC42A4920C35}" dt="2021-09-20T21:47:20.918" v="42" actId="1076"/>
          <ac:spMkLst>
            <pc:docMk/>
            <pc:sldMk cId="3759938004" sldId="258"/>
            <ac:spMk id="2" creationId="{00000000-0000-0000-0000-000000000000}"/>
          </ac:spMkLst>
        </pc:spChg>
        <pc:spChg chg="mod">
          <ac:chgData name="Luis Angel Chacon Zuniga" userId="73937aee-36b7-4f25-8c7e-f0cdad7652be" providerId="ADAL" clId="{2E02D0C3-FB0B-4DAF-986B-DC42A4920C35}" dt="2021-09-20T21:48:37.973" v="51" actId="14100"/>
          <ac:spMkLst>
            <pc:docMk/>
            <pc:sldMk cId="3759938004" sldId="258"/>
            <ac:spMk id="3" creationId="{00000000-0000-0000-0000-000000000000}"/>
          </ac:spMkLst>
        </pc:spChg>
      </pc:sldChg>
      <pc:sldChg chg="modSp add mod">
        <pc:chgData name="Luis Angel Chacon Zuniga" userId="73937aee-36b7-4f25-8c7e-f0cdad7652be" providerId="ADAL" clId="{2E02D0C3-FB0B-4DAF-986B-DC42A4920C35}" dt="2021-09-20T21:49:17.987" v="58" actId="5793"/>
        <pc:sldMkLst>
          <pc:docMk/>
          <pc:sldMk cId="176902523" sldId="259"/>
        </pc:sldMkLst>
        <pc:spChg chg="mod">
          <ac:chgData name="Luis Angel Chacon Zuniga" userId="73937aee-36b7-4f25-8c7e-f0cdad7652be" providerId="ADAL" clId="{2E02D0C3-FB0B-4DAF-986B-DC42A4920C35}" dt="2021-09-20T21:49:04.971" v="56" actId="14100"/>
          <ac:spMkLst>
            <pc:docMk/>
            <pc:sldMk cId="176902523" sldId="259"/>
            <ac:spMk id="2" creationId="{00000000-0000-0000-0000-000000000000}"/>
          </ac:spMkLst>
        </pc:spChg>
        <pc:spChg chg="mod">
          <ac:chgData name="Luis Angel Chacon Zuniga" userId="73937aee-36b7-4f25-8c7e-f0cdad7652be" providerId="ADAL" clId="{2E02D0C3-FB0B-4DAF-986B-DC42A4920C35}" dt="2021-09-20T21:49:17.987" v="58" actId="5793"/>
          <ac:spMkLst>
            <pc:docMk/>
            <pc:sldMk cId="176902523" sldId="259"/>
            <ac:spMk id="3" creationId="{00000000-0000-0000-0000-000000000000}"/>
          </ac:spMkLst>
        </pc:spChg>
      </pc:sldChg>
      <pc:sldChg chg="del">
        <pc:chgData name="Luis Angel Chacon Zuniga" userId="73937aee-36b7-4f25-8c7e-f0cdad7652be" providerId="ADAL" clId="{2E02D0C3-FB0B-4DAF-986B-DC42A4920C35}" dt="2021-09-20T21:43:19.769" v="19" actId="47"/>
        <pc:sldMkLst>
          <pc:docMk/>
          <pc:sldMk cId="1231556799" sldId="259"/>
        </pc:sldMkLst>
      </pc:sldChg>
      <pc:sldChg chg="modSp add del mod">
        <pc:chgData name="Luis Angel Chacon Zuniga" userId="73937aee-36b7-4f25-8c7e-f0cdad7652be" providerId="ADAL" clId="{2E02D0C3-FB0B-4DAF-986B-DC42A4920C35}" dt="2021-09-20T22:09:10.172" v="136" actId="47"/>
        <pc:sldMkLst>
          <pc:docMk/>
          <pc:sldMk cId="293991583" sldId="260"/>
        </pc:sldMkLst>
        <pc:spChg chg="mod">
          <ac:chgData name="Luis Angel Chacon Zuniga" userId="73937aee-36b7-4f25-8c7e-f0cdad7652be" providerId="ADAL" clId="{2E02D0C3-FB0B-4DAF-986B-DC42A4920C35}" dt="2021-09-20T21:55:55.788" v="101" actId="207"/>
          <ac:spMkLst>
            <pc:docMk/>
            <pc:sldMk cId="293991583" sldId="260"/>
            <ac:spMk id="2" creationId="{00000000-0000-0000-0000-000000000000}"/>
          </ac:spMkLst>
        </pc:spChg>
        <pc:spChg chg="mod">
          <ac:chgData name="Luis Angel Chacon Zuniga" userId="73937aee-36b7-4f25-8c7e-f0cdad7652be" providerId="ADAL" clId="{2E02D0C3-FB0B-4DAF-986B-DC42A4920C35}" dt="2021-09-20T21:47:13.969" v="30" actId="27636"/>
          <ac:spMkLst>
            <pc:docMk/>
            <pc:sldMk cId="293991583" sldId="260"/>
            <ac:spMk id="3" creationId="{00000000-0000-0000-0000-000000000000}"/>
          </ac:spMkLst>
        </pc:spChg>
      </pc:sldChg>
      <pc:sldChg chg="del">
        <pc:chgData name="Luis Angel Chacon Zuniga" userId="73937aee-36b7-4f25-8c7e-f0cdad7652be" providerId="ADAL" clId="{2E02D0C3-FB0B-4DAF-986B-DC42A4920C35}" dt="2021-09-20T21:43:19.769" v="19" actId="47"/>
        <pc:sldMkLst>
          <pc:docMk/>
          <pc:sldMk cId="3318067069" sldId="260"/>
        </pc:sldMkLst>
      </pc:sldChg>
      <pc:sldChg chg="del">
        <pc:chgData name="Luis Angel Chacon Zuniga" userId="73937aee-36b7-4f25-8c7e-f0cdad7652be" providerId="ADAL" clId="{2E02D0C3-FB0B-4DAF-986B-DC42A4920C35}" dt="2021-09-20T21:43:19.769" v="19" actId="47"/>
        <pc:sldMkLst>
          <pc:docMk/>
          <pc:sldMk cId="1381182879" sldId="261"/>
        </pc:sldMkLst>
      </pc:sldChg>
      <pc:sldChg chg="modSp add del mod">
        <pc:chgData name="Luis Angel Chacon Zuniga" userId="73937aee-36b7-4f25-8c7e-f0cdad7652be" providerId="ADAL" clId="{2E02D0C3-FB0B-4DAF-986B-DC42A4920C35}" dt="2021-09-20T22:10:50.324" v="141" actId="47"/>
        <pc:sldMkLst>
          <pc:docMk/>
          <pc:sldMk cId="2852758700" sldId="261"/>
        </pc:sldMkLst>
        <pc:spChg chg="mod">
          <ac:chgData name="Luis Angel Chacon Zuniga" userId="73937aee-36b7-4f25-8c7e-f0cdad7652be" providerId="ADAL" clId="{2E02D0C3-FB0B-4DAF-986B-DC42A4920C35}" dt="2021-09-20T22:07:36.497" v="119" actId="14100"/>
          <ac:spMkLst>
            <pc:docMk/>
            <pc:sldMk cId="2852758700" sldId="261"/>
            <ac:spMk id="3" creationId="{00000000-0000-0000-0000-000000000000}"/>
          </ac:spMkLst>
        </pc:spChg>
      </pc:sldChg>
      <pc:sldChg chg="add del">
        <pc:chgData name="Luis Angel Chacon Zuniga" userId="73937aee-36b7-4f25-8c7e-f0cdad7652be" providerId="ADAL" clId="{2E02D0C3-FB0B-4DAF-986B-DC42A4920C35}" dt="2021-09-20T22:10:53.428" v="142" actId="47"/>
        <pc:sldMkLst>
          <pc:docMk/>
          <pc:sldMk cId="3282728454" sldId="262"/>
        </pc:sldMkLst>
      </pc:sldChg>
      <pc:sldChg chg="del">
        <pc:chgData name="Luis Angel Chacon Zuniga" userId="73937aee-36b7-4f25-8c7e-f0cdad7652be" providerId="ADAL" clId="{2E02D0C3-FB0B-4DAF-986B-DC42A4920C35}" dt="2021-09-20T21:43:19.769" v="19" actId="47"/>
        <pc:sldMkLst>
          <pc:docMk/>
          <pc:sldMk cId="2024500294" sldId="263"/>
        </pc:sldMkLst>
      </pc:sldChg>
      <pc:sldChg chg="modSp add del mod">
        <pc:chgData name="Luis Angel Chacon Zuniga" userId="73937aee-36b7-4f25-8c7e-f0cdad7652be" providerId="ADAL" clId="{2E02D0C3-FB0B-4DAF-986B-DC42A4920C35}" dt="2021-09-20T22:11:15.412" v="144" actId="47"/>
        <pc:sldMkLst>
          <pc:docMk/>
          <pc:sldMk cId="3389565859" sldId="263"/>
        </pc:sldMkLst>
        <pc:spChg chg="mod">
          <ac:chgData name="Luis Angel Chacon Zuniga" userId="73937aee-36b7-4f25-8c7e-f0cdad7652be" providerId="ADAL" clId="{2E02D0C3-FB0B-4DAF-986B-DC42A4920C35}" dt="2021-09-20T22:11:11.260" v="143" actId="6549"/>
          <ac:spMkLst>
            <pc:docMk/>
            <pc:sldMk cId="3389565859" sldId="263"/>
            <ac:spMk id="3" creationId="{00000000-0000-0000-0000-000000000000}"/>
          </ac:spMkLst>
        </pc:spChg>
      </pc:sldChg>
      <pc:sldChg chg="modSp add del mod">
        <pc:chgData name="Luis Angel Chacon Zuniga" userId="73937aee-36b7-4f25-8c7e-f0cdad7652be" providerId="ADAL" clId="{2E02D0C3-FB0B-4DAF-986B-DC42A4920C35}" dt="2021-09-20T22:11:45.394" v="146" actId="47"/>
        <pc:sldMkLst>
          <pc:docMk/>
          <pc:sldMk cId="3339281307" sldId="264"/>
        </pc:sldMkLst>
        <pc:spChg chg="mod">
          <ac:chgData name="Luis Angel Chacon Zuniga" userId="73937aee-36b7-4f25-8c7e-f0cdad7652be" providerId="ADAL" clId="{2E02D0C3-FB0B-4DAF-986B-DC42A4920C35}" dt="2021-09-20T22:11:43.159" v="145" actId="6549"/>
          <ac:spMkLst>
            <pc:docMk/>
            <pc:sldMk cId="3339281307" sldId="264"/>
            <ac:spMk id="3" creationId="{00000000-0000-0000-0000-000000000000}"/>
          </ac:spMkLst>
        </pc:spChg>
      </pc:sldChg>
      <pc:sldChg chg="addSp delSp modSp add mod chgLayout">
        <pc:chgData name="Luis Angel Chacon Zuniga" userId="73937aee-36b7-4f25-8c7e-f0cdad7652be" providerId="ADAL" clId="{2E02D0C3-FB0B-4DAF-986B-DC42A4920C35}" dt="2021-09-20T23:35:00.273" v="674" actId="1076"/>
        <pc:sldMkLst>
          <pc:docMk/>
          <pc:sldMk cId="2920293367" sldId="265"/>
        </pc:sldMkLst>
        <pc:spChg chg="del mod">
          <ac:chgData name="Luis Angel Chacon Zuniga" userId="73937aee-36b7-4f25-8c7e-f0cdad7652be" providerId="ADAL" clId="{2E02D0C3-FB0B-4DAF-986B-DC42A4920C35}" dt="2021-09-20T23:34:33.502" v="657" actId="478"/>
          <ac:spMkLst>
            <pc:docMk/>
            <pc:sldMk cId="2920293367" sldId="265"/>
            <ac:spMk id="3" creationId="{00000000-0000-0000-0000-000000000000}"/>
          </ac:spMkLst>
        </pc:spChg>
        <pc:spChg chg="add del mod">
          <ac:chgData name="Luis Angel Chacon Zuniga" userId="73937aee-36b7-4f25-8c7e-f0cdad7652be" providerId="ADAL" clId="{2E02D0C3-FB0B-4DAF-986B-DC42A4920C35}" dt="2021-09-20T23:34:43.805" v="659" actId="478"/>
          <ac:spMkLst>
            <pc:docMk/>
            <pc:sldMk cId="2920293367" sldId="265"/>
            <ac:spMk id="4" creationId="{F8817552-32C8-4783-BFFC-83822CD43F0B}"/>
          </ac:spMkLst>
        </pc:spChg>
        <pc:spChg chg="add mod ord">
          <ac:chgData name="Luis Angel Chacon Zuniga" userId="73937aee-36b7-4f25-8c7e-f0cdad7652be" providerId="ADAL" clId="{2E02D0C3-FB0B-4DAF-986B-DC42A4920C35}" dt="2021-09-20T23:34:52.520" v="670" actId="20577"/>
          <ac:spMkLst>
            <pc:docMk/>
            <pc:sldMk cId="2920293367" sldId="265"/>
            <ac:spMk id="7" creationId="{340C7357-15C3-482E-8833-C4C48C4B7F80}"/>
          </ac:spMkLst>
        </pc:spChg>
        <pc:spChg chg="add del mod ord">
          <ac:chgData name="Luis Angel Chacon Zuniga" userId="73937aee-36b7-4f25-8c7e-f0cdad7652be" providerId="ADAL" clId="{2E02D0C3-FB0B-4DAF-986B-DC42A4920C35}" dt="2021-09-20T23:34:55.377" v="671" actId="478"/>
          <ac:spMkLst>
            <pc:docMk/>
            <pc:sldMk cId="2920293367" sldId="265"/>
            <ac:spMk id="8" creationId="{09FE2EE9-194B-4528-8293-C3738B14D898}"/>
          </ac:spMkLst>
        </pc:spChg>
        <pc:picChg chg="add mod">
          <ac:chgData name="Luis Angel Chacon Zuniga" userId="73937aee-36b7-4f25-8c7e-f0cdad7652be" providerId="ADAL" clId="{2E02D0C3-FB0B-4DAF-986B-DC42A4920C35}" dt="2021-09-20T23:35:00.273" v="674" actId="1076"/>
          <ac:picMkLst>
            <pc:docMk/>
            <pc:sldMk cId="2920293367" sldId="265"/>
            <ac:picMk id="6" creationId="{CA130E6C-9775-4F5F-94E7-F0C9435881B0}"/>
          </ac:picMkLst>
        </pc:picChg>
      </pc:sldChg>
      <pc:sldChg chg="modSp add mod">
        <pc:chgData name="Luis Angel Chacon Zuniga" userId="73937aee-36b7-4f25-8c7e-f0cdad7652be" providerId="ADAL" clId="{2E02D0C3-FB0B-4DAF-986B-DC42A4920C35}" dt="2021-09-20T22:19:36.880" v="214" actId="14100"/>
        <pc:sldMkLst>
          <pc:docMk/>
          <pc:sldMk cId="911971452" sldId="266"/>
        </pc:sldMkLst>
        <pc:spChg chg="mod">
          <ac:chgData name="Luis Angel Chacon Zuniga" userId="73937aee-36b7-4f25-8c7e-f0cdad7652be" providerId="ADAL" clId="{2E02D0C3-FB0B-4DAF-986B-DC42A4920C35}" dt="2021-09-20T22:18:51.995" v="205" actId="1076"/>
          <ac:spMkLst>
            <pc:docMk/>
            <pc:sldMk cId="911971452" sldId="266"/>
            <ac:spMk id="2" creationId="{00000000-0000-0000-0000-000000000000}"/>
          </ac:spMkLst>
        </pc:spChg>
        <pc:spChg chg="mod">
          <ac:chgData name="Luis Angel Chacon Zuniga" userId="73937aee-36b7-4f25-8c7e-f0cdad7652be" providerId="ADAL" clId="{2E02D0C3-FB0B-4DAF-986B-DC42A4920C35}" dt="2021-09-20T22:19:36.880" v="214" actId="14100"/>
          <ac:spMkLst>
            <pc:docMk/>
            <pc:sldMk cId="911971452" sldId="266"/>
            <ac:spMk id="3" creationId="{00000000-0000-0000-0000-000000000000}"/>
          </ac:spMkLst>
        </pc:spChg>
      </pc:sldChg>
      <pc:sldChg chg="addSp delSp modSp add mod modClrScheme chgLayout">
        <pc:chgData name="Luis Angel Chacon Zuniga" userId="73937aee-36b7-4f25-8c7e-f0cdad7652be" providerId="ADAL" clId="{2E02D0C3-FB0B-4DAF-986B-DC42A4920C35}" dt="2021-09-20T22:18:42.118" v="203" actId="20577"/>
        <pc:sldMkLst>
          <pc:docMk/>
          <pc:sldMk cId="3935859158" sldId="267"/>
        </pc:sldMkLst>
        <pc:spChg chg="mod ord">
          <ac:chgData name="Luis Angel Chacon Zuniga" userId="73937aee-36b7-4f25-8c7e-f0cdad7652be" providerId="ADAL" clId="{2E02D0C3-FB0B-4DAF-986B-DC42A4920C35}" dt="2021-09-20T22:18:42.118" v="203" actId="20577"/>
          <ac:spMkLst>
            <pc:docMk/>
            <pc:sldMk cId="3935859158" sldId="267"/>
            <ac:spMk id="2" creationId="{00000000-0000-0000-0000-000000000000}"/>
          </ac:spMkLst>
        </pc:spChg>
        <pc:spChg chg="del mod">
          <ac:chgData name="Luis Angel Chacon Zuniga" userId="73937aee-36b7-4f25-8c7e-f0cdad7652be" providerId="ADAL" clId="{2E02D0C3-FB0B-4DAF-986B-DC42A4920C35}" dt="2021-09-20T21:54:01.972" v="94" actId="478"/>
          <ac:spMkLst>
            <pc:docMk/>
            <pc:sldMk cId="3935859158" sldId="267"/>
            <ac:spMk id="3" creationId="{00000000-0000-0000-0000-000000000000}"/>
          </ac:spMkLst>
        </pc:spChg>
        <pc:spChg chg="add del mod">
          <ac:chgData name="Luis Angel Chacon Zuniga" userId="73937aee-36b7-4f25-8c7e-f0cdad7652be" providerId="ADAL" clId="{2E02D0C3-FB0B-4DAF-986B-DC42A4920C35}" dt="2021-09-20T22:16:24.496" v="175" actId="478"/>
          <ac:spMkLst>
            <pc:docMk/>
            <pc:sldMk cId="3935859158" sldId="267"/>
            <ac:spMk id="5" creationId="{9944819E-50E2-48AC-B611-7A89824BAC2D}"/>
          </ac:spMkLst>
        </pc:spChg>
        <pc:spChg chg="add del mod">
          <ac:chgData name="Luis Angel Chacon Zuniga" userId="73937aee-36b7-4f25-8c7e-f0cdad7652be" providerId="ADAL" clId="{2E02D0C3-FB0B-4DAF-986B-DC42A4920C35}" dt="2021-09-20T22:15:55.886" v="164" actId="478"/>
          <ac:spMkLst>
            <pc:docMk/>
            <pc:sldMk cId="3935859158" sldId="267"/>
            <ac:spMk id="7" creationId="{D8A932EE-0038-4BE5-ACB3-A77CD1FD2832}"/>
          </ac:spMkLst>
        </pc:spChg>
        <pc:spChg chg="add del mod">
          <ac:chgData name="Luis Angel Chacon Zuniga" userId="73937aee-36b7-4f25-8c7e-f0cdad7652be" providerId="ADAL" clId="{2E02D0C3-FB0B-4DAF-986B-DC42A4920C35}" dt="2021-09-20T22:16:27.406" v="177" actId="478"/>
          <ac:spMkLst>
            <pc:docMk/>
            <pc:sldMk cId="3935859158" sldId="267"/>
            <ac:spMk id="10" creationId="{7FC80BF7-560B-4D45-92C4-D36571090275}"/>
          </ac:spMkLst>
        </pc:spChg>
        <pc:spChg chg="add del mod">
          <ac:chgData name="Luis Angel Chacon Zuniga" userId="73937aee-36b7-4f25-8c7e-f0cdad7652be" providerId="ADAL" clId="{2E02D0C3-FB0B-4DAF-986B-DC42A4920C35}" dt="2021-09-20T22:16:40.629" v="178" actId="700"/>
          <ac:spMkLst>
            <pc:docMk/>
            <pc:sldMk cId="3935859158" sldId="267"/>
            <ac:spMk id="12" creationId="{1A385C8A-2DDA-4EC2-8D98-D50D9294B804}"/>
          </ac:spMkLst>
        </pc:spChg>
        <pc:spChg chg="add mod">
          <ac:chgData name="Luis Angel Chacon Zuniga" userId="73937aee-36b7-4f25-8c7e-f0cdad7652be" providerId="ADAL" clId="{2E02D0C3-FB0B-4DAF-986B-DC42A4920C35}" dt="2021-09-20T22:17:25.321" v="184" actId="27636"/>
          <ac:spMkLst>
            <pc:docMk/>
            <pc:sldMk cId="3935859158" sldId="267"/>
            <ac:spMk id="13" creationId="{9FE418A8-02C0-4A9B-A5E5-F767541A6BE4}"/>
          </ac:spMkLst>
        </pc:spChg>
        <pc:spChg chg="add mod">
          <ac:chgData name="Luis Angel Chacon Zuniga" userId="73937aee-36b7-4f25-8c7e-f0cdad7652be" providerId="ADAL" clId="{2E02D0C3-FB0B-4DAF-986B-DC42A4920C35}" dt="2021-09-20T22:17:51.739" v="189" actId="1076"/>
          <ac:spMkLst>
            <pc:docMk/>
            <pc:sldMk cId="3935859158" sldId="267"/>
            <ac:spMk id="16" creationId="{29FB7E6C-EDC0-48B1-9B55-EE6906C33CE1}"/>
          </ac:spMkLst>
        </pc:spChg>
        <pc:picChg chg="add del mod">
          <ac:chgData name="Luis Angel Chacon Zuniga" userId="73937aee-36b7-4f25-8c7e-f0cdad7652be" providerId="ADAL" clId="{2E02D0C3-FB0B-4DAF-986B-DC42A4920C35}" dt="2021-09-20T22:08:46.847" v="135" actId="478"/>
          <ac:picMkLst>
            <pc:docMk/>
            <pc:sldMk cId="3935859158" sldId="267"/>
            <ac:picMk id="4" creationId="{393A1F8E-1AE4-4C60-B549-4FD2198BC33F}"/>
          </ac:picMkLst>
        </pc:picChg>
        <pc:picChg chg="add del mod ord">
          <ac:chgData name="Luis Angel Chacon Zuniga" userId="73937aee-36b7-4f25-8c7e-f0cdad7652be" providerId="ADAL" clId="{2E02D0C3-FB0B-4DAF-986B-DC42A4920C35}" dt="2021-09-20T21:54:24.599" v="97" actId="22"/>
          <ac:picMkLst>
            <pc:docMk/>
            <pc:sldMk cId="3935859158" sldId="267"/>
            <ac:picMk id="7" creationId="{615CC03F-6951-4C6A-93B3-3F0A3AD70190}"/>
          </ac:picMkLst>
        </pc:picChg>
        <pc:picChg chg="add del mod">
          <ac:chgData name="Luis Angel Chacon Zuniga" userId="73937aee-36b7-4f25-8c7e-f0cdad7652be" providerId="ADAL" clId="{2E02D0C3-FB0B-4DAF-986B-DC42A4920C35}" dt="2021-09-20T22:16:26.614" v="176" actId="478"/>
          <ac:picMkLst>
            <pc:docMk/>
            <pc:sldMk cId="3935859158" sldId="267"/>
            <ac:picMk id="8" creationId="{6B844B3B-780A-4500-80FF-0BAE407EE47C}"/>
          </ac:picMkLst>
        </pc:picChg>
        <pc:picChg chg="add del mod">
          <ac:chgData name="Luis Angel Chacon Zuniga" userId="73937aee-36b7-4f25-8c7e-f0cdad7652be" providerId="ADAL" clId="{2E02D0C3-FB0B-4DAF-986B-DC42A4920C35}" dt="2021-09-20T22:16:23.638" v="174" actId="478"/>
          <ac:picMkLst>
            <pc:docMk/>
            <pc:sldMk cId="3935859158" sldId="267"/>
            <ac:picMk id="9" creationId="{6469BC26-EDF0-4D02-9DA1-E8933DF76486}"/>
          </ac:picMkLst>
        </pc:picChg>
        <pc:picChg chg="add mod">
          <ac:chgData name="Luis Angel Chacon Zuniga" userId="73937aee-36b7-4f25-8c7e-f0cdad7652be" providerId="ADAL" clId="{2E02D0C3-FB0B-4DAF-986B-DC42A4920C35}" dt="2021-09-20T22:17:52.427" v="190" actId="1076"/>
          <ac:picMkLst>
            <pc:docMk/>
            <pc:sldMk cId="3935859158" sldId="267"/>
            <ac:picMk id="14" creationId="{DD88035B-F57C-4493-9EEF-4422AF16959F}"/>
          </ac:picMkLst>
        </pc:picChg>
        <pc:picChg chg="add mod">
          <ac:chgData name="Luis Angel Chacon Zuniga" userId="73937aee-36b7-4f25-8c7e-f0cdad7652be" providerId="ADAL" clId="{2E02D0C3-FB0B-4DAF-986B-DC42A4920C35}" dt="2021-09-20T22:17:45.632" v="188" actId="14100"/>
          <ac:picMkLst>
            <pc:docMk/>
            <pc:sldMk cId="3935859158" sldId="267"/>
            <ac:picMk id="15" creationId="{C414D6A1-031D-4275-A64B-5B61C4F91FE0}"/>
          </ac:picMkLst>
        </pc:picChg>
      </pc:sldChg>
      <pc:sldChg chg="addSp delSp modSp add mod">
        <pc:chgData name="Luis Angel Chacon Zuniga" userId="73937aee-36b7-4f25-8c7e-f0cdad7652be" providerId="ADAL" clId="{2E02D0C3-FB0B-4DAF-986B-DC42A4920C35}" dt="2021-09-20T22:28:27.184" v="255" actId="1076"/>
        <pc:sldMkLst>
          <pc:docMk/>
          <pc:sldMk cId="2533471633" sldId="268"/>
        </pc:sldMkLst>
        <pc:spChg chg="mod">
          <ac:chgData name="Luis Angel Chacon Zuniga" userId="73937aee-36b7-4f25-8c7e-f0cdad7652be" providerId="ADAL" clId="{2E02D0C3-FB0B-4DAF-986B-DC42A4920C35}" dt="2021-09-20T22:27:46.172" v="249" actId="20577"/>
          <ac:spMkLst>
            <pc:docMk/>
            <pc:sldMk cId="2533471633" sldId="268"/>
            <ac:spMk id="2" creationId="{00000000-0000-0000-0000-000000000000}"/>
          </ac:spMkLst>
        </pc:spChg>
        <pc:spChg chg="del mod">
          <ac:chgData name="Luis Angel Chacon Zuniga" userId="73937aee-36b7-4f25-8c7e-f0cdad7652be" providerId="ADAL" clId="{2E02D0C3-FB0B-4DAF-986B-DC42A4920C35}" dt="2021-09-20T22:27:49.350" v="250" actId="478"/>
          <ac:spMkLst>
            <pc:docMk/>
            <pc:sldMk cId="2533471633" sldId="268"/>
            <ac:spMk id="3" creationId="{00000000-0000-0000-0000-000000000000}"/>
          </ac:spMkLst>
        </pc:spChg>
        <pc:spChg chg="add del mod">
          <ac:chgData name="Luis Angel Chacon Zuniga" userId="73937aee-36b7-4f25-8c7e-f0cdad7652be" providerId="ADAL" clId="{2E02D0C3-FB0B-4DAF-986B-DC42A4920C35}" dt="2021-09-20T22:27:50.949" v="251" actId="478"/>
          <ac:spMkLst>
            <pc:docMk/>
            <pc:sldMk cId="2533471633" sldId="268"/>
            <ac:spMk id="5" creationId="{17FA88A0-554F-4352-986E-9FFD088841EF}"/>
          </ac:spMkLst>
        </pc:spChg>
        <pc:picChg chg="add mod">
          <ac:chgData name="Luis Angel Chacon Zuniga" userId="73937aee-36b7-4f25-8c7e-f0cdad7652be" providerId="ADAL" clId="{2E02D0C3-FB0B-4DAF-986B-DC42A4920C35}" dt="2021-09-20T22:28:06.524" v="253" actId="1076"/>
          <ac:picMkLst>
            <pc:docMk/>
            <pc:sldMk cId="2533471633" sldId="268"/>
            <ac:picMk id="7" creationId="{D51BF509-C311-4500-B60E-21E7E67AA382}"/>
          </ac:picMkLst>
        </pc:picChg>
        <pc:picChg chg="add mod">
          <ac:chgData name="Luis Angel Chacon Zuniga" userId="73937aee-36b7-4f25-8c7e-f0cdad7652be" providerId="ADAL" clId="{2E02D0C3-FB0B-4DAF-986B-DC42A4920C35}" dt="2021-09-20T22:28:27.184" v="255" actId="1076"/>
          <ac:picMkLst>
            <pc:docMk/>
            <pc:sldMk cId="2533471633" sldId="268"/>
            <ac:picMk id="9" creationId="{3E558F78-1573-48FF-8657-3CDF75F09EF6}"/>
          </ac:picMkLst>
        </pc:picChg>
      </pc:sldChg>
      <pc:sldChg chg="del">
        <pc:chgData name="Luis Angel Chacon Zuniga" userId="73937aee-36b7-4f25-8c7e-f0cdad7652be" providerId="ADAL" clId="{2E02D0C3-FB0B-4DAF-986B-DC42A4920C35}" dt="2021-09-20T21:43:19.769" v="19" actId="47"/>
        <pc:sldMkLst>
          <pc:docMk/>
          <pc:sldMk cId="3195222611" sldId="268"/>
        </pc:sldMkLst>
      </pc:sldChg>
      <pc:sldChg chg="addSp delSp modSp add del mod modClrScheme chgLayout">
        <pc:chgData name="Luis Angel Chacon Zuniga" userId="73937aee-36b7-4f25-8c7e-f0cdad7652be" providerId="ADAL" clId="{2E02D0C3-FB0B-4DAF-986B-DC42A4920C35}" dt="2021-09-20T22:28:30.811" v="256" actId="47"/>
        <pc:sldMkLst>
          <pc:docMk/>
          <pc:sldMk cId="317146163" sldId="269"/>
        </pc:sldMkLst>
        <pc:spChg chg="mod ord">
          <ac:chgData name="Luis Angel Chacon Zuniga" userId="73937aee-36b7-4f25-8c7e-f0cdad7652be" providerId="ADAL" clId="{2E02D0C3-FB0B-4DAF-986B-DC42A4920C35}" dt="2021-09-20T22:27:12.627" v="231" actId="700"/>
          <ac:spMkLst>
            <pc:docMk/>
            <pc:sldMk cId="317146163" sldId="269"/>
            <ac:spMk id="2" creationId="{00000000-0000-0000-0000-000000000000}"/>
          </ac:spMkLst>
        </pc:spChg>
        <pc:spChg chg="del">
          <ac:chgData name="Luis Angel Chacon Zuniga" userId="73937aee-36b7-4f25-8c7e-f0cdad7652be" providerId="ADAL" clId="{2E02D0C3-FB0B-4DAF-986B-DC42A4920C35}" dt="2021-09-20T22:27:04.327" v="227" actId="478"/>
          <ac:spMkLst>
            <pc:docMk/>
            <pc:sldMk cId="317146163" sldId="269"/>
            <ac:spMk id="3" creationId="{00000000-0000-0000-0000-000000000000}"/>
          </ac:spMkLst>
        </pc:spChg>
        <pc:spChg chg="del">
          <ac:chgData name="Luis Angel Chacon Zuniga" userId="73937aee-36b7-4f25-8c7e-f0cdad7652be" providerId="ADAL" clId="{2E02D0C3-FB0B-4DAF-986B-DC42A4920C35}" dt="2021-09-20T22:27:06.510" v="228" actId="478"/>
          <ac:spMkLst>
            <pc:docMk/>
            <pc:sldMk cId="317146163" sldId="269"/>
            <ac:spMk id="4" creationId="{00000000-0000-0000-0000-000000000000}"/>
          </ac:spMkLst>
        </pc:spChg>
        <pc:spChg chg="add del mod">
          <ac:chgData name="Luis Angel Chacon Zuniga" userId="73937aee-36b7-4f25-8c7e-f0cdad7652be" providerId="ADAL" clId="{2E02D0C3-FB0B-4DAF-986B-DC42A4920C35}" dt="2021-09-20T22:27:08.061" v="230" actId="478"/>
          <ac:spMkLst>
            <pc:docMk/>
            <pc:sldMk cId="317146163" sldId="269"/>
            <ac:spMk id="6" creationId="{A0AD36A6-848F-4F6A-BF36-FFD7F3FA4CF3}"/>
          </ac:spMkLst>
        </pc:spChg>
        <pc:spChg chg="add del mod">
          <ac:chgData name="Luis Angel Chacon Zuniga" userId="73937aee-36b7-4f25-8c7e-f0cdad7652be" providerId="ADAL" clId="{2E02D0C3-FB0B-4DAF-986B-DC42A4920C35}" dt="2021-09-20T22:27:07.348" v="229" actId="478"/>
          <ac:spMkLst>
            <pc:docMk/>
            <pc:sldMk cId="317146163" sldId="269"/>
            <ac:spMk id="8" creationId="{A0A84C79-12E1-47D5-87F1-925F30F94E47}"/>
          </ac:spMkLst>
        </pc:spChg>
        <pc:spChg chg="add mod ord">
          <ac:chgData name="Luis Angel Chacon Zuniga" userId="73937aee-36b7-4f25-8c7e-f0cdad7652be" providerId="ADAL" clId="{2E02D0C3-FB0B-4DAF-986B-DC42A4920C35}" dt="2021-09-20T22:27:12.627" v="231" actId="700"/>
          <ac:spMkLst>
            <pc:docMk/>
            <pc:sldMk cId="317146163" sldId="269"/>
            <ac:spMk id="9" creationId="{12DC8A59-F49E-46CC-B6D3-501CB3303A2A}"/>
          </ac:spMkLst>
        </pc:spChg>
      </pc:sldChg>
      <pc:sldChg chg="addSp delSp modSp add del mod setBg setClrOvrMap">
        <pc:chgData name="Luis Angel Chacon Zuniga" userId="73937aee-36b7-4f25-8c7e-f0cdad7652be" providerId="ADAL" clId="{2E02D0C3-FB0B-4DAF-986B-DC42A4920C35}" dt="2021-09-20T22:39:19.043" v="455" actId="47"/>
        <pc:sldMkLst>
          <pc:docMk/>
          <pc:sldMk cId="1691258643" sldId="270"/>
        </pc:sldMkLst>
        <pc:spChg chg="mod">
          <ac:chgData name="Luis Angel Chacon Zuniga" userId="73937aee-36b7-4f25-8c7e-f0cdad7652be" providerId="ADAL" clId="{2E02D0C3-FB0B-4DAF-986B-DC42A4920C35}" dt="2021-09-20T22:30:10.471" v="271" actId="26606"/>
          <ac:spMkLst>
            <pc:docMk/>
            <pc:sldMk cId="1691258643" sldId="270"/>
            <ac:spMk id="2" creationId="{00000000-0000-0000-0000-000000000000}"/>
          </ac:spMkLst>
        </pc:spChg>
        <pc:spChg chg="del">
          <ac:chgData name="Luis Angel Chacon Zuniga" userId="73937aee-36b7-4f25-8c7e-f0cdad7652be" providerId="ADAL" clId="{2E02D0C3-FB0B-4DAF-986B-DC42A4920C35}" dt="2021-09-20T22:28:59.292" v="258" actId="26606"/>
          <ac:spMkLst>
            <pc:docMk/>
            <pc:sldMk cId="1691258643" sldId="270"/>
            <ac:spMk id="3" creationId="{00000000-0000-0000-0000-000000000000}"/>
          </ac:spMkLst>
        </pc:spChg>
        <pc:spChg chg="add del mod">
          <ac:chgData name="Luis Angel Chacon Zuniga" userId="73937aee-36b7-4f25-8c7e-f0cdad7652be" providerId="ADAL" clId="{2E02D0C3-FB0B-4DAF-986B-DC42A4920C35}" dt="2021-09-20T22:30:10.471" v="271" actId="26606"/>
          <ac:spMkLst>
            <pc:docMk/>
            <pc:sldMk cId="1691258643" sldId="270"/>
            <ac:spMk id="6" creationId="{EDC396FD-73CB-4744-8058-945C150A4F72}"/>
          </ac:spMkLst>
        </pc:spChg>
        <pc:spChg chg="add del">
          <ac:chgData name="Luis Angel Chacon Zuniga" userId="73937aee-36b7-4f25-8c7e-f0cdad7652be" providerId="ADAL" clId="{2E02D0C3-FB0B-4DAF-986B-DC42A4920C35}" dt="2021-09-20T22:29:15.194" v="261" actId="26606"/>
          <ac:spMkLst>
            <pc:docMk/>
            <pc:sldMk cId="1691258643" sldId="270"/>
            <ac:spMk id="10" creationId="{CE8BCA1D-ACDF-4D63-9AA0-366C4F8553DD}"/>
          </ac:spMkLst>
        </pc:spChg>
        <pc:spChg chg="add del">
          <ac:chgData name="Luis Angel Chacon Zuniga" userId="73937aee-36b7-4f25-8c7e-f0cdad7652be" providerId="ADAL" clId="{2E02D0C3-FB0B-4DAF-986B-DC42A4920C35}" dt="2021-09-20T22:29:15.194" v="261" actId="26606"/>
          <ac:spMkLst>
            <pc:docMk/>
            <pc:sldMk cId="1691258643" sldId="270"/>
            <ac:spMk id="12" creationId="{5DB82E3F-D9C4-42E7-AABF-D760C2F5615B}"/>
          </ac:spMkLst>
        </pc:spChg>
        <pc:spChg chg="add">
          <ac:chgData name="Luis Angel Chacon Zuniga" userId="73937aee-36b7-4f25-8c7e-f0cdad7652be" providerId="ADAL" clId="{2E02D0C3-FB0B-4DAF-986B-DC42A4920C35}" dt="2021-09-20T22:30:10.471" v="271" actId="26606"/>
          <ac:spMkLst>
            <pc:docMk/>
            <pc:sldMk cId="1691258643" sldId="270"/>
            <ac:spMk id="13" creationId="{48E96387-12F1-45E4-9322-ABBF2EE040E9}"/>
          </ac:spMkLst>
        </pc:spChg>
        <pc:spChg chg="add del">
          <ac:chgData name="Luis Angel Chacon Zuniga" userId="73937aee-36b7-4f25-8c7e-f0cdad7652be" providerId="ADAL" clId="{2E02D0C3-FB0B-4DAF-986B-DC42A4920C35}" dt="2021-09-20T22:29:15.194" v="261" actId="26606"/>
          <ac:spMkLst>
            <pc:docMk/>
            <pc:sldMk cId="1691258643" sldId="270"/>
            <ac:spMk id="14" creationId="{5F145784-B126-48E6-B33B-0BEA2EBF1884}"/>
          </ac:spMkLst>
        </pc:spChg>
        <pc:spChg chg="add">
          <ac:chgData name="Luis Angel Chacon Zuniga" userId="73937aee-36b7-4f25-8c7e-f0cdad7652be" providerId="ADAL" clId="{2E02D0C3-FB0B-4DAF-986B-DC42A4920C35}" dt="2021-09-20T22:30:10.471" v="271" actId="26606"/>
          <ac:spMkLst>
            <pc:docMk/>
            <pc:sldMk cId="1691258643" sldId="270"/>
            <ac:spMk id="15" creationId="{A9F421DD-DE4E-4547-A904-3F80E25E3F35}"/>
          </ac:spMkLst>
        </pc:spChg>
        <pc:spChg chg="add del">
          <ac:chgData name="Luis Angel Chacon Zuniga" userId="73937aee-36b7-4f25-8c7e-f0cdad7652be" providerId="ADAL" clId="{2E02D0C3-FB0B-4DAF-986B-DC42A4920C35}" dt="2021-09-20T22:29:15.194" v="261" actId="26606"/>
          <ac:spMkLst>
            <pc:docMk/>
            <pc:sldMk cId="1691258643" sldId="270"/>
            <ac:spMk id="16" creationId="{06AD7FED-ECA8-4F84-9067-C1B1E9610F13}"/>
          </ac:spMkLst>
        </pc:spChg>
        <pc:spChg chg="add">
          <ac:chgData name="Luis Angel Chacon Zuniga" userId="73937aee-36b7-4f25-8c7e-f0cdad7652be" providerId="ADAL" clId="{2E02D0C3-FB0B-4DAF-986B-DC42A4920C35}" dt="2021-09-20T22:30:10.471" v="271" actId="26606"/>
          <ac:spMkLst>
            <pc:docMk/>
            <pc:sldMk cId="1691258643" sldId="270"/>
            <ac:spMk id="17" creationId="{09985DEC-1215-4209-9708-B45CC977402E}"/>
          </ac:spMkLst>
        </pc:spChg>
        <pc:spChg chg="add del">
          <ac:chgData name="Luis Angel Chacon Zuniga" userId="73937aee-36b7-4f25-8c7e-f0cdad7652be" providerId="ADAL" clId="{2E02D0C3-FB0B-4DAF-986B-DC42A4920C35}" dt="2021-09-20T22:29:15.194" v="261" actId="26606"/>
          <ac:spMkLst>
            <pc:docMk/>
            <pc:sldMk cId="1691258643" sldId="270"/>
            <ac:spMk id="18" creationId="{74DF12F2-5059-41AC-A8BD-D5E115CDC266}"/>
          </ac:spMkLst>
        </pc:spChg>
        <pc:spChg chg="add">
          <ac:chgData name="Luis Angel Chacon Zuniga" userId="73937aee-36b7-4f25-8c7e-f0cdad7652be" providerId="ADAL" clId="{2E02D0C3-FB0B-4DAF-986B-DC42A4920C35}" dt="2021-09-20T22:30:10.471" v="271" actId="26606"/>
          <ac:spMkLst>
            <pc:docMk/>
            <pc:sldMk cId="1691258643" sldId="270"/>
            <ac:spMk id="19" creationId="{90EB7086-616E-4D44-94BE-D0F763561782}"/>
          </ac:spMkLst>
        </pc:spChg>
        <pc:spChg chg="add">
          <ac:chgData name="Luis Angel Chacon Zuniga" userId="73937aee-36b7-4f25-8c7e-f0cdad7652be" providerId="ADAL" clId="{2E02D0C3-FB0B-4DAF-986B-DC42A4920C35}" dt="2021-09-20T22:30:10.471" v="271" actId="26606"/>
          <ac:spMkLst>
            <pc:docMk/>
            <pc:sldMk cId="1691258643" sldId="270"/>
            <ac:spMk id="21" creationId="{F115DB35-53D7-4EDC-A965-A434929617CC}"/>
          </ac:spMkLst>
        </pc:spChg>
        <pc:spChg chg="add">
          <ac:chgData name="Luis Angel Chacon Zuniga" userId="73937aee-36b7-4f25-8c7e-f0cdad7652be" providerId="ADAL" clId="{2E02D0C3-FB0B-4DAF-986B-DC42A4920C35}" dt="2021-09-20T22:30:10.471" v="271" actId="26606"/>
          <ac:spMkLst>
            <pc:docMk/>
            <pc:sldMk cId="1691258643" sldId="270"/>
            <ac:spMk id="23" creationId="{4B610F9C-62FE-46FC-8607-C35030B6321A}"/>
          </ac:spMkLst>
        </pc:spChg>
        <pc:graphicFrameChg chg="add del mod modGraphic">
          <ac:chgData name="Luis Angel Chacon Zuniga" userId="73937aee-36b7-4f25-8c7e-f0cdad7652be" providerId="ADAL" clId="{2E02D0C3-FB0B-4DAF-986B-DC42A4920C35}" dt="2021-09-20T22:30:05.202" v="270" actId="478"/>
          <ac:graphicFrameMkLst>
            <pc:docMk/>
            <pc:sldMk cId="1691258643" sldId="270"/>
            <ac:graphicFrameMk id="5" creationId="{977A2B86-53AF-43E2-AB79-DC7B73F18860}"/>
          </ac:graphicFrameMkLst>
        </pc:graphicFrameChg>
        <pc:picChg chg="add">
          <ac:chgData name="Luis Angel Chacon Zuniga" userId="73937aee-36b7-4f25-8c7e-f0cdad7652be" providerId="ADAL" clId="{2E02D0C3-FB0B-4DAF-986B-DC42A4920C35}" dt="2021-09-20T22:30:10.471" v="271" actId="26606"/>
          <ac:picMkLst>
            <pc:docMk/>
            <pc:sldMk cId="1691258643" sldId="270"/>
            <ac:picMk id="8" creationId="{68E6E473-973B-4EDD-A159-32BFB5C69F24}"/>
          </ac:picMkLst>
        </pc:picChg>
      </pc:sldChg>
      <pc:sldChg chg="addSp delSp modSp add mod">
        <pc:chgData name="Luis Angel Chacon Zuniga" userId="73937aee-36b7-4f25-8c7e-f0cdad7652be" providerId="ADAL" clId="{2E02D0C3-FB0B-4DAF-986B-DC42A4920C35}" dt="2021-09-20T23:00:03.602" v="567" actId="14100"/>
        <pc:sldMkLst>
          <pc:docMk/>
          <pc:sldMk cId="772740536" sldId="271"/>
        </pc:sldMkLst>
        <pc:spChg chg="mod">
          <ac:chgData name="Luis Angel Chacon Zuniga" userId="73937aee-36b7-4f25-8c7e-f0cdad7652be" providerId="ADAL" clId="{2E02D0C3-FB0B-4DAF-986B-DC42A4920C35}" dt="2021-09-20T22:59:38.193" v="564" actId="6549"/>
          <ac:spMkLst>
            <pc:docMk/>
            <pc:sldMk cId="772740536" sldId="271"/>
            <ac:spMk id="2" creationId="{00000000-0000-0000-0000-000000000000}"/>
          </ac:spMkLst>
        </pc:spChg>
        <pc:spChg chg="del mod">
          <ac:chgData name="Luis Angel Chacon Zuniga" userId="73937aee-36b7-4f25-8c7e-f0cdad7652be" providerId="ADAL" clId="{2E02D0C3-FB0B-4DAF-986B-DC42A4920C35}" dt="2021-09-20T22:49:20.379" v="528" actId="478"/>
          <ac:spMkLst>
            <pc:docMk/>
            <pc:sldMk cId="772740536" sldId="271"/>
            <ac:spMk id="3" creationId="{00000000-0000-0000-0000-000000000000}"/>
          </ac:spMkLst>
        </pc:spChg>
        <pc:spChg chg="add del mod">
          <ac:chgData name="Luis Angel Chacon Zuniga" userId="73937aee-36b7-4f25-8c7e-f0cdad7652be" providerId="ADAL" clId="{2E02D0C3-FB0B-4DAF-986B-DC42A4920C35}" dt="2021-09-20T22:49:24.634" v="529" actId="478"/>
          <ac:spMkLst>
            <pc:docMk/>
            <pc:sldMk cId="772740536" sldId="271"/>
            <ac:spMk id="5" creationId="{4403B997-8A2B-4846-9B98-69396F39A9FE}"/>
          </ac:spMkLst>
        </pc:spChg>
        <pc:picChg chg="add del mod">
          <ac:chgData name="Luis Angel Chacon Zuniga" userId="73937aee-36b7-4f25-8c7e-f0cdad7652be" providerId="ADAL" clId="{2E02D0C3-FB0B-4DAF-986B-DC42A4920C35}" dt="2021-09-20T22:51:06.657" v="533" actId="478"/>
          <ac:picMkLst>
            <pc:docMk/>
            <pc:sldMk cId="772740536" sldId="271"/>
            <ac:picMk id="7" creationId="{744DE8D3-AF1C-474E-86A8-D3356716938B}"/>
          </ac:picMkLst>
        </pc:picChg>
        <pc:picChg chg="add mod">
          <ac:chgData name="Luis Angel Chacon Zuniga" userId="73937aee-36b7-4f25-8c7e-f0cdad7652be" providerId="ADAL" clId="{2E02D0C3-FB0B-4DAF-986B-DC42A4920C35}" dt="2021-09-20T22:59:28.470" v="552" actId="1076"/>
          <ac:picMkLst>
            <pc:docMk/>
            <pc:sldMk cId="772740536" sldId="271"/>
            <ac:picMk id="9" creationId="{CEBC4BA5-6C9D-4FE6-A2A3-EB5610953B5C}"/>
          </ac:picMkLst>
        </pc:picChg>
        <pc:picChg chg="add mod">
          <ac:chgData name="Luis Angel Chacon Zuniga" userId="73937aee-36b7-4f25-8c7e-f0cdad7652be" providerId="ADAL" clId="{2E02D0C3-FB0B-4DAF-986B-DC42A4920C35}" dt="2021-09-20T23:00:03.602" v="567" actId="14100"/>
          <ac:picMkLst>
            <pc:docMk/>
            <pc:sldMk cId="772740536" sldId="271"/>
            <ac:picMk id="11" creationId="{B5F50165-097F-48CF-871B-9644B3724BEF}"/>
          </ac:picMkLst>
        </pc:picChg>
      </pc:sldChg>
      <pc:sldChg chg="addSp delSp modSp add mod">
        <pc:chgData name="Luis Angel Chacon Zuniga" userId="73937aee-36b7-4f25-8c7e-f0cdad7652be" providerId="ADAL" clId="{2E02D0C3-FB0B-4DAF-986B-DC42A4920C35}" dt="2021-09-20T23:03:32.491" v="574" actId="1076"/>
        <pc:sldMkLst>
          <pc:docMk/>
          <pc:sldMk cId="3981520499" sldId="272"/>
        </pc:sldMkLst>
        <pc:spChg chg="mod">
          <ac:chgData name="Luis Angel Chacon Zuniga" userId="73937aee-36b7-4f25-8c7e-f0cdad7652be" providerId="ADAL" clId="{2E02D0C3-FB0B-4DAF-986B-DC42A4920C35}" dt="2021-09-20T22:42:19.764" v="458" actId="1076"/>
          <ac:spMkLst>
            <pc:docMk/>
            <pc:sldMk cId="3981520499" sldId="272"/>
            <ac:spMk id="2" creationId="{00000000-0000-0000-0000-000000000000}"/>
          </ac:spMkLst>
        </pc:spChg>
        <pc:spChg chg="del mod">
          <ac:chgData name="Luis Angel Chacon Zuniga" userId="73937aee-36b7-4f25-8c7e-f0cdad7652be" providerId="ADAL" clId="{2E02D0C3-FB0B-4DAF-986B-DC42A4920C35}" dt="2021-09-20T23:02:54.986" v="568" actId="478"/>
          <ac:spMkLst>
            <pc:docMk/>
            <pc:sldMk cId="3981520499" sldId="272"/>
            <ac:spMk id="3" creationId="{00000000-0000-0000-0000-000000000000}"/>
          </ac:spMkLst>
        </pc:spChg>
        <pc:spChg chg="add del mod">
          <ac:chgData name="Luis Angel Chacon Zuniga" userId="73937aee-36b7-4f25-8c7e-f0cdad7652be" providerId="ADAL" clId="{2E02D0C3-FB0B-4DAF-986B-DC42A4920C35}" dt="2021-09-20T23:02:57.696" v="569" actId="478"/>
          <ac:spMkLst>
            <pc:docMk/>
            <pc:sldMk cId="3981520499" sldId="272"/>
            <ac:spMk id="5" creationId="{3A9BE995-BA37-4C82-942E-D77F613D7492}"/>
          </ac:spMkLst>
        </pc:spChg>
        <pc:picChg chg="add mod">
          <ac:chgData name="Luis Angel Chacon Zuniga" userId="73937aee-36b7-4f25-8c7e-f0cdad7652be" providerId="ADAL" clId="{2E02D0C3-FB0B-4DAF-986B-DC42A4920C35}" dt="2021-09-20T23:03:32.491" v="574" actId="1076"/>
          <ac:picMkLst>
            <pc:docMk/>
            <pc:sldMk cId="3981520499" sldId="272"/>
            <ac:picMk id="7" creationId="{5924AF2A-A2C2-414D-AD51-1DC6759E0FF6}"/>
          </ac:picMkLst>
        </pc:picChg>
        <pc:picChg chg="add mod">
          <ac:chgData name="Luis Angel Chacon Zuniga" userId="73937aee-36b7-4f25-8c7e-f0cdad7652be" providerId="ADAL" clId="{2E02D0C3-FB0B-4DAF-986B-DC42A4920C35}" dt="2021-09-20T23:03:30.763" v="573" actId="1076"/>
          <ac:picMkLst>
            <pc:docMk/>
            <pc:sldMk cId="3981520499" sldId="272"/>
            <ac:picMk id="9" creationId="{5FDDA5BB-2CDC-462C-A32B-88E0700F1841}"/>
          </ac:picMkLst>
        </pc:picChg>
      </pc:sldChg>
      <pc:sldChg chg="addSp delSp modSp add del mod setBg addAnim delAnim setClrOvrMap">
        <pc:chgData name="Luis Angel Chacon Zuniga" userId="73937aee-36b7-4f25-8c7e-f0cdad7652be" providerId="ADAL" clId="{2E02D0C3-FB0B-4DAF-986B-DC42A4920C35}" dt="2021-09-20T22:44:32.875" v="473" actId="47"/>
        <pc:sldMkLst>
          <pc:docMk/>
          <pc:sldMk cId="1961228509" sldId="273"/>
        </pc:sldMkLst>
        <pc:spChg chg="mod">
          <ac:chgData name="Luis Angel Chacon Zuniga" userId="73937aee-36b7-4f25-8c7e-f0cdad7652be" providerId="ADAL" clId="{2E02D0C3-FB0B-4DAF-986B-DC42A4920C35}" dt="2021-09-20T22:30:20.134" v="272" actId="26606"/>
          <ac:spMkLst>
            <pc:docMk/>
            <pc:sldMk cId="1961228509" sldId="273"/>
            <ac:spMk id="2" creationId="{00000000-0000-0000-0000-000000000000}"/>
          </ac:spMkLst>
        </pc:spChg>
        <pc:spChg chg="del mod">
          <ac:chgData name="Luis Angel Chacon Zuniga" userId="73937aee-36b7-4f25-8c7e-f0cdad7652be" providerId="ADAL" clId="{2E02D0C3-FB0B-4DAF-986B-DC42A4920C35}" dt="2021-09-20T22:30:20.134" v="272" actId="26606"/>
          <ac:spMkLst>
            <pc:docMk/>
            <pc:sldMk cId="1961228509" sldId="273"/>
            <ac:spMk id="3" creationId="{00000000-0000-0000-0000-000000000000}"/>
          </ac:spMkLst>
        </pc:spChg>
        <pc:spChg chg="add del">
          <ac:chgData name="Luis Angel Chacon Zuniga" userId="73937aee-36b7-4f25-8c7e-f0cdad7652be" providerId="ADAL" clId="{2E02D0C3-FB0B-4DAF-986B-DC42A4920C35}" dt="2021-09-20T22:29:33.092" v="265" actId="26606"/>
          <ac:spMkLst>
            <pc:docMk/>
            <pc:sldMk cId="1961228509" sldId="273"/>
            <ac:spMk id="8" creationId="{F7660A3D-94D7-4E5D-AE77-F2DEE49DF4EE}"/>
          </ac:spMkLst>
        </pc:spChg>
        <pc:spChg chg="add del">
          <ac:chgData name="Luis Angel Chacon Zuniga" userId="73937aee-36b7-4f25-8c7e-f0cdad7652be" providerId="ADAL" clId="{2E02D0C3-FB0B-4DAF-986B-DC42A4920C35}" dt="2021-09-20T22:29:33.092" v="265" actId="26606"/>
          <ac:spMkLst>
            <pc:docMk/>
            <pc:sldMk cId="1961228509" sldId="273"/>
            <ac:spMk id="10" creationId="{A44EB985-DC5C-4DAC-9D62-8DC7D0F25A8F}"/>
          </ac:spMkLst>
        </pc:spChg>
        <pc:spChg chg="add del">
          <ac:chgData name="Luis Angel Chacon Zuniga" userId="73937aee-36b7-4f25-8c7e-f0cdad7652be" providerId="ADAL" clId="{2E02D0C3-FB0B-4DAF-986B-DC42A4920C35}" dt="2021-09-20T22:29:33.092" v="265" actId="26606"/>
          <ac:spMkLst>
            <pc:docMk/>
            <pc:sldMk cId="1961228509" sldId="273"/>
            <ac:spMk id="12" creationId="{3FCB64ED-B050-4F57-8188-F233260082B0}"/>
          </ac:spMkLst>
        </pc:spChg>
        <pc:spChg chg="add del">
          <ac:chgData name="Luis Angel Chacon Zuniga" userId="73937aee-36b7-4f25-8c7e-f0cdad7652be" providerId="ADAL" clId="{2E02D0C3-FB0B-4DAF-986B-DC42A4920C35}" dt="2021-09-20T22:29:33.092" v="265" actId="26606"/>
          <ac:spMkLst>
            <pc:docMk/>
            <pc:sldMk cId="1961228509" sldId="273"/>
            <ac:spMk id="14" creationId="{2BF5D0F4-EA4E-47A5-87BE-9ABB1AF66DCF}"/>
          </ac:spMkLst>
        </pc:spChg>
        <pc:spChg chg="add del">
          <ac:chgData name="Luis Angel Chacon Zuniga" userId="73937aee-36b7-4f25-8c7e-f0cdad7652be" providerId="ADAL" clId="{2E02D0C3-FB0B-4DAF-986B-DC42A4920C35}" dt="2021-09-20T22:29:33.092" v="265" actId="26606"/>
          <ac:spMkLst>
            <pc:docMk/>
            <pc:sldMk cId="1961228509" sldId="273"/>
            <ac:spMk id="16" creationId="{328C565D-A991-4381-AC37-76A58A4A128F}"/>
          </ac:spMkLst>
        </pc:spChg>
        <pc:spChg chg="add del">
          <ac:chgData name="Luis Angel Chacon Zuniga" userId="73937aee-36b7-4f25-8c7e-f0cdad7652be" providerId="ADAL" clId="{2E02D0C3-FB0B-4DAF-986B-DC42A4920C35}" dt="2021-09-20T22:29:33.092" v="265" actId="26606"/>
          <ac:spMkLst>
            <pc:docMk/>
            <pc:sldMk cId="1961228509" sldId="273"/>
            <ac:spMk id="18" creationId="{B7180431-F4DE-415D-BCBB-9316423C37C1}"/>
          </ac:spMkLst>
        </pc:spChg>
        <pc:spChg chg="add del">
          <ac:chgData name="Luis Angel Chacon Zuniga" userId="73937aee-36b7-4f25-8c7e-f0cdad7652be" providerId="ADAL" clId="{2E02D0C3-FB0B-4DAF-986B-DC42A4920C35}" dt="2021-09-20T22:29:33.092" v="265" actId="26606"/>
          <ac:spMkLst>
            <pc:docMk/>
            <pc:sldMk cId="1961228509" sldId="273"/>
            <ac:spMk id="20" creationId="{EEABD997-5EF9-4E9B-AFBB-F6DFAAF3ADF0}"/>
          </ac:spMkLst>
        </pc:spChg>
        <pc:spChg chg="add del">
          <ac:chgData name="Luis Angel Chacon Zuniga" userId="73937aee-36b7-4f25-8c7e-f0cdad7652be" providerId="ADAL" clId="{2E02D0C3-FB0B-4DAF-986B-DC42A4920C35}" dt="2021-09-20T22:29:33.092" v="265" actId="26606"/>
          <ac:spMkLst>
            <pc:docMk/>
            <pc:sldMk cId="1961228509" sldId="273"/>
            <ac:spMk id="22" creationId="{E9AB5EE6-A047-4B18-B998-D46DF3CC36FE}"/>
          </ac:spMkLst>
        </pc:spChg>
        <pc:spChg chg="add del">
          <ac:chgData name="Luis Angel Chacon Zuniga" userId="73937aee-36b7-4f25-8c7e-f0cdad7652be" providerId="ADAL" clId="{2E02D0C3-FB0B-4DAF-986B-DC42A4920C35}" dt="2021-09-20T22:30:20.134" v="272" actId="26606"/>
          <ac:spMkLst>
            <pc:docMk/>
            <pc:sldMk cId="1961228509" sldId="273"/>
            <ac:spMk id="24" creationId="{B373F125-DEF3-41D6-9918-AB21A2ACC37A}"/>
          </ac:spMkLst>
        </pc:spChg>
        <pc:spChg chg="add del">
          <ac:chgData name="Luis Angel Chacon Zuniga" userId="73937aee-36b7-4f25-8c7e-f0cdad7652be" providerId="ADAL" clId="{2E02D0C3-FB0B-4DAF-986B-DC42A4920C35}" dt="2021-09-20T22:30:20.134" v="272" actId="26606"/>
          <ac:spMkLst>
            <pc:docMk/>
            <pc:sldMk cId="1961228509" sldId="273"/>
            <ac:spMk id="25" creationId="{71E9F226-EB6E-48C9-ADDA-636DE4BF4EBE}"/>
          </ac:spMkLst>
        </pc:spChg>
        <pc:spChg chg="add del">
          <ac:chgData name="Luis Angel Chacon Zuniga" userId="73937aee-36b7-4f25-8c7e-f0cdad7652be" providerId="ADAL" clId="{2E02D0C3-FB0B-4DAF-986B-DC42A4920C35}" dt="2021-09-20T22:30:37.062" v="276" actId="26606"/>
          <ac:spMkLst>
            <pc:docMk/>
            <pc:sldMk cId="1961228509" sldId="273"/>
            <ac:spMk id="31" creationId="{CE8BCA1D-ACDF-4D63-9AA0-366C4F8553DD}"/>
          </ac:spMkLst>
        </pc:spChg>
        <pc:spChg chg="add del">
          <ac:chgData name="Luis Angel Chacon Zuniga" userId="73937aee-36b7-4f25-8c7e-f0cdad7652be" providerId="ADAL" clId="{2E02D0C3-FB0B-4DAF-986B-DC42A4920C35}" dt="2021-09-20T22:30:37.062" v="276" actId="26606"/>
          <ac:spMkLst>
            <pc:docMk/>
            <pc:sldMk cId="1961228509" sldId="273"/>
            <ac:spMk id="33" creationId="{5DB82E3F-D9C4-42E7-AABF-D760C2F5615B}"/>
          </ac:spMkLst>
        </pc:spChg>
        <pc:spChg chg="add del">
          <ac:chgData name="Luis Angel Chacon Zuniga" userId="73937aee-36b7-4f25-8c7e-f0cdad7652be" providerId="ADAL" clId="{2E02D0C3-FB0B-4DAF-986B-DC42A4920C35}" dt="2021-09-20T22:30:37.062" v="276" actId="26606"/>
          <ac:spMkLst>
            <pc:docMk/>
            <pc:sldMk cId="1961228509" sldId="273"/>
            <ac:spMk id="35" creationId="{5F145784-B126-48E6-B33B-0BEA2EBF1884}"/>
          </ac:spMkLst>
        </pc:spChg>
        <pc:spChg chg="add del">
          <ac:chgData name="Luis Angel Chacon Zuniga" userId="73937aee-36b7-4f25-8c7e-f0cdad7652be" providerId="ADAL" clId="{2E02D0C3-FB0B-4DAF-986B-DC42A4920C35}" dt="2021-09-20T22:30:37.062" v="276" actId="26606"/>
          <ac:spMkLst>
            <pc:docMk/>
            <pc:sldMk cId="1961228509" sldId="273"/>
            <ac:spMk id="37" creationId="{06AD7FED-ECA8-4F84-9067-C1B1E9610F13}"/>
          </ac:spMkLst>
        </pc:spChg>
        <pc:spChg chg="add del">
          <ac:chgData name="Luis Angel Chacon Zuniga" userId="73937aee-36b7-4f25-8c7e-f0cdad7652be" providerId="ADAL" clId="{2E02D0C3-FB0B-4DAF-986B-DC42A4920C35}" dt="2021-09-20T22:30:37.062" v="276" actId="26606"/>
          <ac:spMkLst>
            <pc:docMk/>
            <pc:sldMk cId="1961228509" sldId="273"/>
            <ac:spMk id="39" creationId="{74DF12F2-5059-41AC-A8BD-D5E115CDC266}"/>
          </ac:spMkLst>
        </pc:spChg>
        <pc:spChg chg="add">
          <ac:chgData name="Luis Angel Chacon Zuniga" userId="73937aee-36b7-4f25-8c7e-f0cdad7652be" providerId="ADAL" clId="{2E02D0C3-FB0B-4DAF-986B-DC42A4920C35}" dt="2021-09-20T22:30:37.062" v="276" actId="26606"/>
          <ac:spMkLst>
            <pc:docMk/>
            <pc:sldMk cId="1961228509" sldId="273"/>
            <ac:spMk id="44" creationId="{CE8BCA1D-ACDF-4D63-9AA0-366C4F8553DD}"/>
          </ac:spMkLst>
        </pc:spChg>
        <pc:spChg chg="add">
          <ac:chgData name="Luis Angel Chacon Zuniga" userId="73937aee-36b7-4f25-8c7e-f0cdad7652be" providerId="ADAL" clId="{2E02D0C3-FB0B-4DAF-986B-DC42A4920C35}" dt="2021-09-20T22:30:37.062" v="276" actId="26606"/>
          <ac:spMkLst>
            <pc:docMk/>
            <pc:sldMk cId="1961228509" sldId="273"/>
            <ac:spMk id="46" creationId="{5DB82E3F-D9C4-42E7-AABF-D760C2F5615B}"/>
          </ac:spMkLst>
        </pc:spChg>
        <pc:spChg chg="add">
          <ac:chgData name="Luis Angel Chacon Zuniga" userId="73937aee-36b7-4f25-8c7e-f0cdad7652be" providerId="ADAL" clId="{2E02D0C3-FB0B-4DAF-986B-DC42A4920C35}" dt="2021-09-20T22:30:37.062" v="276" actId="26606"/>
          <ac:spMkLst>
            <pc:docMk/>
            <pc:sldMk cId="1961228509" sldId="273"/>
            <ac:spMk id="48" creationId="{5F145784-B126-48E6-B33B-0BEA2EBF1884}"/>
          </ac:spMkLst>
        </pc:spChg>
        <pc:spChg chg="add">
          <ac:chgData name="Luis Angel Chacon Zuniga" userId="73937aee-36b7-4f25-8c7e-f0cdad7652be" providerId="ADAL" clId="{2E02D0C3-FB0B-4DAF-986B-DC42A4920C35}" dt="2021-09-20T22:30:37.062" v="276" actId="26606"/>
          <ac:spMkLst>
            <pc:docMk/>
            <pc:sldMk cId="1961228509" sldId="273"/>
            <ac:spMk id="50" creationId="{06AD7FED-ECA8-4F84-9067-C1B1E9610F13}"/>
          </ac:spMkLst>
        </pc:spChg>
        <pc:spChg chg="add">
          <ac:chgData name="Luis Angel Chacon Zuniga" userId="73937aee-36b7-4f25-8c7e-f0cdad7652be" providerId="ADAL" clId="{2E02D0C3-FB0B-4DAF-986B-DC42A4920C35}" dt="2021-09-20T22:30:37.062" v="276" actId="26606"/>
          <ac:spMkLst>
            <pc:docMk/>
            <pc:sldMk cId="1961228509" sldId="273"/>
            <ac:spMk id="52" creationId="{74DF12F2-5059-41AC-A8BD-D5E115CDC266}"/>
          </ac:spMkLst>
        </pc:spChg>
        <pc:graphicFrameChg chg="add mod modGraphic">
          <ac:chgData name="Luis Angel Chacon Zuniga" userId="73937aee-36b7-4f25-8c7e-f0cdad7652be" providerId="ADAL" clId="{2E02D0C3-FB0B-4DAF-986B-DC42A4920C35}" dt="2021-09-20T22:43:11.894" v="468"/>
          <ac:graphicFrameMkLst>
            <pc:docMk/>
            <pc:sldMk cId="1961228509" sldId="273"/>
            <ac:graphicFrameMk id="27" creationId="{8BDF574A-79C0-407C-9BFB-90C1428E04AE}"/>
          </ac:graphicFrameMkLst>
        </pc:graphicFrameChg>
      </pc:sldChg>
      <pc:sldChg chg="add del">
        <pc:chgData name="Luis Angel Chacon Zuniga" userId="73937aee-36b7-4f25-8c7e-f0cdad7652be" providerId="ADAL" clId="{2E02D0C3-FB0B-4DAF-986B-DC42A4920C35}" dt="2021-09-20T23:03:38.918" v="575" actId="47"/>
        <pc:sldMkLst>
          <pc:docMk/>
          <pc:sldMk cId="3006538952" sldId="274"/>
        </pc:sldMkLst>
      </pc:sldChg>
      <pc:sldChg chg="modSp add del mod">
        <pc:chgData name="Luis Angel Chacon Zuniga" userId="73937aee-36b7-4f25-8c7e-f0cdad7652be" providerId="ADAL" clId="{2E02D0C3-FB0B-4DAF-986B-DC42A4920C35}" dt="2021-09-20T22:57:33.615" v="550" actId="47"/>
        <pc:sldMkLst>
          <pc:docMk/>
          <pc:sldMk cId="943365864" sldId="275"/>
        </pc:sldMkLst>
        <pc:spChg chg="mod">
          <ac:chgData name="Luis Angel Chacon Zuniga" userId="73937aee-36b7-4f25-8c7e-f0cdad7652be" providerId="ADAL" clId="{2E02D0C3-FB0B-4DAF-986B-DC42A4920C35}" dt="2021-09-20T21:47:13.995" v="36" actId="27636"/>
          <ac:spMkLst>
            <pc:docMk/>
            <pc:sldMk cId="943365864" sldId="275"/>
            <ac:spMk id="2" creationId="{00000000-0000-0000-0000-000000000000}"/>
          </ac:spMkLst>
        </pc:spChg>
        <pc:spChg chg="mod">
          <ac:chgData name="Luis Angel Chacon Zuniga" userId="73937aee-36b7-4f25-8c7e-f0cdad7652be" providerId="ADAL" clId="{2E02D0C3-FB0B-4DAF-986B-DC42A4920C35}" dt="2021-09-20T22:56:03.737" v="549" actId="6549"/>
          <ac:spMkLst>
            <pc:docMk/>
            <pc:sldMk cId="943365864" sldId="275"/>
            <ac:spMk id="3" creationId="{00000000-0000-0000-0000-000000000000}"/>
          </ac:spMkLst>
        </pc:spChg>
      </pc:sldChg>
      <pc:sldChg chg="addSp delSp modSp add mod">
        <pc:chgData name="Luis Angel Chacon Zuniga" userId="73937aee-36b7-4f25-8c7e-f0cdad7652be" providerId="ADAL" clId="{2E02D0C3-FB0B-4DAF-986B-DC42A4920C35}" dt="2021-09-20T23:16:45.258" v="612" actId="1076"/>
        <pc:sldMkLst>
          <pc:docMk/>
          <pc:sldMk cId="3679196025" sldId="276"/>
        </pc:sldMkLst>
        <pc:spChg chg="mod">
          <ac:chgData name="Luis Angel Chacon Zuniga" userId="73937aee-36b7-4f25-8c7e-f0cdad7652be" providerId="ADAL" clId="{2E02D0C3-FB0B-4DAF-986B-DC42A4920C35}" dt="2021-09-20T23:16:45.258" v="612" actId="1076"/>
          <ac:spMkLst>
            <pc:docMk/>
            <pc:sldMk cId="3679196025" sldId="276"/>
            <ac:spMk id="2" creationId="{00000000-0000-0000-0000-000000000000}"/>
          </ac:spMkLst>
        </pc:spChg>
        <pc:spChg chg="del">
          <ac:chgData name="Luis Angel Chacon Zuniga" userId="73937aee-36b7-4f25-8c7e-f0cdad7652be" providerId="ADAL" clId="{2E02D0C3-FB0B-4DAF-986B-DC42A4920C35}" dt="2021-09-20T23:12:19.681" v="597" actId="478"/>
          <ac:spMkLst>
            <pc:docMk/>
            <pc:sldMk cId="3679196025" sldId="276"/>
            <ac:spMk id="3" creationId="{00000000-0000-0000-0000-000000000000}"/>
          </ac:spMkLst>
        </pc:spChg>
        <pc:spChg chg="add del mod">
          <ac:chgData name="Luis Angel Chacon Zuniga" userId="73937aee-36b7-4f25-8c7e-f0cdad7652be" providerId="ADAL" clId="{2E02D0C3-FB0B-4DAF-986B-DC42A4920C35}" dt="2021-09-20T23:14:57.391" v="600" actId="478"/>
          <ac:spMkLst>
            <pc:docMk/>
            <pc:sldMk cId="3679196025" sldId="276"/>
            <ac:spMk id="5" creationId="{F63DE652-0479-450C-93A2-F3CB39399AD8}"/>
          </ac:spMkLst>
        </pc:spChg>
        <pc:picChg chg="add mod">
          <ac:chgData name="Luis Angel Chacon Zuniga" userId="73937aee-36b7-4f25-8c7e-f0cdad7652be" providerId="ADAL" clId="{2E02D0C3-FB0B-4DAF-986B-DC42A4920C35}" dt="2021-09-20T23:12:42.900" v="599" actId="1076"/>
          <ac:picMkLst>
            <pc:docMk/>
            <pc:sldMk cId="3679196025" sldId="276"/>
            <ac:picMk id="7" creationId="{0F4D0316-9037-4D42-B35E-CFAD13D4965A}"/>
          </ac:picMkLst>
        </pc:picChg>
        <pc:picChg chg="add mod">
          <ac:chgData name="Luis Angel Chacon Zuniga" userId="73937aee-36b7-4f25-8c7e-f0cdad7652be" providerId="ADAL" clId="{2E02D0C3-FB0B-4DAF-986B-DC42A4920C35}" dt="2021-09-20T23:15:12.006" v="602" actId="1076"/>
          <ac:picMkLst>
            <pc:docMk/>
            <pc:sldMk cId="3679196025" sldId="276"/>
            <ac:picMk id="9" creationId="{75A386B3-9082-4E42-8466-8D258D515FB7}"/>
          </ac:picMkLst>
        </pc:picChg>
      </pc:sldChg>
      <pc:sldChg chg="modSp add del mod">
        <pc:chgData name="Luis Angel Chacon Zuniga" userId="73937aee-36b7-4f25-8c7e-f0cdad7652be" providerId="ADAL" clId="{2E02D0C3-FB0B-4DAF-986B-DC42A4920C35}" dt="2021-09-20T23:15:22.502" v="604" actId="47"/>
        <pc:sldMkLst>
          <pc:docMk/>
          <pc:sldMk cId="1172603881" sldId="277"/>
        </pc:sldMkLst>
        <pc:spChg chg="mod">
          <ac:chgData name="Luis Angel Chacon Zuniga" userId="73937aee-36b7-4f25-8c7e-f0cdad7652be" providerId="ADAL" clId="{2E02D0C3-FB0B-4DAF-986B-DC42A4920C35}" dt="2021-09-20T22:43:32.478" v="471" actId="1076"/>
          <ac:spMkLst>
            <pc:docMk/>
            <pc:sldMk cId="1172603881" sldId="277"/>
            <ac:spMk id="2" creationId="{00000000-0000-0000-0000-000000000000}"/>
          </ac:spMkLst>
        </pc:spChg>
        <pc:spChg chg="mod">
          <ac:chgData name="Luis Angel Chacon Zuniga" userId="73937aee-36b7-4f25-8c7e-f0cdad7652be" providerId="ADAL" clId="{2E02D0C3-FB0B-4DAF-986B-DC42A4920C35}" dt="2021-09-20T23:04:05.785" v="592" actId="20577"/>
          <ac:spMkLst>
            <pc:docMk/>
            <pc:sldMk cId="1172603881" sldId="277"/>
            <ac:spMk id="3" creationId="{00000000-0000-0000-0000-000000000000}"/>
          </ac:spMkLst>
        </pc:spChg>
      </pc:sldChg>
      <pc:sldChg chg="modSp add del mod">
        <pc:chgData name="Luis Angel Chacon Zuniga" userId="73937aee-36b7-4f25-8c7e-f0cdad7652be" providerId="ADAL" clId="{2E02D0C3-FB0B-4DAF-986B-DC42A4920C35}" dt="2021-09-20T23:15:26.573" v="605" actId="47"/>
        <pc:sldMkLst>
          <pc:docMk/>
          <pc:sldMk cId="1945906479" sldId="278"/>
        </pc:sldMkLst>
        <pc:spChg chg="mod">
          <ac:chgData name="Luis Angel Chacon Zuniga" userId="73937aee-36b7-4f25-8c7e-f0cdad7652be" providerId="ADAL" clId="{2E02D0C3-FB0B-4DAF-986B-DC42A4920C35}" dt="2021-09-20T23:06:13.893" v="595" actId="27636"/>
          <ac:spMkLst>
            <pc:docMk/>
            <pc:sldMk cId="1945906479" sldId="278"/>
            <ac:spMk id="3" creationId="{00000000-0000-0000-0000-000000000000}"/>
          </ac:spMkLst>
        </pc:spChg>
      </pc:sldChg>
      <pc:sldChg chg="addSp delSp modSp add mod">
        <pc:chgData name="Luis Angel Chacon Zuniga" userId="73937aee-36b7-4f25-8c7e-f0cdad7652be" providerId="ADAL" clId="{2E02D0C3-FB0B-4DAF-986B-DC42A4920C35}" dt="2021-09-20T23:25:00.257" v="619" actId="1076"/>
        <pc:sldMkLst>
          <pc:docMk/>
          <pc:sldMk cId="3559949918" sldId="279"/>
        </pc:sldMkLst>
        <pc:spChg chg="mod">
          <ac:chgData name="Luis Angel Chacon Zuniga" userId="73937aee-36b7-4f25-8c7e-f0cdad7652be" providerId="ADAL" clId="{2E02D0C3-FB0B-4DAF-986B-DC42A4920C35}" dt="2021-09-20T23:16:56.562" v="613" actId="14100"/>
          <ac:spMkLst>
            <pc:docMk/>
            <pc:sldMk cId="3559949918" sldId="279"/>
            <ac:spMk id="2" creationId="{00000000-0000-0000-0000-000000000000}"/>
          </ac:spMkLst>
        </pc:spChg>
        <pc:spChg chg="del mod">
          <ac:chgData name="Luis Angel Chacon Zuniga" userId="73937aee-36b7-4f25-8c7e-f0cdad7652be" providerId="ADAL" clId="{2E02D0C3-FB0B-4DAF-986B-DC42A4920C35}" dt="2021-09-20T23:18:18.455" v="614" actId="478"/>
          <ac:spMkLst>
            <pc:docMk/>
            <pc:sldMk cId="3559949918" sldId="279"/>
            <ac:spMk id="3" creationId="{00000000-0000-0000-0000-000000000000}"/>
          </ac:spMkLst>
        </pc:spChg>
        <pc:spChg chg="add del mod">
          <ac:chgData name="Luis Angel Chacon Zuniga" userId="73937aee-36b7-4f25-8c7e-f0cdad7652be" providerId="ADAL" clId="{2E02D0C3-FB0B-4DAF-986B-DC42A4920C35}" dt="2021-09-20T23:18:21.198" v="615" actId="478"/>
          <ac:spMkLst>
            <pc:docMk/>
            <pc:sldMk cId="3559949918" sldId="279"/>
            <ac:spMk id="5" creationId="{F6E8A85B-8170-46E6-A2FA-90D524810EF8}"/>
          </ac:spMkLst>
        </pc:spChg>
        <pc:picChg chg="add mod">
          <ac:chgData name="Luis Angel Chacon Zuniga" userId="73937aee-36b7-4f25-8c7e-f0cdad7652be" providerId="ADAL" clId="{2E02D0C3-FB0B-4DAF-986B-DC42A4920C35}" dt="2021-09-20T23:24:45.929" v="617" actId="1076"/>
          <ac:picMkLst>
            <pc:docMk/>
            <pc:sldMk cId="3559949918" sldId="279"/>
            <ac:picMk id="7" creationId="{D7E178A3-AF46-48A7-8BB2-58A5A4291ACF}"/>
          </ac:picMkLst>
        </pc:picChg>
        <pc:picChg chg="add mod">
          <ac:chgData name="Luis Angel Chacon Zuniga" userId="73937aee-36b7-4f25-8c7e-f0cdad7652be" providerId="ADAL" clId="{2E02D0C3-FB0B-4DAF-986B-DC42A4920C35}" dt="2021-09-20T23:25:00.257" v="619" actId="1076"/>
          <ac:picMkLst>
            <pc:docMk/>
            <pc:sldMk cId="3559949918" sldId="279"/>
            <ac:picMk id="9" creationId="{07DA8B89-1027-42A4-A478-D18D4C84626A}"/>
          </ac:picMkLst>
        </pc:picChg>
      </pc:sldChg>
      <pc:sldChg chg="modSp add del mod">
        <pc:chgData name="Luis Angel Chacon Zuniga" userId="73937aee-36b7-4f25-8c7e-f0cdad7652be" providerId="ADAL" clId="{2E02D0C3-FB0B-4DAF-986B-DC42A4920C35}" dt="2021-09-20T23:25:07.908" v="620" actId="47"/>
        <pc:sldMkLst>
          <pc:docMk/>
          <pc:sldMk cId="1401704825" sldId="280"/>
        </pc:sldMkLst>
        <pc:spChg chg="mod">
          <ac:chgData name="Luis Angel Chacon Zuniga" userId="73937aee-36b7-4f25-8c7e-f0cdad7652be" providerId="ADAL" clId="{2E02D0C3-FB0B-4DAF-986B-DC42A4920C35}" dt="2021-09-20T21:47:14.010" v="38" actId="27636"/>
          <ac:spMkLst>
            <pc:docMk/>
            <pc:sldMk cId="1401704825" sldId="280"/>
            <ac:spMk id="2" creationId="{00000000-0000-0000-0000-000000000000}"/>
          </ac:spMkLst>
        </pc:spChg>
        <pc:spChg chg="mod">
          <ac:chgData name="Luis Angel Chacon Zuniga" userId="73937aee-36b7-4f25-8c7e-f0cdad7652be" providerId="ADAL" clId="{2E02D0C3-FB0B-4DAF-986B-DC42A4920C35}" dt="2021-09-20T23:15:54.139" v="608" actId="27636"/>
          <ac:spMkLst>
            <pc:docMk/>
            <pc:sldMk cId="1401704825" sldId="280"/>
            <ac:spMk id="3" creationId="{00000000-0000-0000-0000-000000000000}"/>
          </ac:spMkLst>
        </pc:spChg>
      </pc:sldChg>
      <pc:sldChg chg="addSp delSp modSp add mod">
        <pc:chgData name="Luis Angel Chacon Zuniga" userId="73937aee-36b7-4f25-8c7e-f0cdad7652be" providerId="ADAL" clId="{2E02D0C3-FB0B-4DAF-986B-DC42A4920C35}" dt="2021-09-20T23:31:29.686" v="655" actId="14100"/>
        <pc:sldMkLst>
          <pc:docMk/>
          <pc:sldMk cId="2186122689" sldId="281"/>
        </pc:sldMkLst>
        <pc:spChg chg="mod">
          <ac:chgData name="Luis Angel Chacon Zuniga" userId="73937aee-36b7-4f25-8c7e-f0cdad7652be" providerId="ADAL" clId="{2E02D0C3-FB0B-4DAF-986B-DC42A4920C35}" dt="2021-09-20T23:31:17.404" v="652" actId="20577"/>
          <ac:spMkLst>
            <pc:docMk/>
            <pc:sldMk cId="2186122689" sldId="281"/>
            <ac:spMk id="2" creationId="{00000000-0000-0000-0000-000000000000}"/>
          </ac:spMkLst>
        </pc:spChg>
        <pc:spChg chg="del">
          <ac:chgData name="Luis Angel Chacon Zuniga" userId="73937aee-36b7-4f25-8c7e-f0cdad7652be" providerId="ADAL" clId="{2E02D0C3-FB0B-4DAF-986B-DC42A4920C35}" dt="2021-09-20T23:26:45.039" v="627" actId="478"/>
          <ac:spMkLst>
            <pc:docMk/>
            <pc:sldMk cId="2186122689" sldId="281"/>
            <ac:spMk id="3" creationId="{00000000-0000-0000-0000-000000000000}"/>
          </ac:spMkLst>
        </pc:spChg>
        <pc:spChg chg="add del mod">
          <ac:chgData name="Luis Angel Chacon Zuniga" userId="73937aee-36b7-4f25-8c7e-f0cdad7652be" providerId="ADAL" clId="{2E02D0C3-FB0B-4DAF-986B-DC42A4920C35}" dt="2021-09-20T23:26:46.572" v="628" actId="478"/>
          <ac:spMkLst>
            <pc:docMk/>
            <pc:sldMk cId="2186122689" sldId="281"/>
            <ac:spMk id="5" creationId="{E5621730-7338-4436-9EC1-AE1EFBC8BF0B}"/>
          </ac:spMkLst>
        </pc:spChg>
        <pc:spChg chg="add mod">
          <ac:chgData name="Luis Angel Chacon Zuniga" userId="73937aee-36b7-4f25-8c7e-f0cdad7652be" providerId="ADAL" clId="{2E02D0C3-FB0B-4DAF-986B-DC42A4920C35}" dt="2021-09-20T23:31:29.686" v="655" actId="14100"/>
          <ac:spMkLst>
            <pc:docMk/>
            <pc:sldMk cId="2186122689" sldId="281"/>
            <ac:spMk id="10" creationId="{7A69A2B0-40E5-4E75-B081-F6F8A2A8A0A9}"/>
          </ac:spMkLst>
        </pc:spChg>
        <pc:picChg chg="add mod">
          <ac:chgData name="Luis Angel Chacon Zuniga" userId="73937aee-36b7-4f25-8c7e-f0cdad7652be" providerId="ADAL" clId="{2E02D0C3-FB0B-4DAF-986B-DC42A4920C35}" dt="2021-09-20T23:31:24.508" v="654" actId="14100"/>
          <ac:picMkLst>
            <pc:docMk/>
            <pc:sldMk cId="2186122689" sldId="281"/>
            <ac:picMk id="7" creationId="{E28D9A1F-3443-424B-BCA3-FFC385098D79}"/>
          </ac:picMkLst>
        </pc:picChg>
        <pc:picChg chg="add mod">
          <ac:chgData name="Luis Angel Chacon Zuniga" userId="73937aee-36b7-4f25-8c7e-f0cdad7652be" providerId="ADAL" clId="{2E02D0C3-FB0B-4DAF-986B-DC42A4920C35}" dt="2021-09-20T23:31:21.886" v="653" actId="14100"/>
          <ac:picMkLst>
            <pc:docMk/>
            <pc:sldMk cId="2186122689" sldId="281"/>
            <ac:picMk id="9" creationId="{F9B6E2D4-0992-4981-9C82-B0A6C5A77B34}"/>
          </ac:picMkLst>
        </pc:picChg>
      </pc:sldChg>
      <pc:sldChg chg="modSp add del mod">
        <pc:chgData name="Luis Angel Chacon Zuniga" userId="73937aee-36b7-4f25-8c7e-f0cdad7652be" providerId="ADAL" clId="{2E02D0C3-FB0B-4DAF-986B-DC42A4920C35}" dt="2021-09-20T23:32:17.894" v="656" actId="47"/>
        <pc:sldMkLst>
          <pc:docMk/>
          <pc:sldMk cId="503182358" sldId="282"/>
        </pc:sldMkLst>
        <pc:spChg chg="mod">
          <ac:chgData name="Luis Angel Chacon Zuniga" userId="73937aee-36b7-4f25-8c7e-f0cdad7652be" providerId="ADAL" clId="{2E02D0C3-FB0B-4DAF-986B-DC42A4920C35}" dt="2021-09-20T23:26:39.813" v="626" actId="1076"/>
          <ac:spMkLst>
            <pc:docMk/>
            <pc:sldMk cId="503182358" sldId="282"/>
            <ac:spMk id="2" creationId="{00000000-0000-0000-0000-000000000000}"/>
          </ac:spMkLst>
        </pc:spChg>
        <pc:spChg chg="mod">
          <ac:chgData name="Luis Angel Chacon Zuniga" userId="73937aee-36b7-4f25-8c7e-f0cdad7652be" providerId="ADAL" clId="{2E02D0C3-FB0B-4DAF-986B-DC42A4920C35}" dt="2021-09-20T23:31:03.669" v="638" actId="14100"/>
          <ac:spMkLst>
            <pc:docMk/>
            <pc:sldMk cId="503182358" sldId="282"/>
            <ac:spMk id="3" creationId="{00000000-0000-0000-0000-000000000000}"/>
          </ac:spMkLst>
        </pc:spChg>
      </pc:sldChg>
      <pc:sldChg chg="addSp delSp modSp add mod ord">
        <pc:chgData name="Luis Angel Chacon Zuniga" userId="73937aee-36b7-4f25-8c7e-f0cdad7652be" providerId="ADAL" clId="{2E02D0C3-FB0B-4DAF-986B-DC42A4920C35}" dt="2021-09-20T22:44:37.507" v="475"/>
        <pc:sldMkLst>
          <pc:docMk/>
          <pc:sldMk cId="2891964602" sldId="308"/>
        </pc:sldMkLst>
        <pc:spChg chg="del mod">
          <ac:chgData name="Luis Angel Chacon Zuniga" userId="73937aee-36b7-4f25-8c7e-f0cdad7652be" providerId="ADAL" clId="{2E02D0C3-FB0B-4DAF-986B-DC42A4920C35}" dt="2021-09-20T22:38:15.397" v="414" actId="478"/>
          <ac:spMkLst>
            <pc:docMk/>
            <pc:sldMk cId="2891964602" sldId="308"/>
            <ac:spMk id="5" creationId="{00000000-0000-0000-0000-000000000000}"/>
          </ac:spMkLst>
        </pc:spChg>
        <pc:spChg chg="del mod">
          <ac:chgData name="Luis Angel Chacon Zuniga" userId="73937aee-36b7-4f25-8c7e-f0cdad7652be" providerId="ADAL" clId="{2E02D0C3-FB0B-4DAF-986B-DC42A4920C35}" dt="2021-09-20T22:35:02.435" v="334" actId="478"/>
          <ac:spMkLst>
            <pc:docMk/>
            <pc:sldMk cId="2891964602" sldId="308"/>
            <ac:spMk id="6" creationId="{00000000-0000-0000-0000-000000000000}"/>
          </ac:spMkLst>
        </pc:spChg>
        <pc:spChg chg="add del mod">
          <ac:chgData name="Luis Angel Chacon Zuniga" userId="73937aee-36b7-4f25-8c7e-f0cdad7652be" providerId="ADAL" clId="{2E02D0C3-FB0B-4DAF-986B-DC42A4920C35}" dt="2021-09-20T22:38:18.771" v="415" actId="478"/>
          <ac:spMkLst>
            <pc:docMk/>
            <pc:sldMk cId="2891964602" sldId="308"/>
            <ac:spMk id="8" creationId="{6AF114ED-F6E1-4A38-A4CB-68D1D6C4515D}"/>
          </ac:spMkLst>
        </pc:spChg>
        <pc:graphicFrameChg chg="add del mod">
          <ac:chgData name="Luis Angel Chacon Zuniga" userId="73937aee-36b7-4f25-8c7e-f0cdad7652be" providerId="ADAL" clId="{2E02D0C3-FB0B-4DAF-986B-DC42A4920C35}" dt="2021-09-20T22:35:46.645" v="358" actId="3680"/>
          <ac:graphicFrameMkLst>
            <pc:docMk/>
            <pc:sldMk cId="2891964602" sldId="308"/>
            <ac:graphicFrameMk id="3" creationId="{8C8DE51F-78DE-4169-99E0-77DF8645C86B}"/>
          </ac:graphicFrameMkLst>
        </pc:graphicFrameChg>
        <pc:graphicFrameChg chg="add mod modGraphic">
          <ac:chgData name="Luis Angel Chacon Zuniga" userId="73937aee-36b7-4f25-8c7e-f0cdad7652be" providerId="ADAL" clId="{2E02D0C3-FB0B-4DAF-986B-DC42A4920C35}" dt="2021-09-20T22:40:16.212" v="457" actId="20577"/>
          <ac:graphicFrameMkLst>
            <pc:docMk/>
            <pc:sldMk cId="2891964602" sldId="308"/>
            <ac:graphicFrameMk id="4" creationId="{7236A562-B990-4184-A4CC-8B473F45F75E}"/>
          </ac:graphicFrameMkLst>
        </pc:graphicFrameChg>
      </pc:sldChg>
      <pc:sldChg chg="add del">
        <pc:chgData name="Luis Angel Chacon Zuniga" userId="73937aee-36b7-4f25-8c7e-f0cdad7652be" providerId="ADAL" clId="{2E02D0C3-FB0B-4DAF-986B-DC42A4920C35}" dt="2021-09-20T22:39:02.117" v="454" actId="47"/>
        <pc:sldMkLst>
          <pc:docMk/>
          <pc:sldMk cId="3884086342" sldId="309"/>
        </pc:sldMkLst>
      </pc:sldChg>
      <pc:sldChg chg="modSp">
        <pc:chgData name="Luis Angel Chacon Zuniga" userId="73937aee-36b7-4f25-8c7e-f0cdad7652be" providerId="ADAL" clId="{2E02D0C3-FB0B-4DAF-986B-DC42A4920C35}" dt="2021-09-20T21:40:00.843" v="18" actId="20577"/>
        <pc:sldMkLst>
          <pc:docMk/>
          <pc:sldMk cId="331582489" sldId="384"/>
        </pc:sldMkLst>
        <pc:spChg chg="mod">
          <ac:chgData name="Luis Angel Chacon Zuniga" userId="73937aee-36b7-4f25-8c7e-f0cdad7652be" providerId="ADAL" clId="{2E02D0C3-FB0B-4DAF-986B-DC42A4920C35}" dt="2021-09-20T21:40:00.843" v="18" actId="20577"/>
          <ac:spMkLst>
            <pc:docMk/>
            <pc:sldMk cId="331582489" sldId="384"/>
            <ac:spMk id="3" creationId="{C5D6B0C7-1595-4EB0-9DA3-626C52211D40}"/>
          </ac:spMkLst>
        </pc:spChg>
      </pc:sldChg>
      <pc:sldChg chg="modSp mod">
        <pc:chgData name="Luis Angel Chacon Zuniga" userId="73937aee-36b7-4f25-8c7e-f0cdad7652be" providerId="ADAL" clId="{2E02D0C3-FB0B-4DAF-986B-DC42A4920C35}" dt="2021-09-20T21:47:42.133" v="44" actId="1076"/>
        <pc:sldMkLst>
          <pc:docMk/>
          <pc:sldMk cId="1419184815" sldId="385"/>
        </pc:sldMkLst>
        <pc:spChg chg="mod">
          <ac:chgData name="Luis Angel Chacon Zuniga" userId="73937aee-36b7-4f25-8c7e-f0cdad7652be" providerId="ADAL" clId="{2E02D0C3-FB0B-4DAF-986B-DC42A4920C35}" dt="2021-09-20T21:47:42.133" v="44" actId="1076"/>
          <ac:spMkLst>
            <pc:docMk/>
            <pc:sldMk cId="1419184815" sldId="385"/>
            <ac:spMk id="9" creationId="{8A3494CF-6B2E-47F7-A186-9E25FFACD873}"/>
          </ac:spMkLst>
        </pc:spChg>
        <pc:picChg chg="mod">
          <ac:chgData name="Luis Angel Chacon Zuniga" userId="73937aee-36b7-4f25-8c7e-f0cdad7652be" providerId="ADAL" clId="{2E02D0C3-FB0B-4DAF-986B-DC42A4920C35}" dt="2021-09-20T21:47:27.329" v="43" actId="1076"/>
          <ac:picMkLst>
            <pc:docMk/>
            <pc:sldMk cId="1419184815" sldId="385"/>
            <ac:picMk id="5" creationId="{CE90565D-5E59-4F2F-9A36-F7FE606D812D}"/>
          </ac:picMkLst>
        </pc:picChg>
      </pc:sldChg>
      <pc:sldChg chg="del">
        <pc:chgData name="Luis Angel Chacon Zuniga" userId="73937aee-36b7-4f25-8c7e-f0cdad7652be" providerId="ADAL" clId="{2E02D0C3-FB0B-4DAF-986B-DC42A4920C35}" dt="2021-09-20T21:43:19.769" v="19" actId="47"/>
        <pc:sldMkLst>
          <pc:docMk/>
          <pc:sldMk cId="631288692" sldId="386"/>
        </pc:sldMkLst>
      </pc:sldChg>
      <pc:sldChg chg="addSp delSp modSp new mod setBg chgLayout">
        <pc:chgData name="Luis Angel Chacon Zuniga" userId="73937aee-36b7-4f25-8c7e-f0cdad7652be" providerId="ADAL" clId="{2E02D0C3-FB0B-4DAF-986B-DC42A4920C35}" dt="2021-09-20T22:10:34.685" v="140"/>
        <pc:sldMkLst>
          <pc:docMk/>
          <pc:sldMk cId="2617235593" sldId="386"/>
        </pc:sldMkLst>
        <pc:spChg chg="mod ord">
          <ac:chgData name="Luis Angel Chacon Zuniga" userId="73937aee-36b7-4f25-8c7e-f0cdad7652be" providerId="ADAL" clId="{2E02D0C3-FB0B-4DAF-986B-DC42A4920C35}" dt="2021-09-20T22:10:34.685" v="140"/>
          <ac:spMkLst>
            <pc:docMk/>
            <pc:sldMk cId="2617235593" sldId="386"/>
            <ac:spMk id="2" creationId="{726C7172-5FBD-405B-B6DA-08BE4C348CD7}"/>
          </ac:spMkLst>
        </pc:spChg>
        <pc:spChg chg="del">
          <ac:chgData name="Luis Angel Chacon Zuniga" userId="73937aee-36b7-4f25-8c7e-f0cdad7652be" providerId="ADAL" clId="{2E02D0C3-FB0B-4DAF-986B-DC42A4920C35}" dt="2021-09-20T21:51:42.422" v="70" actId="700"/>
          <ac:spMkLst>
            <pc:docMk/>
            <pc:sldMk cId="2617235593" sldId="386"/>
            <ac:spMk id="3" creationId="{F6D8BC1F-082A-42EE-9FF3-E791608EA577}"/>
          </ac:spMkLst>
        </pc:spChg>
        <pc:spChg chg="add del mod ord">
          <ac:chgData name="Luis Angel Chacon Zuniga" userId="73937aee-36b7-4f25-8c7e-f0cdad7652be" providerId="ADAL" clId="{2E02D0C3-FB0B-4DAF-986B-DC42A4920C35}" dt="2021-09-20T21:51:45.190" v="71" actId="26606"/>
          <ac:spMkLst>
            <pc:docMk/>
            <pc:sldMk cId="2617235593" sldId="386"/>
            <ac:spMk id="4" creationId="{7D7A6314-B294-4CD2-8161-83BD0C5E795F}"/>
          </ac:spMkLst>
        </pc:spChg>
        <pc:spChg chg="add">
          <ac:chgData name="Luis Angel Chacon Zuniga" userId="73937aee-36b7-4f25-8c7e-f0cdad7652be" providerId="ADAL" clId="{2E02D0C3-FB0B-4DAF-986B-DC42A4920C35}" dt="2021-09-20T21:51:45.190" v="71" actId="26606"/>
          <ac:spMkLst>
            <pc:docMk/>
            <pc:sldMk cId="2617235593" sldId="386"/>
            <ac:spMk id="9" creationId="{F7660A3D-94D7-4E5D-AE77-F2DEE49DF4EE}"/>
          </ac:spMkLst>
        </pc:spChg>
        <pc:spChg chg="add">
          <ac:chgData name="Luis Angel Chacon Zuniga" userId="73937aee-36b7-4f25-8c7e-f0cdad7652be" providerId="ADAL" clId="{2E02D0C3-FB0B-4DAF-986B-DC42A4920C35}" dt="2021-09-20T21:51:45.190" v="71" actId="26606"/>
          <ac:spMkLst>
            <pc:docMk/>
            <pc:sldMk cId="2617235593" sldId="386"/>
            <ac:spMk id="11" creationId="{A44EB985-DC5C-4DAC-9D62-8DC7D0F25A8F}"/>
          </ac:spMkLst>
        </pc:spChg>
        <pc:spChg chg="add">
          <ac:chgData name="Luis Angel Chacon Zuniga" userId="73937aee-36b7-4f25-8c7e-f0cdad7652be" providerId="ADAL" clId="{2E02D0C3-FB0B-4DAF-986B-DC42A4920C35}" dt="2021-09-20T21:51:45.190" v="71" actId="26606"/>
          <ac:spMkLst>
            <pc:docMk/>
            <pc:sldMk cId="2617235593" sldId="386"/>
            <ac:spMk id="13" creationId="{3FCB64ED-B050-4F57-8188-F233260082B0}"/>
          </ac:spMkLst>
        </pc:spChg>
        <pc:spChg chg="add">
          <ac:chgData name="Luis Angel Chacon Zuniga" userId="73937aee-36b7-4f25-8c7e-f0cdad7652be" providerId="ADAL" clId="{2E02D0C3-FB0B-4DAF-986B-DC42A4920C35}" dt="2021-09-20T21:51:45.190" v="71" actId="26606"/>
          <ac:spMkLst>
            <pc:docMk/>
            <pc:sldMk cId="2617235593" sldId="386"/>
            <ac:spMk id="15" creationId="{2BF5D0F4-EA4E-47A5-87BE-9ABB1AF66DCF}"/>
          </ac:spMkLst>
        </pc:spChg>
        <pc:spChg chg="add">
          <ac:chgData name="Luis Angel Chacon Zuniga" userId="73937aee-36b7-4f25-8c7e-f0cdad7652be" providerId="ADAL" clId="{2E02D0C3-FB0B-4DAF-986B-DC42A4920C35}" dt="2021-09-20T21:51:45.190" v="71" actId="26606"/>
          <ac:spMkLst>
            <pc:docMk/>
            <pc:sldMk cId="2617235593" sldId="386"/>
            <ac:spMk id="17" creationId="{328C565D-A991-4381-AC37-76A58A4A128F}"/>
          </ac:spMkLst>
        </pc:spChg>
        <pc:spChg chg="add">
          <ac:chgData name="Luis Angel Chacon Zuniga" userId="73937aee-36b7-4f25-8c7e-f0cdad7652be" providerId="ADAL" clId="{2E02D0C3-FB0B-4DAF-986B-DC42A4920C35}" dt="2021-09-20T21:51:45.190" v="71" actId="26606"/>
          <ac:spMkLst>
            <pc:docMk/>
            <pc:sldMk cId="2617235593" sldId="386"/>
            <ac:spMk id="19" creationId="{B7180431-F4DE-415D-BCBB-9316423C37C1}"/>
          </ac:spMkLst>
        </pc:spChg>
        <pc:spChg chg="add">
          <ac:chgData name="Luis Angel Chacon Zuniga" userId="73937aee-36b7-4f25-8c7e-f0cdad7652be" providerId="ADAL" clId="{2E02D0C3-FB0B-4DAF-986B-DC42A4920C35}" dt="2021-09-20T21:51:45.190" v="71" actId="26606"/>
          <ac:spMkLst>
            <pc:docMk/>
            <pc:sldMk cId="2617235593" sldId="386"/>
            <ac:spMk id="21" creationId="{EEABD997-5EF9-4E9B-AFBB-F6DFAAF3ADF0}"/>
          </ac:spMkLst>
        </pc:spChg>
        <pc:spChg chg="add">
          <ac:chgData name="Luis Angel Chacon Zuniga" userId="73937aee-36b7-4f25-8c7e-f0cdad7652be" providerId="ADAL" clId="{2E02D0C3-FB0B-4DAF-986B-DC42A4920C35}" dt="2021-09-20T21:51:45.190" v="71" actId="26606"/>
          <ac:spMkLst>
            <pc:docMk/>
            <pc:sldMk cId="2617235593" sldId="386"/>
            <ac:spMk id="23" creationId="{E9AB5EE6-A047-4B18-B998-D46DF3CC36FE}"/>
          </ac:spMkLst>
        </pc:spChg>
      </pc:sldChg>
      <pc:sldChg chg="add del">
        <pc:chgData name="Luis Angel Chacon Zuniga" userId="73937aee-36b7-4f25-8c7e-f0cdad7652be" providerId="ADAL" clId="{2E02D0C3-FB0B-4DAF-986B-DC42A4920C35}" dt="2021-09-20T22:18:46.713" v="204" actId="47"/>
        <pc:sldMkLst>
          <pc:docMk/>
          <pc:sldMk cId="864801452" sldId="387"/>
        </pc:sldMkLst>
      </pc:sldChg>
      <pc:sldChg chg="del">
        <pc:chgData name="Luis Angel Chacon Zuniga" userId="73937aee-36b7-4f25-8c7e-f0cdad7652be" providerId="ADAL" clId="{2E02D0C3-FB0B-4DAF-986B-DC42A4920C35}" dt="2021-09-20T21:43:19.769" v="19" actId="47"/>
        <pc:sldMkLst>
          <pc:docMk/>
          <pc:sldMk cId="1348890571" sldId="387"/>
        </pc:sldMkLst>
      </pc:sldChg>
      <pc:sldChg chg="modSp add mod ord">
        <pc:chgData name="Luis Angel Chacon Zuniga" userId="73937aee-36b7-4f25-8c7e-f0cdad7652be" providerId="ADAL" clId="{2E02D0C3-FB0B-4DAF-986B-DC42A4920C35}" dt="2021-09-20T22:20:03.141" v="226" actId="20577"/>
        <pc:sldMkLst>
          <pc:docMk/>
          <pc:sldMk cId="3453173447" sldId="387"/>
        </pc:sldMkLst>
        <pc:spChg chg="mod">
          <ac:chgData name="Luis Angel Chacon Zuniga" userId="73937aee-36b7-4f25-8c7e-f0cdad7652be" providerId="ADAL" clId="{2E02D0C3-FB0B-4DAF-986B-DC42A4920C35}" dt="2021-09-20T22:20:03.141" v="226" actId="20577"/>
          <ac:spMkLst>
            <pc:docMk/>
            <pc:sldMk cId="3453173447" sldId="387"/>
            <ac:spMk id="2" creationId="{726C7172-5FBD-405B-B6DA-08BE4C348CD7}"/>
          </ac:spMkLst>
        </pc:spChg>
      </pc:sldChg>
      <pc:sldChg chg="modSp new del mod">
        <pc:chgData name="Luis Angel Chacon Zuniga" userId="73937aee-36b7-4f25-8c7e-f0cdad7652be" providerId="ADAL" clId="{2E02D0C3-FB0B-4DAF-986B-DC42A4920C35}" dt="2021-09-20T22:44:31.017" v="472" actId="47"/>
        <pc:sldMkLst>
          <pc:docMk/>
          <pc:sldMk cId="435572146" sldId="388"/>
        </pc:sldMkLst>
        <pc:spChg chg="mod">
          <ac:chgData name="Luis Angel Chacon Zuniga" userId="73937aee-36b7-4f25-8c7e-f0cdad7652be" providerId="ADAL" clId="{2E02D0C3-FB0B-4DAF-986B-DC42A4920C35}" dt="2021-09-20T22:43:02.443" v="467" actId="20577"/>
          <ac:spMkLst>
            <pc:docMk/>
            <pc:sldMk cId="435572146" sldId="388"/>
            <ac:spMk id="2" creationId="{7064DAB8-58F4-484B-B63D-6B998E2FE5D0}"/>
          </ac:spMkLst>
        </pc:spChg>
        <pc:spChg chg="mod">
          <ac:chgData name="Luis Angel Chacon Zuniga" userId="73937aee-36b7-4f25-8c7e-f0cdad7652be" providerId="ADAL" clId="{2E02D0C3-FB0B-4DAF-986B-DC42A4920C35}" dt="2021-09-20T22:43:16.064" v="469"/>
          <ac:spMkLst>
            <pc:docMk/>
            <pc:sldMk cId="435572146" sldId="388"/>
            <ac:spMk id="3" creationId="{1DCC292A-3DED-4882-BB13-0ECD0A1F1C25}"/>
          </ac:spMkLst>
        </pc:spChg>
      </pc:sldChg>
      <pc:sldChg chg="modSp add mod">
        <pc:chgData name="Luis Angel Chacon Zuniga" userId="73937aee-36b7-4f25-8c7e-f0cdad7652be" providerId="ADAL" clId="{2E02D0C3-FB0B-4DAF-986B-DC42A4920C35}" dt="2021-09-20T22:45:56.962" v="497" actId="14734"/>
        <pc:sldMkLst>
          <pc:docMk/>
          <pc:sldMk cId="2486474322" sldId="388"/>
        </pc:sldMkLst>
        <pc:graphicFrameChg chg="mod modGraphic">
          <ac:chgData name="Luis Angel Chacon Zuniga" userId="73937aee-36b7-4f25-8c7e-f0cdad7652be" providerId="ADAL" clId="{2E02D0C3-FB0B-4DAF-986B-DC42A4920C35}" dt="2021-09-20T22:45:56.962" v="497" actId="14734"/>
          <ac:graphicFrameMkLst>
            <pc:docMk/>
            <pc:sldMk cId="2486474322" sldId="388"/>
            <ac:graphicFrameMk id="4" creationId="{7236A562-B990-4184-A4CC-8B473F45F75E}"/>
          </ac:graphicFrameMkLst>
        </pc:graphicFrameChg>
      </pc:sldChg>
      <pc:sldChg chg="del">
        <pc:chgData name="Luis Angel Chacon Zuniga" userId="73937aee-36b7-4f25-8c7e-f0cdad7652be" providerId="ADAL" clId="{2E02D0C3-FB0B-4DAF-986B-DC42A4920C35}" dt="2021-09-20T21:43:19.769" v="19" actId="47"/>
        <pc:sldMkLst>
          <pc:docMk/>
          <pc:sldMk cId="2552061093" sldId="388"/>
        </pc:sldMkLst>
      </pc:sldChg>
      <pc:sldChg chg="add del">
        <pc:chgData name="Luis Angel Chacon Zuniga" userId="73937aee-36b7-4f25-8c7e-f0cdad7652be" providerId="ADAL" clId="{2E02D0C3-FB0B-4DAF-986B-DC42A4920C35}" dt="2021-09-20T23:15:20.624" v="603" actId="47"/>
        <pc:sldMkLst>
          <pc:docMk/>
          <pc:sldMk cId="313691188" sldId="389"/>
        </pc:sldMkLst>
      </pc:sldChg>
      <pc:sldChg chg="del">
        <pc:chgData name="Luis Angel Chacon Zuniga" userId="73937aee-36b7-4f25-8c7e-f0cdad7652be" providerId="ADAL" clId="{2E02D0C3-FB0B-4DAF-986B-DC42A4920C35}" dt="2021-09-20T21:43:19.769" v="19" actId="47"/>
        <pc:sldMkLst>
          <pc:docMk/>
          <pc:sldMk cId="2200137514" sldId="389"/>
        </pc:sldMkLst>
      </pc:sldChg>
      <pc:sldChg chg="del">
        <pc:chgData name="Luis Angel Chacon Zuniga" userId="73937aee-36b7-4f25-8c7e-f0cdad7652be" providerId="ADAL" clId="{2E02D0C3-FB0B-4DAF-986B-DC42A4920C35}" dt="2021-09-20T21:43:19.769" v="19" actId="47"/>
        <pc:sldMkLst>
          <pc:docMk/>
          <pc:sldMk cId="3772468487" sldId="390"/>
        </pc:sldMkLst>
      </pc:sldChg>
      <pc:sldChg chg="del">
        <pc:chgData name="Luis Angel Chacon Zuniga" userId="73937aee-36b7-4f25-8c7e-f0cdad7652be" providerId="ADAL" clId="{2E02D0C3-FB0B-4DAF-986B-DC42A4920C35}" dt="2021-09-20T21:43:19.769" v="19" actId="47"/>
        <pc:sldMkLst>
          <pc:docMk/>
          <pc:sldMk cId="214969156" sldId="391"/>
        </pc:sldMkLst>
      </pc:sldChg>
      <pc:sldChg chg="del">
        <pc:chgData name="Luis Angel Chacon Zuniga" userId="73937aee-36b7-4f25-8c7e-f0cdad7652be" providerId="ADAL" clId="{2E02D0C3-FB0B-4DAF-986B-DC42A4920C35}" dt="2021-09-20T21:43:19.769" v="19" actId="47"/>
        <pc:sldMkLst>
          <pc:docMk/>
          <pc:sldMk cId="2168597168" sldId="393"/>
        </pc:sldMkLst>
      </pc:sldChg>
      <pc:sldChg chg="del">
        <pc:chgData name="Luis Angel Chacon Zuniga" userId="73937aee-36b7-4f25-8c7e-f0cdad7652be" providerId="ADAL" clId="{2E02D0C3-FB0B-4DAF-986B-DC42A4920C35}" dt="2021-09-20T21:43:19.769" v="19" actId="47"/>
        <pc:sldMkLst>
          <pc:docMk/>
          <pc:sldMk cId="3162133596" sldId="394"/>
        </pc:sldMkLst>
      </pc:sldChg>
    </pc:docChg>
  </pc:docChgLst>
  <pc:docChgLst>
    <pc:chgData name="Luis Angel Chacon Zuniga" userId="73937aee-36b7-4f25-8c7e-f0cdad7652be" providerId="ADAL" clId="{97394AEF-2B84-4EB5-9AFA-AE82C131765E}"/>
    <pc:docChg chg="undo custSel addSld delSld modSld sldOrd">
      <pc:chgData name="Luis Angel Chacon Zuniga" userId="73937aee-36b7-4f25-8c7e-f0cdad7652be" providerId="ADAL" clId="{97394AEF-2B84-4EB5-9AFA-AE82C131765E}" dt="2021-09-17T21:28:27.143" v="771" actId="1076"/>
      <pc:docMkLst>
        <pc:docMk/>
      </pc:docMkLst>
      <pc:sldChg chg="modSp mod">
        <pc:chgData name="Luis Angel Chacon Zuniga" userId="73937aee-36b7-4f25-8c7e-f0cdad7652be" providerId="ADAL" clId="{97394AEF-2B84-4EB5-9AFA-AE82C131765E}" dt="2021-09-17T20:36:15.029" v="0" actId="14100"/>
        <pc:sldMkLst>
          <pc:docMk/>
          <pc:sldMk cId="3857765681" sldId="257"/>
        </pc:sldMkLst>
        <pc:spChg chg="mod">
          <ac:chgData name="Luis Angel Chacon Zuniga" userId="73937aee-36b7-4f25-8c7e-f0cdad7652be" providerId="ADAL" clId="{97394AEF-2B84-4EB5-9AFA-AE82C131765E}" dt="2021-09-17T20:36:15.029" v="0" actId="14100"/>
          <ac:spMkLst>
            <pc:docMk/>
            <pc:sldMk cId="3857765681" sldId="257"/>
            <ac:spMk id="3" creationId="{00000000-0000-0000-0000-000000000000}"/>
          </ac:spMkLst>
        </pc:spChg>
      </pc:sldChg>
      <pc:sldChg chg="modSp mod">
        <pc:chgData name="Luis Angel Chacon Zuniga" userId="73937aee-36b7-4f25-8c7e-f0cdad7652be" providerId="ADAL" clId="{97394AEF-2B84-4EB5-9AFA-AE82C131765E}" dt="2021-09-17T20:37:06.614" v="3" actId="14100"/>
        <pc:sldMkLst>
          <pc:docMk/>
          <pc:sldMk cId="812232440" sldId="258"/>
        </pc:sldMkLst>
        <pc:spChg chg="mod">
          <ac:chgData name="Luis Angel Chacon Zuniga" userId="73937aee-36b7-4f25-8c7e-f0cdad7652be" providerId="ADAL" clId="{97394AEF-2B84-4EB5-9AFA-AE82C131765E}" dt="2021-09-17T20:37:06.614" v="3" actId="14100"/>
          <ac:spMkLst>
            <pc:docMk/>
            <pc:sldMk cId="812232440" sldId="258"/>
            <ac:spMk id="3" creationId="{00000000-0000-0000-0000-000000000000}"/>
          </ac:spMkLst>
        </pc:spChg>
      </pc:sldChg>
      <pc:sldChg chg="addSp delSp modSp mod">
        <pc:chgData name="Luis Angel Chacon Zuniga" userId="73937aee-36b7-4f25-8c7e-f0cdad7652be" providerId="ADAL" clId="{97394AEF-2B84-4EB5-9AFA-AE82C131765E}" dt="2021-09-17T20:40:24.581" v="27" actId="1076"/>
        <pc:sldMkLst>
          <pc:docMk/>
          <pc:sldMk cId="1231556799" sldId="259"/>
        </pc:sldMkLst>
        <pc:spChg chg="mod">
          <ac:chgData name="Luis Angel Chacon Zuniga" userId="73937aee-36b7-4f25-8c7e-f0cdad7652be" providerId="ADAL" clId="{97394AEF-2B84-4EB5-9AFA-AE82C131765E}" dt="2021-09-17T20:37:13.449" v="4" actId="1076"/>
          <ac:spMkLst>
            <pc:docMk/>
            <pc:sldMk cId="1231556799" sldId="259"/>
            <ac:spMk id="2" creationId="{00000000-0000-0000-0000-000000000000}"/>
          </ac:spMkLst>
        </pc:spChg>
        <pc:spChg chg="del mod">
          <ac:chgData name="Luis Angel Chacon Zuniga" userId="73937aee-36b7-4f25-8c7e-f0cdad7652be" providerId="ADAL" clId="{97394AEF-2B84-4EB5-9AFA-AE82C131765E}" dt="2021-09-17T20:39:50.455" v="16" actId="478"/>
          <ac:spMkLst>
            <pc:docMk/>
            <pc:sldMk cId="1231556799" sldId="259"/>
            <ac:spMk id="3" creationId="{00000000-0000-0000-0000-000000000000}"/>
          </ac:spMkLst>
        </pc:spChg>
        <pc:spChg chg="add del mod">
          <ac:chgData name="Luis Angel Chacon Zuniga" userId="73937aee-36b7-4f25-8c7e-f0cdad7652be" providerId="ADAL" clId="{97394AEF-2B84-4EB5-9AFA-AE82C131765E}" dt="2021-09-17T20:40:05.430" v="21" actId="478"/>
          <ac:spMkLst>
            <pc:docMk/>
            <pc:sldMk cId="1231556799" sldId="259"/>
            <ac:spMk id="5" creationId="{D793F173-28D4-4307-8371-EDD8854E059E}"/>
          </ac:spMkLst>
        </pc:spChg>
        <pc:picChg chg="add mod">
          <ac:chgData name="Luis Angel Chacon Zuniga" userId="73937aee-36b7-4f25-8c7e-f0cdad7652be" providerId="ADAL" clId="{97394AEF-2B84-4EB5-9AFA-AE82C131765E}" dt="2021-09-17T20:40:16.408" v="24" actId="1076"/>
          <ac:picMkLst>
            <pc:docMk/>
            <pc:sldMk cId="1231556799" sldId="259"/>
            <ac:picMk id="7" creationId="{0FD7B316-5EC7-49E2-9CE5-BA7291407295}"/>
          </ac:picMkLst>
        </pc:picChg>
        <pc:picChg chg="add mod">
          <ac:chgData name="Luis Angel Chacon Zuniga" userId="73937aee-36b7-4f25-8c7e-f0cdad7652be" providerId="ADAL" clId="{97394AEF-2B84-4EB5-9AFA-AE82C131765E}" dt="2021-09-17T20:40:24.581" v="27" actId="1076"/>
          <ac:picMkLst>
            <pc:docMk/>
            <pc:sldMk cId="1231556799" sldId="259"/>
            <ac:picMk id="9" creationId="{F18D7389-A62A-4CC6-B7E8-7014CF636E41}"/>
          </ac:picMkLst>
        </pc:picChg>
      </pc:sldChg>
      <pc:sldChg chg="addSp delSp modSp mod">
        <pc:chgData name="Luis Angel Chacon Zuniga" userId="73937aee-36b7-4f25-8c7e-f0cdad7652be" providerId="ADAL" clId="{97394AEF-2B84-4EB5-9AFA-AE82C131765E}" dt="2021-09-17T20:44:06.653" v="64" actId="1076"/>
        <pc:sldMkLst>
          <pc:docMk/>
          <pc:sldMk cId="3318067069" sldId="260"/>
        </pc:sldMkLst>
        <pc:spChg chg="mod">
          <ac:chgData name="Luis Angel Chacon Zuniga" userId="73937aee-36b7-4f25-8c7e-f0cdad7652be" providerId="ADAL" clId="{97394AEF-2B84-4EB5-9AFA-AE82C131765E}" dt="2021-09-17T20:40:54.637" v="57" actId="20577"/>
          <ac:spMkLst>
            <pc:docMk/>
            <pc:sldMk cId="3318067069" sldId="260"/>
            <ac:spMk id="2" creationId="{00000000-0000-0000-0000-000000000000}"/>
          </ac:spMkLst>
        </pc:spChg>
        <pc:spChg chg="del mod">
          <ac:chgData name="Luis Angel Chacon Zuniga" userId="73937aee-36b7-4f25-8c7e-f0cdad7652be" providerId="ADAL" clId="{97394AEF-2B84-4EB5-9AFA-AE82C131765E}" dt="2021-09-17T20:43:50.392" v="59" actId="478"/>
          <ac:spMkLst>
            <pc:docMk/>
            <pc:sldMk cId="3318067069" sldId="260"/>
            <ac:spMk id="3" creationId="{00000000-0000-0000-0000-000000000000}"/>
          </ac:spMkLst>
        </pc:spChg>
        <pc:spChg chg="add del mod">
          <ac:chgData name="Luis Angel Chacon Zuniga" userId="73937aee-36b7-4f25-8c7e-f0cdad7652be" providerId="ADAL" clId="{97394AEF-2B84-4EB5-9AFA-AE82C131765E}" dt="2021-09-17T20:43:52.461" v="60" actId="478"/>
          <ac:spMkLst>
            <pc:docMk/>
            <pc:sldMk cId="3318067069" sldId="260"/>
            <ac:spMk id="7" creationId="{0CE81934-F6D9-4A88-8C5B-66ABE470D8F0}"/>
          </ac:spMkLst>
        </pc:spChg>
        <pc:picChg chg="add mod">
          <ac:chgData name="Luis Angel Chacon Zuniga" userId="73937aee-36b7-4f25-8c7e-f0cdad7652be" providerId="ADAL" clId="{97394AEF-2B84-4EB5-9AFA-AE82C131765E}" dt="2021-09-17T20:43:55.303" v="62" actId="1076"/>
          <ac:picMkLst>
            <pc:docMk/>
            <pc:sldMk cId="3318067069" sldId="260"/>
            <ac:picMk id="5" creationId="{349C0CFC-D3AE-4424-A012-4649F80DE874}"/>
          </ac:picMkLst>
        </pc:picChg>
        <pc:picChg chg="add mod">
          <ac:chgData name="Luis Angel Chacon Zuniga" userId="73937aee-36b7-4f25-8c7e-f0cdad7652be" providerId="ADAL" clId="{97394AEF-2B84-4EB5-9AFA-AE82C131765E}" dt="2021-09-17T20:44:06.653" v="64" actId="1076"/>
          <ac:picMkLst>
            <pc:docMk/>
            <pc:sldMk cId="3318067069" sldId="260"/>
            <ac:picMk id="9" creationId="{3BAF77D3-F3E6-4CA3-B8B2-58796A9D071C}"/>
          </ac:picMkLst>
        </pc:picChg>
      </pc:sldChg>
      <pc:sldChg chg="addSp delSp modSp mod">
        <pc:chgData name="Luis Angel Chacon Zuniga" userId="73937aee-36b7-4f25-8c7e-f0cdad7652be" providerId="ADAL" clId="{97394AEF-2B84-4EB5-9AFA-AE82C131765E}" dt="2021-09-17T20:58:09.544" v="270" actId="1076"/>
        <pc:sldMkLst>
          <pc:docMk/>
          <pc:sldMk cId="1381182879" sldId="261"/>
        </pc:sldMkLst>
        <pc:spChg chg="mod">
          <ac:chgData name="Luis Angel Chacon Zuniga" userId="73937aee-36b7-4f25-8c7e-f0cdad7652be" providerId="ADAL" clId="{97394AEF-2B84-4EB5-9AFA-AE82C131765E}" dt="2021-09-17T20:47:28.946" v="117" actId="1076"/>
          <ac:spMkLst>
            <pc:docMk/>
            <pc:sldMk cId="1381182879" sldId="261"/>
            <ac:spMk id="2" creationId="{00000000-0000-0000-0000-000000000000}"/>
          </ac:spMkLst>
        </pc:spChg>
        <pc:spChg chg="del mod">
          <ac:chgData name="Luis Angel Chacon Zuniga" userId="73937aee-36b7-4f25-8c7e-f0cdad7652be" providerId="ADAL" clId="{97394AEF-2B84-4EB5-9AFA-AE82C131765E}" dt="2021-09-17T20:46:46.039" v="75" actId="478"/>
          <ac:spMkLst>
            <pc:docMk/>
            <pc:sldMk cId="1381182879" sldId="261"/>
            <ac:spMk id="3" creationId="{00000000-0000-0000-0000-000000000000}"/>
          </ac:spMkLst>
        </pc:spChg>
        <pc:spChg chg="add del mod">
          <ac:chgData name="Luis Angel Chacon Zuniga" userId="73937aee-36b7-4f25-8c7e-f0cdad7652be" providerId="ADAL" clId="{97394AEF-2B84-4EB5-9AFA-AE82C131765E}" dt="2021-09-17T20:49:07.600" v="253" actId="27636"/>
          <ac:spMkLst>
            <pc:docMk/>
            <pc:sldMk cId="1381182879" sldId="261"/>
            <ac:spMk id="7" creationId="{C2734C3B-15B9-46B6-AC50-3FA296E885FB}"/>
          </ac:spMkLst>
        </pc:spChg>
        <pc:picChg chg="add del mod">
          <ac:chgData name="Luis Angel Chacon Zuniga" userId="73937aee-36b7-4f25-8c7e-f0cdad7652be" providerId="ADAL" clId="{97394AEF-2B84-4EB5-9AFA-AE82C131765E}" dt="2021-09-17T20:54:30.972" v="256" actId="478"/>
          <ac:picMkLst>
            <pc:docMk/>
            <pc:sldMk cId="1381182879" sldId="261"/>
            <ac:picMk id="5" creationId="{B3FD4328-CA3A-43AE-9211-C3EBFCE578C6}"/>
          </ac:picMkLst>
        </pc:picChg>
        <pc:picChg chg="add mod">
          <ac:chgData name="Luis Angel Chacon Zuniga" userId="73937aee-36b7-4f25-8c7e-f0cdad7652be" providerId="ADAL" clId="{97394AEF-2B84-4EB5-9AFA-AE82C131765E}" dt="2021-09-17T20:57:28.567" v="264" actId="14100"/>
          <ac:picMkLst>
            <pc:docMk/>
            <pc:sldMk cId="1381182879" sldId="261"/>
            <ac:picMk id="9" creationId="{5B55CF69-8708-4891-A2BE-30935BD1C58C}"/>
          </ac:picMkLst>
        </pc:picChg>
        <pc:picChg chg="add mod">
          <ac:chgData name="Luis Angel Chacon Zuniga" userId="73937aee-36b7-4f25-8c7e-f0cdad7652be" providerId="ADAL" clId="{97394AEF-2B84-4EB5-9AFA-AE82C131765E}" dt="2021-09-17T20:57:31.230" v="265" actId="14100"/>
          <ac:picMkLst>
            <pc:docMk/>
            <pc:sldMk cId="1381182879" sldId="261"/>
            <ac:picMk id="11" creationId="{F134F6EC-3102-4993-B4E8-5BC45D45A37B}"/>
          </ac:picMkLst>
        </pc:picChg>
        <pc:picChg chg="add del mod">
          <ac:chgData name="Luis Angel Chacon Zuniga" userId="73937aee-36b7-4f25-8c7e-f0cdad7652be" providerId="ADAL" clId="{97394AEF-2B84-4EB5-9AFA-AE82C131765E}" dt="2021-09-17T20:58:06.731" v="268" actId="478"/>
          <ac:picMkLst>
            <pc:docMk/>
            <pc:sldMk cId="1381182879" sldId="261"/>
            <ac:picMk id="13" creationId="{BD271610-0B2A-41EA-8A1E-256B7982A849}"/>
          </ac:picMkLst>
        </pc:picChg>
        <pc:picChg chg="add mod">
          <ac:chgData name="Luis Angel Chacon Zuniga" userId="73937aee-36b7-4f25-8c7e-f0cdad7652be" providerId="ADAL" clId="{97394AEF-2B84-4EB5-9AFA-AE82C131765E}" dt="2021-09-17T20:58:09.544" v="270" actId="1076"/>
          <ac:picMkLst>
            <pc:docMk/>
            <pc:sldMk cId="1381182879" sldId="261"/>
            <ac:picMk id="15" creationId="{A9039378-2D9F-447A-AA57-C14EF54E51FB}"/>
          </ac:picMkLst>
        </pc:picChg>
      </pc:sldChg>
      <pc:sldChg chg="modSp del mod">
        <pc:chgData name="Luis Angel Chacon Zuniga" userId="73937aee-36b7-4f25-8c7e-f0cdad7652be" providerId="ADAL" clId="{97394AEF-2B84-4EB5-9AFA-AE82C131765E}" dt="2021-09-17T20:58:21.924" v="271" actId="47"/>
        <pc:sldMkLst>
          <pc:docMk/>
          <pc:sldMk cId="3295999498" sldId="262"/>
        </pc:sldMkLst>
        <pc:spChg chg="mod">
          <ac:chgData name="Luis Angel Chacon Zuniga" userId="73937aee-36b7-4f25-8c7e-f0cdad7652be" providerId="ADAL" clId="{97394AEF-2B84-4EB5-9AFA-AE82C131765E}" dt="2021-09-17T20:45:05.859" v="73" actId="1076"/>
          <ac:spMkLst>
            <pc:docMk/>
            <pc:sldMk cId="3295999498" sldId="262"/>
            <ac:spMk id="2" creationId="{00000000-0000-0000-0000-000000000000}"/>
          </ac:spMkLst>
        </pc:spChg>
        <pc:spChg chg="mod">
          <ac:chgData name="Luis Angel Chacon Zuniga" userId="73937aee-36b7-4f25-8c7e-f0cdad7652be" providerId="ADAL" clId="{97394AEF-2B84-4EB5-9AFA-AE82C131765E}" dt="2021-09-17T20:52:40.969" v="255"/>
          <ac:spMkLst>
            <pc:docMk/>
            <pc:sldMk cId="3295999498" sldId="262"/>
            <ac:spMk id="3" creationId="{00000000-0000-0000-0000-000000000000}"/>
          </ac:spMkLst>
        </pc:spChg>
      </pc:sldChg>
      <pc:sldChg chg="addSp delSp modSp mod">
        <pc:chgData name="Luis Angel Chacon Zuniga" userId="73937aee-36b7-4f25-8c7e-f0cdad7652be" providerId="ADAL" clId="{97394AEF-2B84-4EB5-9AFA-AE82C131765E}" dt="2021-09-17T21:28:11.782" v="765" actId="1076"/>
        <pc:sldMkLst>
          <pc:docMk/>
          <pc:sldMk cId="2024500294" sldId="263"/>
        </pc:sldMkLst>
        <pc:spChg chg="mod">
          <ac:chgData name="Luis Angel Chacon Zuniga" userId="73937aee-36b7-4f25-8c7e-f0cdad7652be" providerId="ADAL" clId="{97394AEF-2B84-4EB5-9AFA-AE82C131765E}" dt="2021-09-17T20:58:36.255" v="274" actId="1076"/>
          <ac:spMkLst>
            <pc:docMk/>
            <pc:sldMk cId="2024500294" sldId="263"/>
            <ac:spMk id="2" creationId="{00000000-0000-0000-0000-000000000000}"/>
          </ac:spMkLst>
        </pc:spChg>
        <pc:spChg chg="del">
          <ac:chgData name="Luis Angel Chacon Zuniga" userId="73937aee-36b7-4f25-8c7e-f0cdad7652be" providerId="ADAL" clId="{97394AEF-2B84-4EB5-9AFA-AE82C131765E}" dt="2021-09-17T20:58:29.685" v="273" actId="478"/>
          <ac:spMkLst>
            <pc:docMk/>
            <pc:sldMk cId="2024500294" sldId="263"/>
            <ac:spMk id="3" creationId="{00000000-0000-0000-0000-000000000000}"/>
          </ac:spMkLst>
        </pc:spChg>
        <pc:spChg chg="add del mod">
          <ac:chgData name="Luis Angel Chacon Zuniga" userId="73937aee-36b7-4f25-8c7e-f0cdad7652be" providerId="ADAL" clId="{97394AEF-2B84-4EB5-9AFA-AE82C131765E}" dt="2021-09-17T21:00:15.374" v="275" actId="22"/>
          <ac:spMkLst>
            <pc:docMk/>
            <pc:sldMk cId="2024500294" sldId="263"/>
            <ac:spMk id="5" creationId="{6059137E-0056-4DC7-AC34-F75A64532D08}"/>
          </ac:spMkLst>
        </pc:spChg>
        <pc:spChg chg="add del mod">
          <ac:chgData name="Luis Angel Chacon Zuniga" userId="73937aee-36b7-4f25-8c7e-f0cdad7652be" providerId="ADAL" clId="{97394AEF-2B84-4EB5-9AFA-AE82C131765E}" dt="2021-09-17T21:00:50.315" v="283" actId="478"/>
          <ac:spMkLst>
            <pc:docMk/>
            <pc:sldMk cId="2024500294" sldId="263"/>
            <ac:spMk id="9" creationId="{CE31100B-8B25-4029-86A9-EF91B57A5D04}"/>
          </ac:spMkLst>
        </pc:spChg>
        <pc:picChg chg="add mod">
          <ac:chgData name="Luis Angel Chacon Zuniga" userId="73937aee-36b7-4f25-8c7e-f0cdad7652be" providerId="ADAL" clId="{97394AEF-2B84-4EB5-9AFA-AE82C131765E}" dt="2021-09-17T21:28:11.782" v="765" actId="1076"/>
          <ac:picMkLst>
            <pc:docMk/>
            <pc:sldMk cId="2024500294" sldId="263"/>
            <ac:picMk id="4" creationId="{0D5123EC-13AE-4472-BCD5-FE0C6610360F}"/>
          </ac:picMkLst>
        </pc:picChg>
        <pc:picChg chg="add del mod ord">
          <ac:chgData name="Luis Angel Chacon Zuniga" userId="73937aee-36b7-4f25-8c7e-f0cdad7652be" providerId="ADAL" clId="{97394AEF-2B84-4EB5-9AFA-AE82C131765E}" dt="2021-09-17T21:00:25.853" v="278" actId="478"/>
          <ac:picMkLst>
            <pc:docMk/>
            <pc:sldMk cId="2024500294" sldId="263"/>
            <ac:picMk id="7" creationId="{932B9D8C-DB44-47AB-B1A2-2FA7D06DDEA9}"/>
          </ac:picMkLst>
        </pc:picChg>
        <pc:picChg chg="add del mod">
          <ac:chgData name="Luis Angel Chacon Zuniga" userId="73937aee-36b7-4f25-8c7e-f0cdad7652be" providerId="ADAL" clId="{97394AEF-2B84-4EB5-9AFA-AE82C131765E}" dt="2021-09-17T21:28:09.257" v="763" actId="478"/>
          <ac:picMkLst>
            <pc:docMk/>
            <pc:sldMk cId="2024500294" sldId="263"/>
            <ac:picMk id="11" creationId="{7CA1D5BA-9414-4E8A-AD35-354B3138FB55}"/>
          </ac:picMkLst>
        </pc:picChg>
      </pc:sldChg>
      <pc:sldChg chg="del">
        <pc:chgData name="Luis Angel Chacon Zuniga" userId="73937aee-36b7-4f25-8c7e-f0cdad7652be" providerId="ADAL" clId="{97394AEF-2B84-4EB5-9AFA-AE82C131765E}" dt="2021-09-17T21:07:25.203" v="428" actId="47"/>
        <pc:sldMkLst>
          <pc:docMk/>
          <pc:sldMk cId="1562861913" sldId="264"/>
        </pc:sldMkLst>
      </pc:sldChg>
      <pc:sldChg chg="modSp del mod">
        <pc:chgData name="Luis Angel Chacon Zuniga" userId="73937aee-36b7-4f25-8c7e-f0cdad7652be" providerId="ADAL" clId="{97394AEF-2B84-4EB5-9AFA-AE82C131765E}" dt="2021-09-17T21:10:24.683" v="507" actId="47"/>
        <pc:sldMkLst>
          <pc:docMk/>
          <pc:sldMk cId="744198187" sldId="265"/>
        </pc:sldMkLst>
        <pc:spChg chg="mod">
          <ac:chgData name="Luis Angel Chacon Zuniga" userId="73937aee-36b7-4f25-8c7e-f0cdad7652be" providerId="ADAL" clId="{97394AEF-2B84-4EB5-9AFA-AE82C131765E}" dt="2021-09-17T21:07:31.081" v="429" actId="14100"/>
          <ac:spMkLst>
            <pc:docMk/>
            <pc:sldMk cId="744198187" sldId="265"/>
            <ac:spMk id="3" creationId="{00000000-0000-0000-0000-000000000000}"/>
          </ac:spMkLst>
        </pc:spChg>
      </pc:sldChg>
      <pc:sldChg chg="del">
        <pc:chgData name="Luis Angel Chacon Zuniga" userId="73937aee-36b7-4f25-8c7e-f0cdad7652be" providerId="ADAL" clId="{97394AEF-2B84-4EB5-9AFA-AE82C131765E}" dt="2021-09-17T21:12:49.841" v="563" actId="47"/>
        <pc:sldMkLst>
          <pc:docMk/>
          <pc:sldMk cId="1885501823" sldId="266"/>
        </pc:sldMkLst>
      </pc:sldChg>
      <pc:sldChg chg="addSp delSp modSp del mod">
        <pc:chgData name="Luis Angel Chacon Zuniga" userId="73937aee-36b7-4f25-8c7e-f0cdad7652be" providerId="ADAL" clId="{97394AEF-2B84-4EB5-9AFA-AE82C131765E}" dt="2021-09-17T21:15:10.807" v="635" actId="47"/>
        <pc:sldMkLst>
          <pc:docMk/>
          <pc:sldMk cId="2103516009" sldId="267"/>
        </pc:sldMkLst>
        <pc:spChg chg="mod">
          <ac:chgData name="Luis Angel Chacon Zuniga" userId="73937aee-36b7-4f25-8c7e-f0cdad7652be" providerId="ADAL" clId="{97394AEF-2B84-4EB5-9AFA-AE82C131765E}" dt="2021-09-17T21:12:56.870" v="565" actId="27636"/>
          <ac:spMkLst>
            <pc:docMk/>
            <pc:sldMk cId="2103516009" sldId="267"/>
            <ac:spMk id="3" creationId="{00000000-0000-0000-0000-000000000000}"/>
          </ac:spMkLst>
        </pc:spChg>
        <pc:picChg chg="add del">
          <ac:chgData name="Luis Angel Chacon Zuniga" userId="73937aee-36b7-4f25-8c7e-f0cdad7652be" providerId="ADAL" clId="{97394AEF-2B84-4EB5-9AFA-AE82C131765E}" dt="2021-09-17T21:13:19.826" v="570" actId="478"/>
          <ac:picMkLst>
            <pc:docMk/>
            <pc:sldMk cId="2103516009" sldId="267"/>
            <ac:picMk id="5" creationId="{D5E2E63E-1B46-4B82-91EA-6DC5D744CFC0}"/>
          </ac:picMkLst>
        </pc:picChg>
        <pc:picChg chg="add del">
          <ac:chgData name="Luis Angel Chacon Zuniga" userId="73937aee-36b7-4f25-8c7e-f0cdad7652be" providerId="ADAL" clId="{97394AEF-2B84-4EB5-9AFA-AE82C131765E}" dt="2021-09-17T21:13:25.753" v="572" actId="478"/>
          <ac:picMkLst>
            <pc:docMk/>
            <pc:sldMk cId="2103516009" sldId="267"/>
            <ac:picMk id="7" creationId="{BEA1034A-365D-4546-A5DA-0FD476046BFA}"/>
          </ac:picMkLst>
        </pc:picChg>
      </pc:sldChg>
      <pc:sldChg chg="addSp delSp modSp mod modClrScheme chgLayout">
        <pc:chgData name="Luis Angel Chacon Zuniga" userId="73937aee-36b7-4f25-8c7e-f0cdad7652be" providerId="ADAL" clId="{97394AEF-2B84-4EB5-9AFA-AE82C131765E}" dt="2021-09-17T21:21:49.159" v="713" actId="14100"/>
        <pc:sldMkLst>
          <pc:docMk/>
          <pc:sldMk cId="3195222611" sldId="268"/>
        </pc:sldMkLst>
        <pc:spChg chg="add mod ord">
          <ac:chgData name="Luis Angel Chacon Zuniga" userId="73937aee-36b7-4f25-8c7e-f0cdad7652be" providerId="ADAL" clId="{97394AEF-2B84-4EB5-9AFA-AE82C131765E}" dt="2021-09-17T21:20:31.193" v="702" actId="20577"/>
          <ac:spMkLst>
            <pc:docMk/>
            <pc:sldMk cId="3195222611" sldId="268"/>
            <ac:spMk id="2" creationId="{7C62C4AD-16C5-4547-B3E8-35372D7D7316}"/>
          </ac:spMkLst>
        </pc:spChg>
        <pc:spChg chg="del mod ord">
          <ac:chgData name="Luis Angel Chacon Zuniga" userId="73937aee-36b7-4f25-8c7e-f0cdad7652be" providerId="ADAL" clId="{97394AEF-2B84-4EB5-9AFA-AE82C131765E}" dt="2021-09-17T21:19:04.744" v="655" actId="700"/>
          <ac:spMkLst>
            <pc:docMk/>
            <pc:sldMk cId="3195222611" sldId="268"/>
            <ac:spMk id="3" creationId="{00000000-0000-0000-0000-000000000000}"/>
          </ac:spMkLst>
        </pc:spChg>
        <pc:spChg chg="mod ord">
          <ac:chgData name="Luis Angel Chacon Zuniga" userId="73937aee-36b7-4f25-8c7e-f0cdad7652be" providerId="ADAL" clId="{97394AEF-2B84-4EB5-9AFA-AE82C131765E}" dt="2021-09-17T21:19:04.744" v="655" actId="700"/>
          <ac:spMkLst>
            <pc:docMk/>
            <pc:sldMk cId="3195222611" sldId="268"/>
            <ac:spMk id="4" creationId="{00000000-0000-0000-0000-000000000000}"/>
          </ac:spMkLst>
        </pc:spChg>
        <pc:picChg chg="add mod">
          <ac:chgData name="Luis Angel Chacon Zuniga" userId="73937aee-36b7-4f25-8c7e-f0cdad7652be" providerId="ADAL" clId="{97394AEF-2B84-4EB5-9AFA-AE82C131765E}" dt="2021-09-17T21:21:49.159" v="713" actId="14100"/>
          <ac:picMkLst>
            <pc:docMk/>
            <pc:sldMk cId="3195222611" sldId="268"/>
            <ac:picMk id="6" creationId="{ECB69AD7-0294-41BF-9615-DA182FB91149}"/>
          </ac:picMkLst>
        </pc:picChg>
      </pc:sldChg>
      <pc:sldChg chg="modSp del mod">
        <pc:chgData name="Luis Angel Chacon Zuniga" userId="73937aee-36b7-4f25-8c7e-f0cdad7652be" providerId="ADAL" clId="{97394AEF-2B84-4EB5-9AFA-AE82C131765E}" dt="2021-09-17T21:20:42.143" v="707" actId="47"/>
        <pc:sldMkLst>
          <pc:docMk/>
          <pc:sldMk cId="4175150851" sldId="269"/>
        </pc:sldMkLst>
        <pc:spChg chg="mod">
          <ac:chgData name="Luis Angel Chacon Zuniga" userId="73937aee-36b7-4f25-8c7e-f0cdad7652be" providerId="ADAL" clId="{97394AEF-2B84-4EB5-9AFA-AE82C131765E}" dt="2021-09-17T21:16:27.209" v="636" actId="20577"/>
          <ac:spMkLst>
            <pc:docMk/>
            <pc:sldMk cId="4175150851" sldId="269"/>
            <ac:spMk id="3" creationId="{00000000-0000-0000-0000-000000000000}"/>
          </ac:spMkLst>
        </pc:spChg>
      </pc:sldChg>
      <pc:sldChg chg="modSp del mod">
        <pc:chgData name="Luis Angel Chacon Zuniga" userId="73937aee-36b7-4f25-8c7e-f0cdad7652be" providerId="ADAL" clId="{97394AEF-2B84-4EB5-9AFA-AE82C131765E}" dt="2021-09-17T21:21:41.183" v="708" actId="47"/>
        <pc:sldMkLst>
          <pc:docMk/>
          <pc:sldMk cId="118674250" sldId="270"/>
        </pc:sldMkLst>
        <pc:spChg chg="mod">
          <ac:chgData name="Luis Angel Chacon Zuniga" userId="73937aee-36b7-4f25-8c7e-f0cdad7652be" providerId="ADAL" clId="{97394AEF-2B84-4EB5-9AFA-AE82C131765E}" dt="2021-09-17T21:16:31.658" v="637" actId="20577"/>
          <ac:spMkLst>
            <pc:docMk/>
            <pc:sldMk cId="118674250" sldId="270"/>
            <ac:spMk id="3" creationId="{00000000-0000-0000-0000-000000000000}"/>
          </ac:spMkLst>
        </pc:spChg>
      </pc:sldChg>
      <pc:sldChg chg="modSp del mod">
        <pc:chgData name="Luis Angel Chacon Zuniga" userId="73937aee-36b7-4f25-8c7e-f0cdad7652be" providerId="ADAL" clId="{97394AEF-2B84-4EB5-9AFA-AE82C131765E}" dt="2021-09-17T21:21:42.977" v="710" actId="47"/>
        <pc:sldMkLst>
          <pc:docMk/>
          <pc:sldMk cId="2435810873" sldId="271"/>
        </pc:sldMkLst>
        <pc:spChg chg="mod">
          <ac:chgData name="Luis Angel Chacon Zuniga" userId="73937aee-36b7-4f25-8c7e-f0cdad7652be" providerId="ADAL" clId="{97394AEF-2B84-4EB5-9AFA-AE82C131765E}" dt="2021-09-17T21:17:24.430" v="642" actId="27636"/>
          <ac:spMkLst>
            <pc:docMk/>
            <pc:sldMk cId="2435810873" sldId="271"/>
            <ac:spMk id="3" creationId="{00000000-0000-0000-0000-000000000000}"/>
          </ac:spMkLst>
        </pc:spChg>
      </pc:sldChg>
      <pc:sldChg chg="modSp del mod">
        <pc:chgData name="Luis Angel Chacon Zuniga" userId="73937aee-36b7-4f25-8c7e-f0cdad7652be" providerId="ADAL" clId="{97394AEF-2B84-4EB5-9AFA-AE82C131765E}" dt="2021-09-17T21:21:42.106" v="709" actId="47"/>
        <pc:sldMkLst>
          <pc:docMk/>
          <pc:sldMk cId="2203739068" sldId="272"/>
        </pc:sldMkLst>
        <pc:spChg chg="mod">
          <ac:chgData name="Luis Angel Chacon Zuniga" userId="73937aee-36b7-4f25-8c7e-f0cdad7652be" providerId="ADAL" clId="{97394AEF-2B84-4EB5-9AFA-AE82C131765E}" dt="2021-09-17T21:17:09.361" v="638" actId="20577"/>
          <ac:spMkLst>
            <pc:docMk/>
            <pc:sldMk cId="2203739068" sldId="272"/>
            <ac:spMk id="3" creationId="{00000000-0000-0000-0000-000000000000}"/>
          </ac:spMkLst>
        </pc:spChg>
      </pc:sldChg>
      <pc:sldChg chg="del">
        <pc:chgData name="Luis Angel Chacon Zuniga" userId="73937aee-36b7-4f25-8c7e-f0cdad7652be" providerId="ADAL" clId="{97394AEF-2B84-4EB5-9AFA-AE82C131765E}" dt="2021-09-17T21:21:44.759" v="711" actId="47"/>
        <pc:sldMkLst>
          <pc:docMk/>
          <pc:sldMk cId="1415526109" sldId="273"/>
        </pc:sldMkLst>
      </pc:sldChg>
      <pc:sldChg chg="addSp modSp new mod ord setBg">
        <pc:chgData name="Luis Angel Chacon Zuniga" userId="73937aee-36b7-4f25-8c7e-f0cdad7652be" providerId="ADAL" clId="{97394AEF-2B84-4EB5-9AFA-AE82C131765E}" dt="2021-09-17T20:37:39.611" v="15" actId="26606"/>
        <pc:sldMkLst>
          <pc:docMk/>
          <pc:sldMk cId="631288692" sldId="386"/>
        </pc:sldMkLst>
        <pc:spChg chg="mod">
          <ac:chgData name="Luis Angel Chacon Zuniga" userId="73937aee-36b7-4f25-8c7e-f0cdad7652be" providerId="ADAL" clId="{97394AEF-2B84-4EB5-9AFA-AE82C131765E}" dt="2021-09-17T20:37:39.611" v="15" actId="26606"/>
          <ac:spMkLst>
            <pc:docMk/>
            <pc:sldMk cId="631288692" sldId="386"/>
            <ac:spMk id="2" creationId="{FB4D7874-A6D2-4608-80CF-B75AB1139223}"/>
          </ac:spMkLst>
        </pc:spChg>
        <pc:spChg chg="mod">
          <ac:chgData name="Luis Angel Chacon Zuniga" userId="73937aee-36b7-4f25-8c7e-f0cdad7652be" providerId="ADAL" clId="{97394AEF-2B84-4EB5-9AFA-AE82C131765E}" dt="2021-09-17T20:37:39.611" v="15" actId="26606"/>
          <ac:spMkLst>
            <pc:docMk/>
            <pc:sldMk cId="631288692" sldId="386"/>
            <ac:spMk id="3" creationId="{C9E57A52-76E4-4A25-BA6C-4EAAD1266231}"/>
          </ac:spMkLst>
        </pc:spChg>
        <pc:spChg chg="add">
          <ac:chgData name="Luis Angel Chacon Zuniga" userId="73937aee-36b7-4f25-8c7e-f0cdad7652be" providerId="ADAL" clId="{97394AEF-2B84-4EB5-9AFA-AE82C131765E}" dt="2021-09-17T20:37:39.611" v="15" actId="26606"/>
          <ac:spMkLst>
            <pc:docMk/>
            <pc:sldMk cId="631288692" sldId="386"/>
            <ac:spMk id="8" creationId="{1A59258C-AAC2-41CD-973C-7439B122A3FF}"/>
          </ac:spMkLst>
        </pc:spChg>
        <pc:spChg chg="add">
          <ac:chgData name="Luis Angel Chacon Zuniga" userId="73937aee-36b7-4f25-8c7e-f0cdad7652be" providerId="ADAL" clId="{97394AEF-2B84-4EB5-9AFA-AE82C131765E}" dt="2021-09-17T20:37:39.611" v="15" actId="26606"/>
          <ac:spMkLst>
            <pc:docMk/>
            <pc:sldMk cId="631288692" sldId="386"/>
            <ac:spMk id="10" creationId="{54516B72-0116-42B2-82A2-B11218A36636}"/>
          </ac:spMkLst>
        </pc:spChg>
        <pc:spChg chg="add">
          <ac:chgData name="Luis Angel Chacon Zuniga" userId="73937aee-36b7-4f25-8c7e-f0cdad7652be" providerId="ADAL" clId="{97394AEF-2B84-4EB5-9AFA-AE82C131765E}" dt="2021-09-17T20:37:39.611" v="15" actId="26606"/>
          <ac:spMkLst>
            <pc:docMk/>
            <pc:sldMk cId="631288692" sldId="386"/>
            <ac:spMk id="12" creationId="{7CDB507F-21B7-4C27-B0FC-D9C465C6DB44}"/>
          </ac:spMkLst>
        </pc:spChg>
        <pc:spChg chg="add">
          <ac:chgData name="Luis Angel Chacon Zuniga" userId="73937aee-36b7-4f25-8c7e-f0cdad7652be" providerId="ADAL" clId="{97394AEF-2B84-4EB5-9AFA-AE82C131765E}" dt="2021-09-17T20:37:39.611" v="15" actId="26606"/>
          <ac:spMkLst>
            <pc:docMk/>
            <pc:sldMk cId="631288692" sldId="386"/>
            <ac:spMk id="14" creationId="{7AB1AE17-B7A3-4363-95CD-25441E2FF1F3}"/>
          </ac:spMkLst>
        </pc:spChg>
      </pc:sldChg>
      <pc:sldChg chg="addSp delSp modSp add mod">
        <pc:chgData name="Luis Angel Chacon Zuniga" userId="73937aee-36b7-4f25-8c7e-f0cdad7652be" providerId="ADAL" clId="{97394AEF-2B84-4EB5-9AFA-AE82C131765E}" dt="2021-09-17T21:28:24.195" v="770" actId="1076"/>
        <pc:sldMkLst>
          <pc:docMk/>
          <pc:sldMk cId="1348890571" sldId="387"/>
        </pc:sldMkLst>
        <pc:spChg chg="mod">
          <ac:chgData name="Luis Angel Chacon Zuniga" userId="73937aee-36b7-4f25-8c7e-f0cdad7652be" providerId="ADAL" clId="{97394AEF-2B84-4EB5-9AFA-AE82C131765E}" dt="2021-09-17T21:04:53.691" v="410" actId="20577"/>
          <ac:spMkLst>
            <pc:docMk/>
            <pc:sldMk cId="1348890571" sldId="387"/>
            <ac:spMk id="2" creationId="{00000000-0000-0000-0000-000000000000}"/>
          </ac:spMkLst>
        </pc:spChg>
        <pc:spChg chg="del mod">
          <ac:chgData name="Luis Angel Chacon Zuniga" userId="73937aee-36b7-4f25-8c7e-f0cdad7652be" providerId="ADAL" clId="{97394AEF-2B84-4EB5-9AFA-AE82C131765E}" dt="2021-09-17T21:02:28.461" v="290" actId="478"/>
          <ac:spMkLst>
            <pc:docMk/>
            <pc:sldMk cId="1348890571" sldId="387"/>
            <ac:spMk id="3" creationId="{00000000-0000-0000-0000-000000000000}"/>
          </ac:spMkLst>
        </pc:spChg>
        <pc:spChg chg="add mod">
          <ac:chgData name="Luis Angel Chacon Zuniga" userId="73937aee-36b7-4f25-8c7e-f0cdad7652be" providerId="ADAL" clId="{97394AEF-2B84-4EB5-9AFA-AE82C131765E}" dt="2021-09-17T21:03:19.940" v="366" actId="6549"/>
          <ac:spMkLst>
            <pc:docMk/>
            <pc:sldMk cId="1348890571" sldId="387"/>
            <ac:spMk id="5" creationId="{5DE6EEA5-7252-485D-B1F3-900ED7B7ADBC}"/>
          </ac:spMkLst>
        </pc:spChg>
        <pc:picChg chg="add del mod">
          <ac:chgData name="Luis Angel Chacon Zuniga" userId="73937aee-36b7-4f25-8c7e-f0cdad7652be" providerId="ADAL" clId="{97394AEF-2B84-4EB5-9AFA-AE82C131765E}" dt="2021-09-17T21:06:34.882" v="417" actId="478"/>
          <ac:picMkLst>
            <pc:docMk/>
            <pc:sldMk cId="1348890571" sldId="387"/>
            <ac:picMk id="7" creationId="{09047E73-A8F3-404F-97B5-7E5712FB1A86}"/>
          </ac:picMkLst>
        </pc:picChg>
        <pc:picChg chg="add mod">
          <ac:chgData name="Luis Angel Chacon Zuniga" userId="73937aee-36b7-4f25-8c7e-f0cdad7652be" providerId="ADAL" clId="{97394AEF-2B84-4EB5-9AFA-AE82C131765E}" dt="2021-09-17T21:28:24.195" v="770" actId="1076"/>
          <ac:picMkLst>
            <pc:docMk/>
            <pc:sldMk cId="1348890571" sldId="387"/>
            <ac:picMk id="9" creationId="{AE2997A0-8E67-4472-9BA5-4D36D6069D47}"/>
          </ac:picMkLst>
        </pc:picChg>
        <pc:picChg chg="add mod">
          <ac:chgData name="Luis Angel Chacon Zuniga" userId="73937aee-36b7-4f25-8c7e-f0cdad7652be" providerId="ADAL" clId="{97394AEF-2B84-4EB5-9AFA-AE82C131765E}" dt="2021-09-17T21:28:23.217" v="769" actId="14100"/>
          <ac:picMkLst>
            <pc:docMk/>
            <pc:sldMk cId="1348890571" sldId="387"/>
            <ac:picMk id="11" creationId="{4A50E9AE-D6D7-4FCC-A8C3-EC0E6529D9AA}"/>
          </ac:picMkLst>
        </pc:picChg>
      </pc:sldChg>
      <pc:sldChg chg="addSp delSp modSp add mod">
        <pc:chgData name="Luis Angel Chacon Zuniga" userId="73937aee-36b7-4f25-8c7e-f0cdad7652be" providerId="ADAL" clId="{97394AEF-2B84-4EB5-9AFA-AE82C131765E}" dt="2021-09-17T21:28:27.143" v="771" actId="1076"/>
        <pc:sldMkLst>
          <pc:docMk/>
          <pc:sldMk cId="2552061093" sldId="388"/>
        </pc:sldMkLst>
        <pc:spChg chg="mod">
          <ac:chgData name="Luis Angel Chacon Zuniga" userId="73937aee-36b7-4f25-8c7e-f0cdad7652be" providerId="ADAL" clId="{97394AEF-2B84-4EB5-9AFA-AE82C131765E}" dt="2021-09-17T21:05:00.355" v="416" actId="20577"/>
          <ac:spMkLst>
            <pc:docMk/>
            <pc:sldMk cId="2552061093" sldId="388"/>
            <ac:spMk id="2" creationId="{00000000-0000-0000-0000-000000000000}"/>
          </ac:spMkLst>
        </pc:spChg>
        <pc:spChg chg="mod">
          <ac:chgData name="Luis Angel Chacon Zuniga" userId="73937aee-36b7-4f25-8c7e-f0cdad7652be" providerId="ADAL" clId="{97394AEF-2B84-4EB5-9AFA-AE82C131765E}" dt="2021-09-17T21:04:37.662" v="405" actId="5793"/>
          <ac:spMkLst>
            <pc:docMk/>
            <pc:sldMk cId="2552061093" sldId="388"/>
            <ac:spMk id="5" creationId="{5DE6EEA5-7252-485D-B1F3-900ED7B7ADBC}"/>
          </ac:spMkLst>
        </pc:spChg>
        <pc:picChg chg="add mod">
          <ac:chgData name="Luis Angel Chacon Zuniga" userId="73937aee-36b7-4f25-8c7e-f0cdad7652be" providerId="ADAL" clId="{97394AEF-2B84-4EB5-9AFA-AE82C131765E}" dt="2021-09-17T21:07:06.886" v="424" actId="1076"/>
          <ac:picMkLst>
            <pc:docMk/>
            <pc:sldMk cId="2552061093" sldId="388"/>
            <ac:picMk id="4" creationId="{260C5B81-C2CB-43A2-9445-8ADDB5283E00}"/>
          </ac:picMkLst>
        </pc:picChg>
        <pc:picChg chg="del">
          <ac:chgData name="Luis Angel Chacon Zuniga" userId="73937aee-36b7-4f25-8c7e-f0cdad7652be" providerId="ADAL" clId="{97394AEF-2B84-4EB5-9AFA-AE82C131765E}" dt="2021-09-17T21:04:20.643" v="372" actId="478"/>
          <ac:picMkLst>
            <pc:docMk/>
            <pc:sldMk cId="2552061093" sldId="388"/>
            <ac:picMk id="7" creationId="{09047E73-A8F3-404F-97B5-7E5712FB1A86}"/>
          </ac:picMkLst>
        </pc:picChg>
        <pc:picChg chg="add mod">
          <ac:chgData name="Luis Angel Chacon Zuniga" userId="73937aee-36b7-4f25-8c7e-f0cdad7652be" providerId="ADAL" clId="{97394AEF-2B84-4EB5-9AFA-AE82C131765E}" dt="2021-09-17T21:28:27.143" v="771" actId="1076"/>
          <ac:picMkLst>
            <pc:docMk/>
            <pc:sldMk cId="2552061093" sldId="388"/>
            <ac:picMk id="8" creationId="{0B2A9BB7-9D30-4524-B8AA-B8BE3303966F}"/>
          </ac:picMkLst>
        </pc:picChg>
        <pc:picChg chg="del">
          <ac:chgData name="Luis Angel Chacon Zuniga" userId="73937aee-36b7-4f25-8c7e-f0cdad7652be" providerId="ADAL" clId="{97394AEF-2B84-4EB5-9AFA-AE82C131765E}" dt="2021-09-17T21:04:21.906" v="373" actId="478"/>
          <ac:picMkLst>
            <pc:docMk/>
            <pc:sldMk cId="2552061093" sldId="388"/>
            <ac:picMk id="9" creationId="{AE2997A0-8E67-4472-9BA5-4D36D6069D47}"/>
          </ac:picMkLst>
        </pc:picChg>
      </pc:sldChg>
      <pc:sldChg chg="addSp delSp modSp add mod">
        <pc:chgData name="Luis Angel Chacon Zuniga" userId="73937aee-36b7-4f25-8c7e-f0cdad7652be" providerId="ADAL" clId="{97394AEF-2B84-4EB5-9AFA-AE82C131765E}" dt="2021-09-17T21:10:18.721" v="506" actId="1076"/>
        <pc:sldMkLst>
          <pc:docMk/>
          <pc:sldMk cId="2200137514" sldId="389"/>
        </pc:sldMkLst>
        <pc:spChg chg="mod">
          <ac:chgData name="Luis Angel Chacon Zuniga" userId="73937aee-36b7-4f25-8c7e-f0cdad7652be" providerId="ADAL" clId="{97394AEF-2B84-4EB5-9AFA-AE82C131765E}" dt="2021-09-17T21:10:14.794" v="504" actId="20577"/>
          <ac:spMkLst>
            <pc:docMk/>
            <pc:sldMk cId="2200137514" sldId="389"/>
            <ac:spMk id="5" creationId="{5DE6EEA5-7252-485D-B1F3-900ED7B7ADBC}"/>
          </ac:spMkLst>
        </pc:spChg>
        <pc:picChg chg="del">
          <ac:chgData name="Luis Angel Chacon Zuniga" userId="73937aee-36b7-4f25-8c7e-f0cdad7652be" providerId="ADAL" clId="{97394AEF-2B84-4EB5-9AFA-AE82C131765E}" dt="2021-09-17T21:07:47.922" v="432" actId="478"/>
          <ac:picMkLst>
            <pc:docMk/>
            <pc:sldMk cId="2200137514" sldId="389"/>
            <ac:picMk id="4" creationId="{260C5B81-C2CB-43A2-9445-8ADDB5283E00}"/>
          </ac:picMkLst>
        </pc:picChg>
        <pc:picChg chg="add mod">
          <ac:chgData name="Luis Angel Chacon Zuniga" userId="73937aee-36b7-4f25-8c7e-f0cdad7652be" providerId="ADAL" clId="{97394AEF-2B84-4EB5-9AFA-AE82C131765E}" dt="2021-09-17T21:10:16.972" v="505" actId="1076"/>
          <ac:picMkLst>
            <pc:docMk/>
            <pc:sldMk cId="2200137514" sldId="389"/>
            <ac:picMk id="6" creationId="{F4C1F73C-B3B6-4A65-8C49-2A421BE0FD94}"/>
          </ac:picMkLst>
        </pc:picChg>
        <pc:picChg chg="del">
          <ac:chgData name="Luis Angel Chacon Zuniga" userId="73937aee-36b7-4f25-8c7e-f0cdad7652be" providerId="ADAL" clId="{97394AEF-2B84-4EB5-9AFA-AE82C131765E}" dt="2021-09-17T21:07:47.066" v="431" actId="478"/>
          <ac:picMkLst>
            <pc:docMk/>
            <pc:sldMk cId="2200137514" sldId="389"/>
            <ac:picMk id="8" creationId="{0B2A9BB7-9D30-4524-B8AA-B8BE3303966F}"/>
          </ac:picMkLst>
        </pc:picChg>
        <pc:picChg chg="add mod">
          <ac:chgData name="Luis Angel Chacon Zuniga" userId="73937aee-36b7-4f25-8c7e-f0cdad7652be" providerId="ADAL" clId="{97394AEF-2B84-4EB5-9AFA-AE82C131765E}" dt="2021-09-17T21:10:18.721" v="506" actId="1076"/>
          <ac:picMkLst>
            <pc:docMk/>
            <pc:sldMk cId="2200137514" sldId="389"/>
            <ac:picMk id="9" creationId="{571C0CCA-2911-4E17-A6EF-2A6BFD3387A1}"/>
          </ac:picMkLst>
        </pc:picChg>
      </pc:sldChg>
      <pc:sldChg chg="addSp delSp modSp add mod">
        <pc:chgData name="Luis Angel Chacon Zuniga" userId="73937aee-36b7-4f25-8c7e-f0cdad7652be" providerId="ADAL" clId="{97394AEF-2B84-4EB5-9AFA-AE82C131765E}" dt="2021-09-17T21:14:06.825" v="575" actId="20577"/>
        <pc:sldMkLst>
          <pc:docMk/>
          <pc:sldMk cId="3772468487" sldId="390"/>
        </pc:sldMkLst>
        <pc:spChg chg="mod">
          <ac:chgData name="Luis Angel Chacon Zuniga" userId="73937aee-36b7-4f25-8c7e-f0cdad7652be" providerId="ADAL" clId="{97394AEF-2B84-4EB5-9AFA-AE82C131765E}" dt="2021-09-17T21:14:06.825" v="575" actId="20577"/>
          <ac:spMkLst>
            <pc:docMk/>
            <pc:sldMk cId="3772468487" sldId="390"/>
            <ac:spMk id="5" creationId="{5DE6EEA5-7252-485D-B1F3-900ED7B7ADBC}"/>
          </ac:spMkLst>
        </pc:spChg>
        <pc:picChg chg="add mod">
          <ac:chgData name="Luis Angel Chacon Zuniga" userId="73937aee-36b7-4f25-8c7e-f0cdad7652be" providerId="ADAL" clId="{97394AEF-2B84-4EB5-9AFA-AE82C131765E}" dt="2021-09-17T21:12:38.795" v="562" actId="14100"/>
          <ac:picMkLst>
            <pc:docMk/>
            <pc:sldMk cId="3772468487" sldId="390"/>
            <ac:picMk id="4" creationId="{446CE0EA-E66E-438D-B833-28ED68DE0937}"/>
          </ac:picMkLst>
        </pc:picChg>
        <pc:picChg chg="del">
          <ac:chgData name="Luis Angel Chacon Zuniga" userId="73937aee-36b7-4f25-8c7e-f0cdad7652be" providerId="ADAL" clId="{97394AEF-2B84-4EB5-9AFA-AE82C131765E}" dt="2021-09-17T21:11:55.618" v="509" actId="478"/>
          <ac:picMkLst>
            <pc:docMk/>
            <pc:sldMk cId="3772468487" sldId="390"/>
            <ac:picMk id="6" creationId="{F4C1F73C-B3B6-4A65-8C49-2A421BE0FD94}"/>
          </ac:picMkLst>
        </pc:picChg>
        <pc:picChg chg="add mod">
          <ac:chgData name="Luis Angel Chacon Zuniga" userId="73937aee-36b7-4f25-8c7e-f0cdad7652be" providerId="ADAL" clId="{97394AEF-2B84-4EB5-9AFA-AE82C131765E}" dt="2021-09-17T21:12:36.105" v="560" actId="1076"/>
          <ac:picMkLst>
            <pc:docMk/>
            <pc:sldMk cId="3772468487" sldId="390"/>
            <ac:picMk id="8" creationId="{E03AC6CB-9BC4-45CE-B3CB-6DAA5B55FDB1}"/>
          </ac:picMkLst>
        </pc:picChg>
        <pc:picChg chg="del">
          <ac:chgData name="Luis Angel Chacon Zuniga" userId="73937aee-36b7-4f25-8c7e-f0cdad7652be" providerId="ADAL" clId="{97394AEF-2B84-4EB5-9AFA-AE82C131765E}" dt="2021-09-17T21:11:56.418" v="510" actId="478"/>
          <ac:picMkLst>
            <pc:docMk/>
            <pc:sldMk cId="3772468487" sldId="390"/>
            <ac:picMk id="9" creationId="{571C0CCA-2911-4E17-A6EF-2A6BFD3387A1}"/>
          </ac:picMkLst>
        </pc:picChg>
      </pc:sldChg>
      <pc:sldChg chg="addSp delSp modSp add mod">
        <pc:chgData name="Luis Angel Chacon Zuniga" userId="73937aee-36b7-4f25-8c7e-f0cdad7652be" providerId="ADAL" clId="{97394AEF-2B84-4EB5-9AFA-AE82C131765E}" dt="2021-09-17T21:15:07.496" v="634" actId="1076"/>
        <pc:sldMkLst>
          <pc:docMk/>
          <pc:sldMk cId="214969156" sldId="391"/>
        </pc:sldMkLst>
        <pc:spChg chg="mod">
          <ac:chgData name="Luis Angel Chacon Zuniga" userId="73937aee-36b7-4f25-8c7e-f0cdad7652be" providerId="ADAL" clId="{97394AEF-2B84-4EB5-9AFA-AE82C131765E}" dt="2021-09-17T21:14:34.433" v="629" actId="20577"/>
          <ac:spMkLst>
            <pc:docMk/>
            <pc:sldMk cId="214969156" sldId="391"/>
            <ac:spMk id="5" creationId="{5DE6EEA5-7252-485D-B1F3-900ED7B7ADBC}"/>
          </ac:spMkLst>
        </pc:spChg>
        <pc:picChg chg="del">
          <ac:chgData name="Luis Angel Chacon Zuniga" userId="73937aee-36b7-4f25-8c7e-f0cdad7652be" providerId="ADAL" clId="{97394AEF-2B84-4EB5-9AFA-AE82C131765E}" dt="2021-09-17T21:13:14.554" v="568" actId="478"/>
          <ac:picMkLst>
            <pc:docMk/>
            <pc:sldMk cId="214969156" sldId="391"/>
            <ac:picMk id="4" creationId="{446CE0EA-E66E-438D-B833-28ED68DE0937}"/>
          </ac:picMkLst>
        </pc:picChg>
        <pc:picChg chg="add mod">
          <ac:chgData name="Luis Angel Chacon Zuniga" userId="73937aee-36b7-4f25-8c7e-f0cdad7652be" providerId="ADAL" clId="{97394AEF-2B84-4EB5-9AFA-AE82C131765E}" dt="2021-09-17T21:15:06.435" v="633" actId="1076"/>
          <ac:picMkLst>
            <pc:docMk/>
            <pc:sldMk cId="214969156" sldId="391"/>
            <ac:picMk id="6" creationId="{9F88CD5D-4817-4EAB-90FE-A4BAB725DD7B}"/>
          </ac:picMkLst>
        </pc:picChg>
        <pc:picChg chg="del">
          <ac:chgData name="Luis Angel Chacon Zuniga" userId="73937aee-36b7-4f25-8c7e-f0cdad7652be" providerId="ADAL" clId="{97394AEF-2B84-4EB5-9AFA-AE82C131765E}" dt="2021-09-17T21:13:11.785" v="567" actId="478"/>
          <ac:picMkLst>
            <pc:docMk/>
            <pc:sldMk cId="214969156" sldId="391"/>
            <ac:picMk id="8" creationId="{E03AC6CB-9BC4-45CE-B3CB-6DAA5B55FDB1}"/>
          </ac:picMkLst>
        </pc:picChg>
        <pc:picChg chg="add mod">
          <ac:chgData name="Luis Angel Chacon Zuniga" userId="73937aee-36b7-4f25-8c7e-f0cdad7652be" providerId="ADAL" clId="{97394AEF-2B84-4EB5-9AFA-AE82C131765E}" dt="2021-09-17T21:15:07.496" v="634" actId="1076"/>
          <ac:picMkLst>
            <pc:docMk/>
            <pc:sldMk cId="214969156" sldId="391"/>
            <ac:picMk id="9" creationId="{E91E44F1-9138-41F3-9C6F-FD62C4E7F2E6}"/>
          </ac:picMkLst>
        </pc:picChg>
      </pc:sldChg>
      <pc:sldChg chg="addSp delSp new del mod">
        <pc:chgData name="Luis Angel Chacon Zuniga" userId="73937aee-36b7-4f25-8c7e-f0cdad7652be" providerId="ADAL" clId="{97394AEF-2B84-4EB5-9AFA-AE82C131765E}" dt="2021-09-17T21:23:29.767" v="731" actId="47"/>
        <pc:sldMkLst>
          <pc:docMk/>
          <pc:sldMk cId="873869334" sldId="392"/>
        </pc:sldMkLst>
        <pc:picChg chg="add del">
          <ac:chgData name="Luis Angel Chacon Zuniga" userId="73937aee-36b7-4f25-8c7e-f0cdad7652be" providerId="ADAL" clId="{97394AEF-2B84-4EB5-9AFA-AE82C131765E}" dt="2021-09-17T21:23:16.685" v="720" actId="21"/>
          <ac:picMkLst>
            <pc:docMk/>
            <pc:sldMk cId="873869334" sldId="392"/>
            <ac:picMk id="5" creationId="{0E3AE5A6-B309-4237-AAAE-E65D91BB05C5}"/>
          </ac:picMkLst>
        </pc:picChg>
      </pc:sldChg>
      <pc:sldChg chg="addSp delSp modSp add mod">
        <pc:chgData name="Luis Angel Chacon Zuniga" userId="73937aee-36b7-4f25-8c7e-f0cdad7652be" providerId="ADAL" clId="{97394AEF-2B84-4EB5-9AFA-AE82C131765E}" dt="2021-09-17T21:23:25.993" v="730" actId="20577"/>
        <pc:sldMkLst>
          <pc:docMk/>
          <pc:sldMk cId="2168597168" sldId="393"/>
        </pc:sldMkLst>
        <pc:spChg chg="del">
          <ac:chgData name="Luis Angel Chacon Zuniga" userId="73937aee-36b7-4f25-8c7e-f0cdad7652be" providerId="ADAL" clId="{97394AEF-2B84-4EB5-9AFA-AE82C131765E}" dt="2021-09-17T21:23:12.259" v="718" actId="478"/>
          <ac:spMkLst>
            <pc:docMk/>
            <pc:sldMk cId="2168597168" sldId="393"/>
            <ac:spMk id="2" creationId="{7C62C4AD-16C5-4547-B3E8-35372D7D7316}"/>
          </ac:spMkLst>
        </pc:spChg>
        <pc:spChg chg="mod">
          <ac:chgData name="Luis Angel Chacon Zuniga" userId="73937aee-36b7-4f25-8c7e-f0cdad7652be" providerId="ADAL" clId="{97394AEF-2B84-4EB5-9AFA-AE82C131765E}" dt="2021-09-17T21:23:25.993" v="730" actId="20577"/>
          <ac:spMkLst>
            <pc:docMk/>
            <pc:sldMk cId="2168597168" sldId="393"/>
            <ac:spMk id="4" creationId="{00000000-0000-0000-0000-000000000000}"/>
          </ac:spMkLst>
        </pc:spChg>
        <pc:spChg chg="add del mod">
          <ac:chgData name="Luis Angel Chacon Zuniga" userId="73937aee-36b7-4f25-8c7e-f0cdad7652be" providerId="ADAL" clId="{97394AEF-2B84-4EB5-9AFA-AE82C131765E}" dt="2021-09-17T21:23:14.536" v="719" actId="478"/>
          <ac:spMkLst>
            <pc:docMk/>
            <pc:sldMk cId="2168597168" sldId="393"/>
            <ac:spMk id="5" creationId="{ADFCD231-98F9-43ED-9495-6C5A1837A447}"/>
          </ac:spMkLst>
        </pc:spChg>
        <pc:picChg chg="del">
          <ac:chgData name="Luis Angel Chacon Zuniga" userId="73937aee-36b7-4f25-8c7e-f0cdad7652be" providerId="ADAL" clId="{97394AEF-2B84-4EB5-9AFA-AE82C131765E}" dt="2021-09-17T21:23:06.849" v="717" actId="478"/>
          <ac:picMkLst>
            <pc:docMk/>
            <pc:sldMk cId="2168597168" sldId="393"/>
            <ac:picMk id="6" creationId="{ECB69AD7-0294-41BF-9615-DA182FB91149}"/>
          </ac:picMkLst>
        </pc:picChg>
        <pc:picChg chg="add mod">
          <ac:chgData name="Luis Angel Chacon Zuniga" userId="73937aee-36b7-4f25-8c7e-f0cdad7652be" providerId="ADAL" clId="{97394AEF-2B84-4EB5-9AFA-AE82C131765E}" dt="2021-09-17T21:23:22.144" v="724" actId="14100"/>
          <ac:picMkLst>
            <pc:docMk/>
            <pc:sldMk cId="2168597168" sldId="393"/>
            <ac:picMk id="7" creationId="{4E28FC43-E123-453E-9EEA-7A9EF507E390}"/>
          </ac:picMkLst>
        </pc:picChg>
      </pc:sldChg>
      <pc:sldChg chg="addSp delSp modSp add mod setBg">
        <pc:chgData name="Luis Angel Chacon Zuniga" userId="73937aee-36b7-4f25-8c7e-f0cdad7652be" providerId="ADAL" clId="{97394AEF-2B84-4EB5-9AFA-AE82C131765E}" dt="2021-09-17T21:25:08.450" v="757" actId="14100"/>
        <pc:sldMkLst>
          <pc:docMk/>
          <pc:sldMk cId="3162133596" sldId="394"/>
        </pc:sldMkLst>
        <pc:spChg chg="mod ord">
          <ac:chgData name="Luis Angel Chacon Zuniga" userId="73937aee-36b7-4f25-8c7e-f0cdad7652be" providerId="ADAL" clId="{97394AEF-2B84-4EB5-9AFA-AE82C131765E}" dt="2021-09-17T21:25:08.450" v="757" actId="14100"/>
          <ac:spMkLst>
            <pc:docMk/>
            <pc:sldMk cId="3162133596" sldId="394"/>
            <ac:spMk id="4" creationId="{00000000-0000-0000-0000-000000000000}"/>
          </ac:spMkLst>
        </pc:spChg>
        <pc:spChg chg="add">
          <ac:chgData name="Luis Angel Chacon Zuniga" userId="73937aee-36b7-4f25-8c7e-f0cdad7652be" providerId="ADAL" clId="{97394AEF-2B84-4EB5-9AFA-AE82C131765E}" dt="2021-09-17T21:24:18.758" v="745" actId="26606"/>
          <ac:spMkLst>
            <pc:docMk/>
            <pc:sldMk cId="3162133596" sldId="394"/>
            <ac:spMk id="9" creationId="{48E96387-12F1-45E4-9322-ABBF2EE040E9}"/>
          </ac:spMkLst>
        </pc:spChg>
        <pc:spChg chg="add">
          <ac:chgData name="Luis Angel Chacon Zuniga" userId="73937aee-36b7-4f25-8c7e-f0cdad7652be" providerId="ADAL" clId="{97394AEF-2B84-4EB5-9AFA-AE82C131765E}" dt="2021-09-17T21:24:18.758" v="745" actId="26606"/>
          <ac:spMkLst>
            <pc:docMk/>
            <pc:sldMk cId="3162133596" sldId="394"/>
            <ac:spMk id="11" creationId="{A9F421DD-DE4E-4547-A904-3F80E25E3F35}"/>
          </ac:spMkLst>
        </pc:spChg>
        <pc:spChg chg="add">
          <ac:chgData name="Luis Angel Chacon Zuniga" userId="73937aee-36b7-4f25-8c7e-f0cdad7652be" providerId="ADAL" clId="{97394AEF-2B84-4EB5-9AFA-AE82C131765E}" dt="2021-09-17T21:24:18.758" v="745" actId="26606"/>
          <ac:spMkLst>
            <pc:docMk/>
            <pc:sldMk cId="3162133596" sldId="394"/>
            <ac:spMk id="13" creationId="{09985DEC-1215-4209-9708-B45CC977402E}"/>
          </ac:spMkLst>
        </pc:spChg>
        <pc:spChg chg="add">
          <ac:chgData name="Luis Angel Chacon Zuniga" userId="73937aee-36b7-4f25-8c7e-f0cdad7652be" providerId="ADAL" clId="{97394AEF-2B84-4EB5-9AFA-AE82C131765E}" dt="2021-09-17T21:24:18.758" v="745" actId="26606"/>
          <ac:spMkLst>
            <pc:docMk/>
            <pc:sldMk cId="3162133596" sldId="394"/>
            <ac:spMk id="15" creationId="{90EB7086-616E-4D44-94BE-D0F763561782}"/>
          </ac:spMkLst>
        </pc:spChg>
        <pc:spChg chg="add">
          <ac:chgData name="Luis Angel Chacon Zuniga" userId="73937aee-36b7-4f25-8c7e-f0cdad7652be" providerId="ADAL" clId="{97394AEF-2B84-4EB5-9AFA-AE82C131765E}" dt="2021-09-17T21:24:18.758" v="745" actId="26606"/>
          <ac:spMkLst>
            <pc:docMk/>
            <pc:sldMk cId="3162133596" sldId="394"/>
            <ac:spMk id="17" creationId="{F115DB35-53D7-4EDC-A965-A434929617CC}"/>
          </ac:spMkLst>
        </pc:spChg>
        <pc:spChg chg="add">
          <ac:chgData name="Luis Angel Chacon Zuniga" userId="73937aee-36b7-4f25-8c7e-f0cdad7652be" providerId="ADAL" clId="{97394AEF-2B84-4EB5-9AFA-AE82C131765E}" dt="2021-09-17T21:24:18.758" v="745" actId="26606"/>
          <ac:spMkLst>
            <pc:docMk/>
            <pc:sldMk cId="3162133596" sldId="394"/>
            <ac:spMk id="19" creationId="{4B610F9C-62FE-46FC-8607-C35030B6321A}"/>
          </ac:spMkLst>
        </pc:spChg>
        <pc:picChg chg="add mod">
          <ac:chgData name="Luis Angel Chacon Zuniga" userId="73937aee-36b7-4f25-8c7e-f0cdad7652be" providerId="ADAL" clId="{97394AEF-2B84-4EB5-9AFA-AE82C131765E}" dt="2021-09-17T21:25:03.972" v="756" actId="14100"/>
          <ac:picMkLst>
            <pc:docMk/>
            <pc:sldMk cId="3162133596" sldId="394"/>
            <ac:picMk id="3" creationId="{054C9737-8E05-4B0B-A5A6-6ED376B64548}"/>
          </ac:picMkLst>
        </pc:picChg>
        <pc:picChg chg="del">
          <ac:chgData name="Luis Angel Chacon Zuniga" userId="73937aee-36b7-4f25-8c7e-f0cdad7652be" providerId="ADAL" clId="{97394AEF-2B84-4EB5-9AFA-AE82C131765E}" dt="2021-09-17T21:24:06.848" v="741" actId="478"/>
          <ac:picMkLst>
            <pc:docMk/>
            <pc:sldMk cId="3162133596" sldId="394"/>
            <ac:picMk id="7" creationId="{4E28FC43-E123-453E-9EEA-7A9EF507E390}"/>
          </ac:picMkLst>
        </pc:picChg>
      </pc:sldChg>
    </pc:docChg>
  </pc:docChgLst>
  <pc:docChgLst>
    <pc:chgData name="Luis Angel Chacon Zuniga" userId="73937aee-36b7-4f25-8c7e-f0cdad7652be" providerId="ADAL" clId="{CEA0A90F-856F-4343-97B5-989176FEE93A}"/>
    <pc:docChg chg="custSel addSld delSld modSld">
      <pc:chgData name="Luis Angel Chacon Zuniga" userId="73937aee-36b7-4f25-8c7e-f0cdad7652be" providerId="ADAL" clId="{CEA0A90F-856F-4343-97B5-989176FEE93A}" dt="2021-09-17T20:34:14.846" v="11" actId="47"/>
      <pc:docMkLst>
        <pc:docMk/>
      </pc:docMkLst>
      <pc:sldChg chg="add">
        <pc:chgData name="Luis Angel Chacon Zuniga" userId="73937aee-36b7-4f25-8c7e-f0cdad7652be" providerId="ADAL" clId="{CEA0A90F-856F-4343-97B5-989176FEE93A}" dt="2021-09-17T20:34:10.636" v="1"/>
        <pc:sldMkLst>
          <pc:docMk/>
          <pc:sldMk cId="2565929609" sldId="256"/>
        </pc:sldMkLst>
      </pc:sldChg>
      <pc:sldChg chg="modSp add mod">
        <pc:chgData name="Luis Angel Chacon Zuniga" userId="73937aee-36b7-4f25-8c7e-f0cdad7652be" providerId="ADAL" clId="{CEA0A90F-856F-4343-97B5-989176FEE93A}" dt="2021-09-17T20:34:10.691" v="2" actId="27636"/>
        <pc:sldMkLst>
          <pc:docMk/>
          <pc:sldMk cId="3857765681" sldId="257"/>
        </pc:sldMkLst>
        <pc:spChg chg="mod">
          <ac:chgData name="Luis Angel Chacon Zuniga" userId="73937aee-36b7-4f25-8c7e-f0cdad7652be" providerId="ADAL" clId="{CEA0A90F-856F-4343-97B5-989176FEE93A}" dt="2021-09-17T20:34:10.691" v="2" actId="27636"/>
          <ac:spMkLst>
            <pc:docMk/>
            <pc:sldMk cId="3857765681" sldId="257"/>
            <ac:spMk id="3" creationId="{00000000-0000-0000-0000-000000000000}"/>
          </ac:spMkLst>
        </pc:spChg>
      </pc:sldChg>
      <pc:sldChg chg="add">
        <pc:chgData name="Luis Angel Chacon Zuniga" userId="73937aee-36b7-4f25-8c7e-f0cdad7652be" providerId="ADAL" clId="{CEA0A90F-856F-4343-97B5-989176FEE93A}" dt="2021-09-17T20:34:10.636" v="1"/>
        <pc:sldMkLst>
          <pc:docMk/>
          <pc:sldMk cId="812232440" sldId="258"/>
        </pc:sldMkLst>
      </pc:sldChg>
      <pc:sldChg chg="modSp add mod">
        <pc:chgData name="Luis Angel Chacon Zuniga" userId="73937aee-36b7-4f25-8c7e-f0cdad7652be" providerId="ADAL" clId="{CEA0A90F-856F-4343-97B5-989176FEE93A}" dt="2021-09-17T20:34:10.701" v="4" actId="27636"/>
        <pc:sldMkLst>
          <pc:docMk/>
          <pc:sldMk cId="1231556799" sldId="259"/>
        </pc:sldMkLst>
        <pc:spChg chg="mod">
          <ac:chgData name="Luis Angel Chacon Zuniga" userId="73937aee-36b7-4f25-8c7e-f0cdad7652be" providerId="ADAL" clId="{CEA0A90F-856F-4343-97B5-989176FEE93A}" dt="2021-09-17T20:34:10.696" v="3" actId="27636"/>
          <ac:spMkLst>
            <pc:docMk/>
            <pc:sldMk cId="1231556799" sldId="259"/>
            <ac:spMk id="2" creationId="{00000000-0000-0000-0000-000000000000}"/>
          </ac:spMkLst>
        </pc:spChg>
        <pc:spChg chg="mod">
          <ac:chgData name="Luis Angel Chacon Zuniga" userId="73937aee-36b7-4f25-8c7e-f0cdad7652be" providerId="ADAL" clId="{CEA0A90F-856F-4343-97B5-989176FEE93A}" dt="2021-09-17T20:34:10.701" v="4" actId="27636"/>
          <ac:spMkLst>
            <pc:docMk/>
            <pc:sldMk cId="1231556799" sldId="259"/>
            <ac:spMk id="3" creationId="{00000000-0000-0000-0000-000000000000}"/>
          </ac:spMkLst>
        </pc:spChg>
      </pc:sldChg>
      <pc:sldChg chg="modSp add mod">
        <pc:chgData name="Luis Angel Chacon Zuniga" userId="73937aee-36b7-4f25-8c7e-f0cdad7652be" providerId="ADAL" clId="{CEA0A90F-856F-4343-97B5-989176FEE93A}" dt="2021-09-17T20:34:10.712" v="5" actId="27636"/>
        <pc:sldMkLst>
          <pc:docMk/>
          <pc:sldMk cId="3318067069" sldId="260"/>
        </pc:sldMkLst>
        <pc:spChg chg="mod">
          <ac:chgData name="Luis Angel Chacon Zuniga" userId="73937aee-36b7-4f25-8c7e-f0cdad7652be" providerId="ADAL" clId="{CEA0A90F-856F-4343-97B5-989176FEE93A}" dt="2021-09-17T20:34:10.712" v="5" actId="27636"/>
          <ac:spMkLst>
            <pc:docMk/>
            <pc:sldMk cId="3318067069" sldId="260"/>
            <ac:spMk id="3" creationId="{00000000-0000-0000-0000-000000000000}"/>
          </ac:spMkLst>
        </pc:spChg>
      </pc:sldChg>
      <pc:sldChg chg="modSp add mod">
        <pc:chgData name="Luis Angel Chacon Zuniga" userId="73937aee-36b7-4f25-8c7e-f0cdad7652be" providerId="ADAL" clId="{CEA0A90F-856F-4343-97B5-989176FEE93A}" dt="2021-09-17T20:34:10.720" v="6" actId="27636"/>
        <pc:sldMkLst>
          <pc:docMk/>
          <pc:sldMk cId="1381182879" sldId="261"/>
        </pc:sldMkLst>
        <pc:spChg chg="mod">
          <ac:chgData name="Luis Angel Chacon Zuniga" userId="73937aee-36b7-4f25-8c7e-f0cdad7652be" providerId="ADAL" clId="{CEA0A90F-856F-4343-97B5-989176FEE93A}" dt="2021-09-17T20:34:10.720" v="6" actId="27636"/>
          <ac:spMkLst>
            <pc:docMk/>
            <pc:sldMk cId="1381182879" sldId="261"/>
            <ac:spMk id="3" creationId="{00000000-0000-0000-0000-000000000000}"/>
          </ac:spMkLst>
        </pc:spChg>
      </pc:sldChg>
      <pc:sldChg chg="modSp add mod">
        <pc:chgData name="Luis Angel Chacon Zuniga" userId="73937aee-36b7-4f25-8c7e-f0cdad7652be" providerId="ADAL" clId="{CEA0A90F-856F-4343-97B5-989176FEE93A}" dt="2021-09-17T20:34:10.725" v="7" actId="27636"/>
        <pc:sldMkLst>
          <pc:docMk/>
          <pc:sldMk cId="3295999498" sldId="262"/>
        </pc:sldMkLst>
        <pc:spChg chg="mod">
          <ac:chgData name="Luis Angel Chacon Zuniga" userId="73937aee-36b7-4f25-8c7e-f0cdad7652be" providerId="ADAL" clId="{CEA0A90F-856F-4343-97B5-989176FEE93A}" dt="2021-09-17T20:34:10.725" v="7" actId="27636"/>
          <ac:spMkLst>
            <pc:docMk/>
            <pc:sldMk cId="3295999498" sldId="262"/>
            <ac:spMk id="3" creationId="{00000000-0000-0000-0000-000000000000}"/>
          </ac:spMkLst>
        </pc:spChg>
      </pc:sldChg>
      <pc:sldChg chg="modSp add mod">
        <pc:chgData name="Luis Angel Chacon Zuniga" userId="73937aee-36b7-4f25-8c7e-f0cdad7652be" providerId="ADAL" clId="{CEA0A90F-856F-4343-97B5-989176FEE93A}" dt="2021-09-17T20:34:10.731" v="8" actId="27636"/>
        <pc:sldMkLst>
          <pc:docMk/>
          <pc:sldMk cId="2024500294" sldId="263"/>
        </pc:sldMkLst>
        <pc:spChg chg="mod">
          <ac:chgData name="Luis Angel Chacon Zuniga" userId="73937aee-36b7-4f25-8c7e-f0cdad7652be" providerId="ADAL" clId="{CEA0A90F-856F-4343-97B5-989176FEE93A}" dt="2021-09-17T20:34:10.731" v="8" actId="27636"/>
          <ac:spMkLst>
            <pc:docMk/>
            <pc:sldMk cId="2024500294" sldId="263"/>
            <ac:spMk id="3" creationId="{00000000-0000-0000-0000-000000000000}"/>
          </ac:spMkLst>
        </pc:spChg>
      </pc:sldChg>
      <pc:sldChg chg="add">
        <pc:chgData name="Luis Angel Chacon Zuniga" userId="73937aee-36b7-4f25-8c7e-f0cdad7652be" providerId="ADAL" clId="{CEA0A90F-856F-4343-97B5-989176FEE93A}" dt="2021-09-17T20:34:10.636" v="1"/>
        <pc:sldMkLst>
          <pc:docMk/>
          <pc:sldMk cId="1562861913" sldId="264"/>
        </pc:sldMkLst>
      </pc:sldChg>
      <pc:sldChg chg="add">
        <pc:chgData name="Luis Angel Chacon Zuniga" userId="73937aee-36b7-4f25-8c7e-f0cdad7652be" providerId="ADAL" clId="{CEA0A90F-856F-4343-97B5-989176FEE93A}" dt="2021-09-17T20:34:10.636" v="1"/>
        <pc:sldMkLst>
          <pc:docMk/>
          <pc:sldMk cId="744198187" sldId="265"/>
        </pc:sldMkLst>
      </pc:sldChg>
      <pc:sldChg chg="add">
        <pc:chgData name="Luis Angel Chacon Zuniga" userId="73937aee-36b7-4f25-8c7e-f0cdad7652be" providerId="ADAL" clId="{CEA0A90F-856F-4343-97B5-989176FEE93A}" dt="2021-09-17T20:34:10.636" v="1"/>
        <pc:sldMkLst>
          <pc:docMk/>
          <pc:sldMk cId="1885501823" sldId="266"/>
        </pc:sldMkLst>
      </pc:sldChg>
      <pc:sldChg chg="modSp add mod">
        <pc:chgData name="Luis Angel Chacon Zuniga" userId="73937aee-36b7-4f25-8c7e-f0cdad7652be" providerId="ADAL" clId="{CEA0A90F-856F-4343-97B5-989176FEE93A}" dt="2021-09-17T20:34:10.738" v="9" actId="27636"/>
        <pc:sldMkLst>
          <pc:docMk/>
          <pc:sldMk cId="2103516009" sldId="267"/>
        </pc:sldMkLst>
        <pc:spChg chg="mod">
          <ac:chgData name="Luis Angel Chacon Zuniga" userId="73937aee-36b7-4f25-8c7e-f0cdad7652be" providerId="ADAL" clId="{CEA0A90F-856F-4343-97B5-989176FEE93A}" dt="2021-09-17T20:34:10.738" v="9" actId="27636"/>
          <ac:spMkLst>
            <pc:docMk/>
            <pc:sldMk cId="2103516009" sldId="267"/>
            <ac:spMk id="2" creationId="{00000000-0000-0000-0000-000000000000}"/>
          </ac:spMkLst>
        </pc:spChg>
      </pc:sldChg>
      <pc:sldChg chg="add">
        <pc:chgData name="Luis Angel Chacon Zuniga" userId="73937aee-36b7-4f25-8c7e-f0cdad7652be" providerId="ADAL" clId="{CEA0A90F-856F-4343-97B5-989176FEE93A}" dt="2021-09-17T20:34:10.636" v="1"/>
        <pc:sldMkLst>
          <pc:docMk/>
          <pc:sldMk cId="3195222611" sldId="268"/>
        </pc:sldMkLst>
      </pc:sldChg>
      <pc:sldChg chg="add">
        <pc:chgData name="Luis Angel Chacon Zuniga" userId="73937aee-36b7-4f25-8c7e-f0cdad7652be" providerId="ADAL" clId="{CEA0A90F-856F-4343-97B5-989176FEE93A}" dt="2021-09-17T20:34:10.636" v="1"/>
        <pc:sldMkLst>
          <pc:docMk/>
          <pc:sldMk cId="4175150851" sldId="269"/>
        </pc:sldMkLst>
      </pc:sldChg>
      <pc:sldChg chg="add">
        <pc:chgData name="Luis Angel Chacon Zuniga" userId="73937aee-36b7-4f25-8c7e-f0cdad7652be" providerId="ADAL" clId="{CEA0A90F-856F-4343-97B5-989176FEE93A}" dt="2021-09-17T20:34:10.636" v="1"/>
        <pc:sldMkLst>
          <pc:docMk/>
          <pc:sldMk cId="118674250" sldId="270"/>
        </pc:sldMkLst>
      </pc:sldChg>
      <pc:sldChg chg="modSp add mod">
        <pc:chgData name="Luis Angel Chacon Zuniga" userId="73937aee-36b7-4f25-8c7e-f0cdad7652be" providerId="ADAL" clId="{CEA0A90F-856F-4343-97B5-989176FEE93A}" dt="2021-09-17T20:34:10.747" v="10" actId="27636"/>
        <pc:sldMkLst>
          <pc:docMk/>
          <pc:sldMk cId="2435810873" sldId="271"/>
        </pc:sldMkLst>
        <pc:spChg chg="mod">
          <ac:chgData name="Luis Angel Chacon Zuniga" userId="73937aee-36b7-4f25-8c7e-f0cdad7652be" providerId="ADAL" clId="{CEA0A90F-856F-4343-97B5-989176FEE93A}" dt="2021-09-17T20:34:10.747" v="10" actId="27636"/>
          <ac:spMkLst>
            <pc:docMk/>
            <pc:sldMk cId="2435810873" sldId="271"/>
            <ac:spMk id="3" creationId="{00000000-0000-0000-0000-000000000000}"/>
          </ac:spMkLst>
        </pc:spChg>
      </pc:sldChg>
      <pc:sldChg chg="add">
        <pc:chgData name="Luis Angel Chacon Zuniga" userId="73937aee-36b7-4f25-8c7e-f0cdad7652be" providerId="ADAL" clId="{CEA0A90F-856F-4343-97B5-989176FEE93A}" dt="2021-09-17T20:34:10.636" v="1"/>
        <pc:sldMkLst>
          <pc:docMk/>
          <pc:sldMk cId="2203739068" sldId="272"/>
        </pc:sldMkLst>
      </pc:sldChg>
      <pc:sldChg chg="add">
        <pc:chgData name="Luis Angel Chacon Zuniga" userId="73937aee-36b7-4f25-8c7e-f0cdad7652be" providerId="ADAL" clId="{CEA0A90F-856F-4343-97B5-989176FEE93A}" dt="2021-09-17T20:34:10.636" v="1"/>
        <pc:sldMkLst>
          <pc:docMk/>
          <pc:sldMk cId="1415526109" sldId="273"/>
        </pc:sldMkLst>
      </pc:sldChg>
      <pc:sldChg chg="del">
        <pc:chgData name="Luis Angel Chacon Zuniga" userId="73937aee-36b7-4f25-8c7e-f0cdad7652be" providerId="ADAL" clId="{CEA0A90F-856F-4343-97B5-989176FEE93A}" dt="2021-09-17T20:34:01.393" v="0" actId="47"/>
        <pc:sldMkLst>
          <pc:docMk/>
          <pc:sldMk cId="1094458121" sldId="310"/>
        </pc:sldMkLst>
      </pc:sldChg>
      <pc:sldChg chg="del">
        <pc:chgData name="Luis Angel Chacon Zuniga" userId="73937aee-36b7-4f25-8c7e-f0cdad7652be" providerId="ADAL" clId="{CEA0A90F-856F-4343-97B5-989176FEE93A}" dt="2021-09-17T20:34:01.393" v="0" actId="47"/>
        <pc:sldMkLst>
          <pc:docMk/>
          <pc:sldMk cId="228100322" sldId="319"/>
        </pc:sldMkLst>
      </pc:sldChg>
      <pc:sldChg chg="del">
        <pc:chgData name="Luis Angel Chacon Zuniga" userId="73937aee-36b7-4f25-8c7e-f0cdad7652be" providerId="ADAL" clId="{CEA0A90F-856F-4343-97B5-989176FEE93A}" dt="2021-09-17T20:34:01.393" v="0" actId="47"/>
        <pc:sldMkLst>
          <pc:docMk/>
          <pc:sldMk cId="393748239" sldId="320"/>
        </pc:sldMkLst>
      </pc:sldChg>
      <pc:sldChg chg="del">
        <pc:chgData name="Luis Angel Chacon Zuniga" userId="73937aee-36b7-4f25-8c7e-f0cdad7652be" providerId="ADAL" clId="{CEA0A90F-856F-4343-97B5-989176FEE93A}" dt="2021-09-17T20:34:01.393" v="0" actId="47"/>
        <pc:sldMkLst>
          <pc:docMk/>
          <pc:sldMk cId="704559787" sldId="321"/>
        </pc:sldMkLst>
      </pc:sldChg>
      <pc:sldChg chg="del">
        <pc:chgData name="Luis Angel Chacon Zuniga" userId="73937aee-36b7-4f25-8c7e-f0cdad7652be" providerId="ADAL" clId="{CEA0A90F-856F-4343-97B5-989176FEE93A}" dt="2021-09-17T20:34:01.393" v="0" actId="47"/>
        <pc:sldMkLst>
          <pc:docMk/>
          <pc:sldMk cId="3273308455" sldId="322"/>
        </pc:sldMkLst>
      </pc:sldChg>
      <pc:sldChg chg="del">
        <pc:chgData name="Luis Angel Chacon Zuniga" userId="73937aee-36b7-4f25-8c7e-f0cdad7652be" providerId="ADAL" clId="{CEA0A90F-856F-4343-97B5-989176FEE93A}" dt="2021-09-17T20:34:01.393" v="0" actId="47"/>
        <pc:sldMkLst>
          <pc:docMk/>
          <pc:sldMk cId="1910725543" sldId="323"/>
        </pc:sldMkLst>
      </pc:sldChg>
      <pc:sldChg chg="del">
        <pc:chgData name="Luis Angel Chacon Zuniga" userId="73937aee-36b7-4f25-8c7e-f0cdad7652be" providerId="ADAL" clId="{CEA0A90F-856F-4343-97B5-989176FEE93A}" dt="2021-09-17T20:34:01.393" v="0" actId="47"/>
        <pc:sldMkLst>
          <pc:docMk/>
          <pc:sldMk cId="3090514090" sldId="324"/>
        </pc:sldMkLst>
      </pc:sldChg>
      <pc:sldChg chg="del">
        <pc:chgData name="Luis Angel Chacon Zuniga" userId="73937aee-36b7-4f25-8c7e-f0cdad7652be" providerId="ADAL" clId="{CEA0A90F-856F-4343-97B5-989176FEE93A}" dt="2021-09-17T20:34:01.393" v="0" actId="47"/>
        <pc:sldMkLst>
          <pc:docMk/>
          <pc:sldMk cId="1721284355" sldId="325"/>
        </pc:sldMkLst>
      </pc:sldChg>
      <pc:sldChg chg="del">
        <pc:chgData name="Luis Angel Chacon Zuniga" userId="73937aee-36b7-4f25-8c7e-f0cdad7652be" providerId="ADAL" clId="{CEA0A90F-856F-4343-97B5-989176FEE93A}" dt="2021-09-17T20:34:01.393" v="0" actId="47"/>
        <pc:sldMkLst>
          <pc:docMk/>
          <pc:sldMk cId="3655070444" sldId="326"/>
        </pc:sldMkLst>
      </pc:sldChg>
      <pc:sldChg chg="del">
        <pc:chgData name="Luis Angel Chacon Zuniga" userId="73937aee-36b7-4f25-8c7e-f0cdad7652be" providerId="ADAL" clId="{CEA0A90F-856F-4343-97B5-989176FEE93A}" dt="2021-09-17T20:34:01.393" v="0" actId="47"/>
        <pc:sldMkLst>
          <pc:docMk/>
          <pc:sldMk cId="317373717" sldId="331"/>
        </pc:sldMkLst>
      </pc:sldChg>
      <pc:sldChg chg="del">
        <pc:chgData name="Luis Angel Chacon Zuniga" userId="73937aee-36b7-4f25-8c7e-f0cdad7652be" providerId="ADAL" clId="{CEA0A90F-856F-4343-97B5-989176FEE93A}" dt="2021-09-17T20:34:01.393" v="0" actId="47"/>
        <pc:sldMkLst>
          <pc:docMk/>
          <pc:sldMk cId="749615021" sldId="332"/>
        </pc:sldMkLst>
      </pc:sldChg>
      <pc:sldChg chg="del">
        <pc:chgData name="Luis Angel Chacon Zuniga" userId="73937aee-36b7-4f25-8c7e-f0cdad7652be" providerId="ADAL" clId="{CEA0A90F-856F-4343-97B5-989176FEE93A}" dt="2021-09-17T20:34:01.393" v="0" actId="47"/>
        <pc:sldMkLst>
          <pc:docMk/>
          <pc:sldMk cId="2720988607" sldId="333"/>
        </pc:sldMkLst>
      </pc:sldChg>
      <pc:sldChg chg="del">
        <pc:chgData name="Luis Angel Chacon Zuniga" userId="73937aee-36b7-4f25-8c7e-f0cdad7652be" providerId="ADAL" clId="{CEA0A90F-856F-4343-97B5-989176FEE93A}" dt="2021-09-17T20:34:01.393" v="0" actId="47"/>
        <pc:sldMkLst>
          <pc:docMk/>
          <pc:sldMk cId="1676390104" sldId="334"/>
        </pc:sldMkLst>
      </pc:sldChg>
      <pc:sldChg chg="del">
        <pc:chgData name="Luis Angel Chacon Zuniga" userId="73937aee-36b7-4f25-8c7e-f0cdad7652be" providerId="ADAL" clId="{CEA0A90F-856F-4343-97B5-989176FEE93A}" dt="2021-09-17T20:34:14.846" v="11" actId="47"/>
        <pc:sldMkLst>
          <pc:docMk/>
          <pc:sldMk cId="4086771340" sldId="386"/>
        </pc:sldMkLst>
      </pc:sldChg>
      <pc:sldChg chg="del">
        <pc:chgData name="Luis Angel Chacon Zuniga" userId="73937aee-36b7-4f25-8c7e-f0cdad7652be" providerId="ADAL" clId="{CEA0A90F-856F-4343-97B5-989176FEE93A}" dt="2021-09-17T20:34:01.393" v="0" actId="47"/>
        <pc:sldMkLst>
          <pc:docMk/>
          <pc:sldMk cId="69213255" sldId="387"/>
        </pc:sldMkLst>
      </pc:sldChg>
      <pc:sldChg chg="del">
        <pc:chgData name="Luis Angel Chacon Zuniga" userId="73937aee-36b7-4f25-8c7e-f0cdad7652be" providerId="ADAL" clId="{CEA0A90F-856F-4343-97B5-989176FEE93A}" dt="2021-09-17T20:34:01.393" v="0" actId="47"/>
        <pc:sldMkLst>
          <pc:docMk/>
          <pc:sldMk cId="1559012309" sldId="388"/>
        </pc:sldMkLst>
      </pc:sldChg>
    </pc:docChg>
  </pc:docChgLst>
  <pc:docChgLst>
    <pc:chgData name="Luis Angel Chacon Zuniga" userId="73937aee-36b7-4f25-8c7e-f0cdad7652be" providerId="ADAL" clId="{FE610F91-8E0F-4E01-AC74-27F72508EA50}"/>
    <pc:docChg chg="undo custSel addSld delSld modSld">
      <pc:chgData name="Luis Angel Chacon Zuniga" userId="73937aee-36b7-4f25-8c7e-f0cdad7652be" providerId="ADAL" clId="{FE610F91-8E0F-4E01-AC74-27F72508EA50}" dt="2021-09-17T13:28:19.622" v="31" actId="47"/>
      <pc:docMkLst>
        <pc:docMk/>
      </pc:docMkLst>
      <pc:sldChg chg="del">
        <pc:chgData name="Luis Angel Chacon Zuniga" userId="73937aee-36b7-4f25-8c7e-f0cdad7652be" providerId="ADAL" clId="{FE610F91-8E0F-4E01-AC74-27F72508EA50}" dt="2021-09-17T13:26:12.697" v="0" actId="47"/>
        <pc:sldMkLst>
          <pc:docMk/>
          <pc:sldMk cId="2565915007" sldId="288"/>
        </pc:sldMkLst>
      </pc:sldChg>
      <pc:sldChg chg="del">
        <pc:chgData name="Luis Angel Chacon Zuniga" userId="73937aee-36b7-4f25-8c7e-f0cdad7652be" providerId="ADAL" clId="{FE610F91-8E0F-4E01-AC74-27F72508EA50}" dt="2021-09-17T13:26:14.968" v="1" actId="47"/>
        <pc:sldMkLst>
          <pc:docMk/>
          <pc:sldMk cId="2850219927" sldId="289"/>
        </pc:sldMkLst>
      </pc:sldChg>
      <pc:sldChg chg="del">
        <pc:chgData name="Luis Angel Chacon Zuniga" userId="73937aee-36b7-4f25-8c7e-f0cdad7652be" providerId="ADAL" clId="{FE610F91-8E0F-4E01-AC74-27F72508EA50}" dt="2021-09-17T13:26:17.318" v="2" actId="47"/>
        <pc:sldMkLst>
          <pc:docMk/>
          <pc:sldMk cId="64408761" sldId="290"/>
        </pc:sldMkLst>
      </pc:sldChg>
      <pc:sldChg chg="del">
        <pc:chgData name="Luis Angel Chacon Zuniga" userId="73937aee-36b7-4f25-8c7e-f0cdad7652be" providerId="ADAL" clId="{FE610F91-8E0F-4E01-AC74-27F72508EA50}" dt="2021-09-17T13:26:18.342" v="3" actId="47"/>
        <pc:sldMkLst>
          <pc:docMk/>
          <pc:sldMk cId="1696522165" sldId="291"/>
        </pc:sldMkLst>
      </pc:sldChg>
      <pc:sldChg chg="del">
        <pc:chgData name="Luis Angel Chacon Zuniga" userId="73937aee-36b7-4f25-8c7e-f0cdad7652be" providerId="ADAL" clId="{FE610F91-8E0F-4E01-AC74-27F72508EA50}" dt="2021-09-17T13:28:19.622" v="31" actId="47"/>
        <pc:sldMkLst>
          <pc:docMk/>
          <pc:sldMk cId="739449916" sldId="295"/>
        </pc:sldMkLst>
      </pc:sldChg>
      <pc:sldChg chg="del">
        <pc:chgData name="Luis Angel Chacon Zuniga" userId="73937aee-36b7-4f25-8c7e-f0cdad7652be" providerId="ADAL" clId="{FE610F91-8E0F-4E01-AC74-27F72508EA50}" dt="2021-09-17T13:28:19.622" v="31" actId="47"/>
        <pc:sldMkLst>
          <pc:docMk/>
          <pc:sldMk cId="678229882" sldId="298"/>
        </pc:sldMkLst>
      </pc:sldChg>
      <pc:sldChg chg="del">
        <pc:chgData name="Luis Angel Chacon Zuniga" userId="73937aee-36b7-4f25-8c7e-f0cdad7652be" providerId="ADAL" clId="{FE610F91-8E0F-4E01-AC74-27F72508EA50}" dt="2021-09-17T13:28:19.622" v="31" actId="47"/>
        <pc:sldMkLst>
          <pc:docMk/>
          <pc:sldMk cId="3185926283" sldId="299"/>
        </pc:sldMkLst>
      </pc:sldChg>
      <pc:sldChg chg="del">
        <pc:chgData name="Luis Angel Chacon Zuniga" userId="73937aee-36b7-4f25-8c7e-f0cdad7652be" providerId="ADAL" clId="{FE610F91-8E0F-4E01-AC74-27F72508EA50}" dt="2021-09-17T13:28:19.622" v="31" actId="47"/>
        <pc:sldMkLst>
          <pc:docMk/>
          <pc:sldMk cId="490013430" sldId="300"/>
        </pc:sldMkLst>
      </pc:sldChg>
      <pc:sldChg chg="del">
        <pc:chgData name="Luis Angel Chacon Zuniga" userId="73937aee-36b7-4f25-8c7e-f0cdad7652be" providerId="ADAL" clId="{FE610F91-8E0F-4E01-AC74-27F72508EA50}" dt="2021-09-17T13:28:19.622" v="31" actId="47"/>
        <pc:sldMkLst>
          <pc:docMk/>
          <pc:sldMk cId="307212442" sldId="301"/>
        </pc:sldMkLst>
      </pc:sldChg>
      <pc:sldChg chg="del">
        <pc:chgData name="Luis Angel Chacon Zuniga" userId="73937aee-36b7-4f25-8c7e-f0cdad7652be" providerId="ADAL" clId="{FE610F91-8E0F-4E01-AC74-27F72508EA50}" dt="2021-09-17T13:28:19.622" v="31" actId="47"/>
        <pc:sldMkLst>
          <pc:docMk/>
          <pc:sldMk cId="4260581685" sldId="302"/>
        </pc:sldMkLst>
      </pc:sldChg>
      <pc:sldChg chg="del">
        <pc:chgData name="Luis Angel Chacon Zuniga" userId="73937aee-36b7-4f25-8c7e-f0cdad7652be" providerId="ADAL" clId="{FE610F91-8E0F-4E01-AC74-27F72508EA50}" dt="2021-09-17T13:28:19.622" v="31" actId="47"/>
        <pc:sldMkLst>
          <pc:docMk/>
          <pc:sldMk cId="1424612815" sldId="303"/>
        </pc:sldMkLst>
      </pc:sldChg>
      <pc:sldChg chg="del">
        <pc:chgData name="Luis Angel Chacon Zuniga" userId="73937aee-36b7-4f25-8c7e-f0cdad7652be" providerId="ADAL" clId="{FE610F91-8E0F-4E01-AC74-27F72508EA50}" dt="2021-09-17T13:28:19.622" v="31" actId="47"/>
        <pc:sldMkLst>
          <pc:docMk/>
          <pc:sldMk cId="1347761335" sldId="304"/>
        </pc:sldMkLst>
      </pc:sldChg>
      <pc:sldChg chg="del">
        <pc:chgData name="Luis Angel Chacon Zuniga" userId="73937aee-36b7-4f25-8c7e-f0cdad7652be" providerId="ADAL" clId="{FE610F91-8E0F-4E01-AC74-27F72508EA50}" dt="2021-09-17T13:28:19.622" v="31" actId="47"/>
        <pc:sldMkLst>
          <pc:docMk/>
          <pc:sldMk cId="781311846" sldId="305"/>
        </pc:sldMkLst>
      </pc:sldChg>
      <pc:sldChg chg="del">
        <pc:chgData name="Luis Angel Chacon Zuniga" userId="73937aee-36b7-4f25-8c7e-f0cdad7652be" providerId="ADAL" clId="{FE610F91-8E0F-4E01-AC74-27F72508EA50}" dt="2021-09-17T13:28:19.622" v="31" actId="47"/>
        <pc:sldMkLst>
          <pc:docMk/>
          <pc:sldMk cId="3268277745" sldId="306"/>
        </pc:sldMkLst>
      </pc:sldChg>
      <pc:sldChg chg="del">
        <pc:chgData name="Luis Angel Chacon Zuniga" userId="73937aee-36b7-4f25-8c7e-f0cdad7652be" providerId="ADAL" clId="{FE610F91-8E0F-4E01-AC74-27F72508EA50}" dt="2021-09-17T13:28:19.622" v="31" actId="47"/>
        <pc:sldMkLst>
          <pc:docMk/>
          <pc:sldMk cId="3877393173" sldId="307"/>
        </pc:sldMkLst>
      </pc:sldChg>
      <pc:sldChg chg="del">
        <pc:chgData name="Luis Angel Chacon Zuniga" userId="73937aee-36b7-4f25-8c7e-f0cdad7652be" providerId="ADAL" clId="{FE610F91-8E0F-4E01-AC74-27F72508EA50}" dt="2021-09-17T13:28:19.622" v="31" actId="47"/>
        <pc:sldMkLst>
          <pc:docMk/>
          <pc:sldMk cId="3695370246" sldId="314"/>
        </pc:sldMkLst>
      </pc:sldChg>
      <pc:sldChg chg="del">
        <pc:chgData name="Luis Angel Chacon Zuniga" userId="73937aee-36b7-4f25-8c7e-f0cdad7652be" providerId="ADAL" clId="{FE610F91-8E0F-4E01-AC74-27F72508EA50}" dt="2021-09-17T13:28:19.622" v="31" actId="47"/>
        <pc:sldMkLst>
          <pc:docMk/>
          <pc:sldMk cId="3902899688" sldId="315"/>
        </pc:sldMkLst>
      </pc:sldChg>
      <pc:sldChg chg="del">
        <pc:chgData name="Luis Angel Chacon Zuniga" userId="73937aee-36b7-4f25-8c7e-f0cdad7652be" providerId="ADAL" clId="{FE610F91-8E0F-4E01-AC74-27F72508EA50}" dt="2021-09-17T13:28:19.622" v="31" actId="47"/>
        <pc:sldMkLst>
          <pc:docMk/>
          <pc:sldMk cId="3433631333" sldId="316"/>
        </pc:sldMkLst>
      </pc:sldChg>
      <pc:sldChg chg="del">
        <pc:chgData name="Luis Angel Chacon Zuniga" userId="73937aee-36b7-4f25-8c7e-f0cdad7652be" providerId="ADAL" clId="{FE610F91-8E0F-4E01-AC74-27F72508EA50}" dt="2021-09-17T13:27:15.594" v="25" actId="47"/>
        <pc:sldMkLst>
          <pc:docMk/>
          <pc:sldMk cId="2701060842" sldId="327"/>
        </pc:sldMkLst>
      </pc:sldChg>
      <pc:sldChg chg="del">
        <pc:chgData name="Luis Angel Chacon Zuniga" userId="73937aee-36b7-4f25-8c7e-f0cdad7652be" providerId="ADAL" clId="{FE610F91-8E0F-4E01-AC74-27F72508EA50}" dt="2021-09-17T13:27:16.696" v="26" actId="47"/>
        <pc:sldMkLst>
          <pc:docMk/>
          <pc:sldMk cId="1741544738" sldId="328"/>
        </pc:sldMkLst>
      </pc:sldChg>
      <pc:sldChg chg="del">
        <pc:chgData name="Luis Angel Chacon Zuniga" userId="73937aee-36b7-4f25-8c7e-f0cdad7652be" providerId="ADAL" clId="{FE610F91-8E0F-4E01-AC74-27F72508EA50}" dt="2021-09-17T13:27:17.676" v="27" actId="47"/>
        <pc:sldMkLst>
          <pc:docMk/>
          <pc:sldMk cId="274742977" sldId="329"/>
        </pc:sldMkLst>
      </pc:sldChg>
      <pc:sldChg chg="del">
        <pc:chgData name="Luis Angel Chacon Zuniga" userId="73937aee-36b7-4f25-8c7e-f0cdad7652be" providerId="ADAL" clId="{FE610F91-8E0F-4E01-AC74-27F72508EA50}" dt="2021-09-17T13:27:19.019" v="28" actId="47"/>
        <pc:sldMkLst>
          <pc:docMk/>
          <pc:sldMk cId="49263418" sldId="330"/>
        </pc:sldMkLst>
      </pc:sldChg>
      <pc:sldChg chg="add del">
        <pc:chgData name="Luis Angel Chacon Zuniga" userId="73937aee-36b7-4f25-8c7e-f0cdad7652be" providerId="ADAL" clId="{FE610F91-8E0F-4E01-AC74-27F72508EA50}" dt="2021-09-17T13:27:24.188" v="30" actId="47"/>
        <pc:sldMkLst>
          <pc:docMk/>
          <pc:sldMk cId="317373717" sldId="331"/>
        </pc:sldMkLst>
      </pc:sldChg>
      <pc:sldChg chg="del">
        <pc:chgData name="Luis Angel Chacon Zuniga" userId="73937aee-36b7-4f25-8c7e-f0cdad7652be" providerId="ADAL" clId="{FE610F91-8E0F-4E01-AC74-27F72508EA50}" dt="2021-09-17T13:28:19.622" v="31" actId="47"/>
        <pc:sldMkLst>
          <pc:docMk/>
          <pc:sldMk cId="3481101571" sldId="335"/>
        </pc:sldMkLst>
      </pc:sldChg>
      <pc:sldChg chg="del">
        <pc:chgData name="Luis Angel Chacon Zuniga" userId="73937aee-36b7-4f25-8c7e-f0cdad7652be" providerId="ADAL" clId="{FE610F91-8E0F-4E01-AC74-27F72508EA50}" dt="2021-09-17T13:28:19.622" v="31" actId="47"/>
        <pc:sldMkLst>
          <pc:docMk/>
          <pc:sldMk cId="875836507" sldId="336"/>
        </pc:sldMkLst>
      </pc:sldChg>
      <pc:sldChg chg="addSp delSp modSp new mod setBg">
        <pc:chgData name="Luis Angel Chacon Zuniga" userId="73937aee-36b7-4f25-8c7e-f0cdad7652be" providerId="ADAL" clId="{FE610F91-8E0F-4E01-AC74-27F72508EA50}" dt="2021-09-17T13:26:55.578" v="24" actId="20577"/>
        <pc:sldMkLst>
          <pc:docMk/>
          <pc:sldMk cId="4086771340" sldId="386"/>
        </pc:sldMkLst>
        <pc:spChg chg="mod">
          <ac:chgData name="Luis Angel Chacon Zuniga" userId="73937aee-36b7-4f25-8c7e-f0cdad7652be" providerId="ADAL" clId="{FE610F91-8E0F-4E01-AC74-27F72508EA50}" dt="2021-09-17T13:26:55.578" v="24" actId="20577"/>
          <ac:spMkLst>
            <pc:docMk/>
            <pc:sldMk cId="4086771340" sldId="386"/>
            <ac:spMk id="2" creationId="{149047E1-E10D-4FDD-87B8-2DF497A2DABD}"/>
          </ac:spMkLst>
        </pc:spChg>
        <pc:spChg chg="del">
          <ac:chgData name="Luis Angel Chacon Zuniga" userId="73937aee-36b7-4f25-8c7e-f0cdad7652be" providerId="ADAL" clId="{FE610F91-8E0F-4E01-AC74-27F72508EA50}" dt="2021-09-17T13:26:49.850" v="5" actId="26606"/>
          <ac:spMkLst>
            <pc:docMk/>
            <pc:sldMk cId="4086771340" sldId="386"/>
            <ac:spMk id="3" creationId="{764F353D-3A1A-4885-9185-39F9FAB2CB0E}"/>
          </ac:spMkLst>
        </pc:spChg>
        <pc:spChg chg="add">
          <ac:chgData name="Luis Angel Chacon Zuniga" userId="73937aee-36b7-4f25-8c7e-f0cdad7652be" providerId="ADAL" clId="{FE610F91-8E0F-4E01-AC74-27F72508EA50}" dt="2021-09-17T13:26:49.850" v="5" actId="26606"/>
          <ac:spMkLst>
            <pc:docMk/>
            <pc:sldMk cId="4086771340" sldId="386"/>
            <ac:spMk id="8" creationId="{F7660A3D-94D7-4E5D-AE77-F2DEE49DF4EE}"/>
          </ac:spMkLst>
        </pc:spChg>
        <pc:spChg chg="add">
          <ac:chgData name="Luis Angel Chacon Zuniga" userId="73937aee-36b7-4f25-8c7e-f0cdad7652be" providerId="ADAL" clId="{FE610F91-8E0F-4E01-AC74-27F72508EA50}" dt="2021-09-17T13:26:49.850" v="5" actId="26606"/>
          <ac:spMkLst>
            <pc:docMk/>
            <pc:sldMk cId="4086771340" sldId="386"/>
            <ac:spMk id="10" creationId="{A44EB985-DC5C-4DAC-9D62-8DC7D0F25A8F}"/>
          </ac:spMkLst>
        </pc:spChg>
        <pc:spChg chg="add">
          <ac:chgData name="Luis Angel Chacon Zuniga" userId="73937aee-36b7-4f25-8c7e-f0cdad7652be" providerId="ADAL" clId="{FE610F91-8E0F-4E01-AC74-27F72508EA50}" dt="2021-09-17T13:26:49.850" v="5" actId="26606"/>
          <ac:spMkLst>
            <pc:docMk/>
            <pc:sldMk cId="4086771340" sldId="386"/>
            <ac:spMk id="12" creationId="{3FCB64ED-B050-4F57-8188-F233260082B0}"/>
          </ac:spMkLst>
        </pc:spChg>
        <pc:spChg chg="add">
          <ac:chgData name="Luis Angel Chacon Zuniga" userId="73937aee-36b7-4f25-8c7e-f0cdad7652be" providerId="ADAL" clId="{FE610F91-8E0F-4E01-AC74-27F72508EA50}" dt="2021-09-17T13:26:49.850" v="5" actId="26606"/>
          <ac:spMkLst>
            <pc:docMk/>
            <pc:sldMk cId="4086771340" sldId="386"/>
            <ac:spMk id="14" creationId="{2BF5D0F4-EA4E-47A5-87BE-9ABB1AF66DCF}"/>
          </ac:spMkLst>
        </pc:spChg>
        <pc:spChg chg="add">
          <ac:chgData name="Luis Angel Chacon Zuniga" userId="73937aee-36b7-4f25-8c7e-f0cdad7652be" providerId="ADAL" clId="{FE610F91-8E0F-4E01-AC74-27F72508EA50}" dt="2021-09-17T13:26:49.850" v="5" actId="26606"/>
          <ac:spMkLst>
            <pc:docMk/>
            <pc:sldMk cId="4086771340" sldId="386"/>
            <ac:spMk id="16" creationId="{328C565D-A991-4381-AC37-76A58A4A128F}"/>
          </ac:spMkLst>
        </pc:spChg>
        <pc:spChg chg="add">
          <ac:chgData name="Luis Angel Chacon Zuniga" userId="73937aee-36b7-4f25-8c7e-f0cdad7652be" providerId="ADAL" clId="{FE610F91-8E0F-4E01-AC74-27F72508EA50}" dt="2021-09-17T13:26:49.850" v="5" actId="26606"/>
          <ac:spMkLst>
            <pc:docMk/>
            <pc:sldMk cId="4086771340" sldId="386"/>
            <ac:spMk id="18" creationId="{B7180431-F4DE-415D-BCBB-9316423C37C1}"/>
          </ac:spMkLst>
        </pc:spChg>
        <pc:spChg chg="add">
          <ac:chgData name="Luis Angel Chacon Zuniga" userId="73937aee-36b7-4f25-8c7e-f0cdad7652be" providerId="ADAL" clId="{FE610F91-8E0F-4E01-AC74-27F72508EA50}" dt="2021-09-17T13:26:49.850" v="5" actId="26606"/>
          <ac:spMkLst>
            <pc:docMk/>
            <pc:sldMk cId="4086771340" sldId="386"/>
            <ac:spMk id="20" creationId="{EEABD997-5EF9-4E9B-AFBB-F6DFAAF3ADF0}"/>
          </ac:spMkLst>
        </pc:spChg>
        <pc:spChg chg="add">
          <ac:chgData name="Luis Angel Chacon Zuniga" userId="73937aee-36b7-4f25-8c7e-f0cdad7652be" providerId="ADAL" clId="{FE610F91-8E0F-4E01-AC74-27F72508EA50}" dt="2021-09-17T13:26:49.850" v="5" actId="26606"/>
          <ac:spMkLst>
            <pc:docMk/>
            <pc:sldMk cId="4086771340" sldId="386"/>
            <ac:spMk id="22" creationId="{E9AB5EE6-A047-4B18-B998-D46DF3CC36FE}"/>
          </ac:spMkLst>
        </pc:spChg>
      </pc:sldChg>
    </pc:docChg>
  </pc:docChgLst>
  <pc:docChgLst>
    <pc:chgData name="Luis Angel Chacon Zuniga" userId="73937aee-36b7-4f25-8c7e-f0cdad7652be" providerId="ADAL" clId="{81C39B0F-56E1-4CE4-9457-DF8288ACC280}"/>
    <pc:docChg chg="undo custSel addSld delSld modSld">
      <pc:chgData name="Luis Angel Chacon Zuniga" userId="73937aee-36b7-4f25-8c7e-f0cdad7652be" providerId="ADAL" clId="{81C39B0F-56E1-4CE4-9457-DF8288ACC280}" dt="2021-09-17T15:22:50.396" v="159" actId="14100"/>
      <pc:docMkLst>
        <pc:docMk/>
      </pc:docMkLst>
      <pc:sldChg chg="del">
        <pc:chgData name="Luis Angel Chacon Zuniga" userId="73937aee-36b7-4f25-8c7e-f0cdad7652be" providerId="ADAL" clId="{81C39B0F-56E1-4CE4-9457-DF8288ACC280}" dt="2021-09-17T13:35:30.761" v="18" actId="47"/>
        <pc:sldMkLst>
          <pc:docMk/>
          <pc:sldMk cId="2570109903" sldId="256"/>
        </pc:sldMkLst>
      </pc:sldChg>
      <pc:sldChg chg="del">
        <pc:chgData name="Luis Angel Chacon Zuniga" userId="73937aee-36b7-4f25-8c7e-f0cdad7652be" providerId="ADAL" clId="{81C39B0F-56E1-4CE4-9457-DF8288ACC280}" dt="2021-09-17T15:15:15.045" v="146" actId="47"/>
        <pc:sldMkLst>
          <pc:docMk/>
          <pc:sldMk cId="875741090" sldId="296"/>
        </pc:sldMkLst>
      </pc:sldChg>
      <pc:sldChg chg="del">
        <pc:chgData name="Luis Angel Chacon Zuniga" userId="73937aee-36b7-4f25-8c7e-f0cdad7652be" providerId="ADAL" clId="{81C39B0F-56E1-4CE4-9457-DF8288ACC280}" dt="2021-09-17T13:40:47.090" v="22" actId="47"/>
        <pc:sldMkLst>
          <pc:docMk/>
          <pc:sldMk cId="2891964602" sldId="308"/>
        </pc:sldMkLst>
      </pc:sldChg>
      <pc:sldChg chg="del">
        <pc:chgData name="Luis Angel Chacon Zuniga" userId="73937aee-36b7-4f25-8c7e-f0cdad7652be" providerId="ADAL" clId="{81C39B0F-56E1-4CE4-9457-DF8288ACC280}" dt="2021-09-17T13:40:47.090" v="22" actId="47"/>
        <pc:sldMkLst>
          <pc:docMk/>
          <pc:sldMk cId="3884086342" sldId="309"/>
        </pc:sldMkLst>
      </pc:sldChg>
      <pc:sldChg chg="addSp delSp modSp del mod">
        <pc:chgData name="Luis Angel Chacon Zuniga" userId="73937aee-36b7-4f25-8c7e-f0cdad7652be" providerId="ADAL" clId="{81C39B0F-56E1-4CE4-9457-DF8288ACC280}" dt="2021-09-17T15:22:50.396" v="159" actId="14100"/>
        <pc:sldMkLst>
          <pc:docMk/>
          <pc:sldMk cId="1094458121" sldId="310"/>
        </pc:sldMkLst>
        <pc:spChg chg="mod">
          <ac:chgData name="Luis Angel Chacon Zuniga" userId="73937aee-36b7-4f25-8c7e-f0cdad7652be" providerId="ADAL" clId="{81C39B0F-56E1-4CE4-9457-DF8288ACC280}" dt="2021-09-17T15:18:32.166" v="153" actId="2710"/>
          <ac:spMkLst>
            <pc:docMk/>
            <pc:sldMk cId="1094458121" sldId="310"/>
            <ac:spMk id="3" creationId="{00000000-0000-0000-0000-000000000000}"/>
          </ac:spMkLst>
        </pc:spChg>
        <pc:spChg chg="del mod">
          <ac:chgData name="Luis Angel Chacon Zuniga" userId="73937aee-36b7-4f25-8c7e-f0cdad7652be" providerId="ADAL" clId="{81C39B0F-56E1-4CE4-9457-DF8288ACC280}" dt="2021-09-17T15:22:37.866" v="155" actId="478"/>
          <ac:spMkLst>
            <pc:docMk/>
            <pc:sldMk cId="1094458121" sldId="310"/>
            <ac:spMk id="4" creationId="{00000000-0000-0000-0000-000000000000}"/>
          </ac:spMkLst>
        </pc:spChg>
        <pc:spChg chg="add del mod">
          <ac:chgData name="Luis Angel Chacon Zuniga" userId="73937aee-36b7-4f25-8c7e-f0cdad7652be" providerId="ADAL" clId="{81C39B0F-56E1-4CE4-9457-DF8288ACC280}" dt="2021-09-17T15:22:40.687" v="156" actId="478"/>
          <ac:spMkLst>
            <pc:docMk/>
            <pc:sldMk cId="1094458121" sldId="310"/>
            <ac:spMk id="8" creationId="{F8338822-53D3-4B15-AD22-0E35CEA3E2CC}"/>
          </ac:spMkLst>
        </pc:spChg>
        <pc:picChg chg="add mod">
          <ac:chgData name="Luis Angel Chacon Zuniga" userId="73937aee-36b7-4f25-8c7e-f0cdad7652be" providerId="ADAL" clId="{81C39B0F-56E1-4CE4-9457-DF8288ACC280}" dt="2021-09-17T15:22:50.396" v="159" actId="14100"/>
          <ac:picMkLst>
            <pc:docMk/>
            <pc:sldMk cId="1094458121" sldId="310"/>
            <ac:picMk id="6" creationId="{489FDCA0-FCFB-411E-8F8F-F5F69019474E}"/>
          </ac:picMkLst>
        </pc:picChg>
      </pc:sldChg>
      <pc:sldChg chg="del">
        <pc:chgData name="Luis Angel Chacon Zuniga" userId="73937aee-36b7-4f25-8c7e-f0cdad7652be" providerId="ADAL" clId="{81C39B0F-56E1-4CE4-9457-DF8288ACC280}" dt="2021-09-17T13:40:47.090" v="22" actId="47"/>
        <pc:sldMkLst>
          <pc:docMk/>
          <pc:sldMk cId="2903159767" sldId="311"/>
        </pc:sldMkLst>
      </pc:sldChg>
      <pc:sldChg chg="del">
        <pc:chgData name="Luis Angel Chacon Zuniga" userId="73937aee-36b7-4f25-8c7e-f0cdad7652be" providerId="ADAL" clId="{81C39B0F-56E1-4CE4-9457-DF8288ACC280}" dt="2021-09-17T13:40:47.090" v="22" actId="47"/>
        <pc:sldMkLst>
          <pc:docMk/>
          <pc:sldMk cId="2536305009" sldId="312"/>
        </pc:sldMkLst>
      </pc:sldChg>
      <pc:sldChg chg="del">
        <pc:chgData name="Luis Angel Chacon Zuniga" userId="73937aee-36b7-4f25-8c7e-f0cdad7652be" providerId="ADAL" clId="{81C39B0F-56E1-4CE4-9457-DF8288ACC280}" dt="2021-09-17T13:40:47.090" v="22" actId="47"/>
        <pc:sldMkLst>
          <pc:docMk/>
          <pc:sldMk cId="961650484" sldId="313"/>
        </pc:sldMkLst>
      </pc:sldChg>
      <pc:sldChg chg="del">
        <pc:chgData name="Luis Angel Chacon Zuniga" userId="73937aee-36b7-4f25-8c7e-f0cdad7652be" providerId="ADAL" clId="{81C39B0F-56E1-4CE4-9457-DF8288ACC280}" dt="2021-09-17T13:40:47.090" v="22" actId="47"/>
        <pc:sldMkLst>
          <pc:docMk/>
          <pc:sldMk cId="2678635253" sldId="317"/>
        </pc:sldMkLst>
      </pc:sldChg>
      <pc:sldChg chg="delSp modSp mod chgLayout">
        <pc:chgData name="Luis Angel Chacon Zuniga" userId="73937aee-36b7-4f25-8c7e-f0cdad7652be" providerId="ADAL" clId="{81C39B0F-56E1-4CE4-9457-DF8288ACC280}" dt="2021-09-17T14:16:29.147" v="45" actId="403"/>
        <pc:sldMkLst>
          <pc:docMk/>
          <pc:sldMk cId="704559787" sldId="321"/>
        </pc:sldMkLst>
        <pc:spChg chg="mod ord">
          <ac:chgData name="Luis Angel Chacon Zuniga" userId="73937aee-36b7-4f25-8c7e-f0cdad7652be" providerId="ADAL" clId="{81C39B0F-56E1-4CE4-9457-DF8288ACC280}" dt="2021-09-17T14:05:53.168" v="24" actId="700"/>
          <ac:spMkLst>
            <pc:docMk/>
            <pc:sldMk cId="704559787" sldId="321"/>
            <ac:spMk id="2" creationId="{74E54E93-9C00-45C8-8953-044A3280CACE}"/>
          </ac:spMkLst>
        </pc:spChg>
        <pc:spChg chg="mod ord">
          <ac:chgData name="Luis Angel Chacon Zuniga" userId="73937aee-36b7-4f25-8c7e-f0cdad7652be" providerId="ADAL" clId="{81C39B0F-56E1-4CE4-9457-DF8288ACC280}" dt="2021-09-17T14:16:29.147" v="45" actId="403"/>
          <ac:spMkLst>
            <pc:docMk/>
            <pc:sldMk cId="704559787" sldId="321"/>
            <ac:spMk id="3" creationId="{DEA99679-20E4-45A8-9E41-89665A884191}"/>
          </ac:spMkLst>
        </pc:spChg>
        <pc:picChg chg="del">
          <ac:chgData name="Luis Angel Chacon Zuniga" userId="73937aee-36b7-4f25-8c7e-f0cdad7652be" providerId="ADAL" clId="{81C39B0F-56E1-4CE4-9457-DF8288ACC280}" dt="2021-09-17T14:05:42.444" v="23" actId="478"/>
          <ac:picMkLst>
            <pc:docMk/>
            <pc:sldMk cId="704559787" sldId="321"/>
            <ac:picMk id="5" creationId="{569EB573-BECC-427A-9E27-DE3BFFE139AA}"/>
          </ac:picMkLst>
        </pc:picChg>
      </pc:sldChg>
      <pc:sldChg chg="modSp mod">
        <pc:chgData name="Luis Angel Chacon Zuniga" userId="73937aee-36b7-4f25-8c7e-f0cdad7652be" providerId="ADAL" clId="{81C39B0F-56E1-4CE4-9457-DF8288ACC280}" dt="2021-09-17T14:22:59.794" v="83" actId="27636"/>
        <pc:sldMkLst>
          <pc:docMk/>
          <pc:sldMk cId="1910725543" sldId="323"/>
        </pc:sldMkLst>
        <pc:spChg chg="mod">
          <ac:chgData name="Luis Angel Chacon Zuniga" userId="73937aee-36b7-4f25-8c7e-f0cdad7652be" providerId="ADAL" clId="{81C39B0F-56E1-4CE4-9457-DF8288ACC280}" dt="2021-09-17T14:22:59.794" v="83" actId="27636"/>
          <ac:spMkLst>
            <pc:docMk/>
            <pc:sldMk cId="1910725543" sldId="323"/>
            <ac:spMk id="3" creationId="{82103FBE-36AE-4560-AD9D-AA56B51559F2}"/>
          </ac:spMkLst>
        </pc:spChg>
      </pc:sldChg>
      <pc:sldChg chg="addSp delSp modSp mod">
        <pc:chgData name="Luis Angel Chacon Zuniga" userId="73937aee-36b7-4f25-8c7e-f0cdad7652be" providerId="ADAL" clId="{81C39B0F-56E1-4CE4-9457-DF8288ACC280}" dt="2021-09-17T14:32:26.562" v="96" actId="14100"/>
        <pc:sldMkLst>
          <pc:docMk/>
          <pc:sldMk cId="3090514090" sldId="324"/>
        </pc:sldMkLst>
        <pc:spChg chg="add del mod">
          <ac:chgData name="Luis Angel Chacon Zuniga" userId="73937aee-36b7-4f25-8c7e-f0cdad7652be" providerId="ADAL" clId="{81C39B0F-56E1-4CE4-9457-DF8288ACC280}" dt="2021-09-17T14:32:08.623" v="87" actId="478"/>
          <ac:spMkLst>
            <pc:docMk/>
            <pc:sldMk cId="3090514090" sldId="324"/>
            <ac:spMk id="6" creationId="{C7B50441-F993-4A99-B67C-7CC83DC1712D}"/>
          </ac:spMkLst>
        </pc:spChg>
        <pc:picChg chg="del">
          <ac:chgData name="Luis Angel Chacon Zuniga" userId="73937aee-36b7-4f25-8c7e-f0cdad7652be" providerId="ADAL" clId="{81C39B0F-56E1-4CE4-9457-DF8288ACC280}" dt="2021-09-17T14:31:42.480" v="84" actId="478"/>
          <ac:picMkLst>
            <pc:docMk/>
            <pc:sldMk cId="3090514090" sldId="324"/>
            <ac:picMk id="4" creationId="{C886F4DE-670B-4C68-B178-B445BEC55E5B}"/>
          </ac:picMkLst>
        </pc:picChg>
        <pc:picChg chg="del">
          <ac:chgData name="Luis Angel Chacon Zuniga" userId="73937aee-36b7-4f25-8c7e-f0cdad7652be" providerId="ADAL" clId="{81C39B0F-56E1-4CE4-9457-DF8288ACC280}" dt="2021-09-17T14:32:10.422" v="88" actId="478"/>
          <ac:picMkLst>
            <pc:docMk/>
            <pc:sldMk cId="3090514090" sldId="324"/>
            <ac:picMk id="5" creationId="{F8F4EEEF-EC1A-4530-BC2B-D993623D9262}"/>
          </ac:picMkLst>
        </pc:picChg>
        <pc:picChg chg="add mod">
          <ac:chgData name="Luis Angel Chacon Zuniga" userId="73937aee-36b7-4f25-8c7e-f0cdad7652be" providerId="ADAL" clId="{81C39B0F-56E1-4CE4-9457-DF8288ACC280}" dt="2021-09-17T14:32:26.562" v="96" actId="14100"/>
          <ac:picMkLst>
            <pc:docMk/>
            <pc:sldMk cId="3090514090" sldId="324"/>
            <ac:picMk id="8" creationId="{86649AA1-38AC-4A27-90B2-B1025DEF13DA}"/>
          </ac:picMkLst>
        </pc:picChg>
        <pc:picChg chg="add mod">
          <ac:chgData name="Luis Angel Chacon Zuniga" userId="73937aee-36b7-4f25-8c7e-f0cdad7652be" providerId="ADAL" clId="{81C39B0F-56E1-4CE4-9457-DF8288ACC280}" dt="2021-09-17T14:32:20.192" v="93" actId="14100"/>
          <ac:picMkLst>
            <pc:docMk/>
            <pc:sldMk cId="3090514090" sldId="324"/>
            <ac:picMk id="10" creationId="{DA3316F6-B206-4E10-892E-ED826DE843C1}"/>
          </ac:picMkLst>
        </pc:picChg>
      </pc:sldChg>
      <pc:sldChg chg="addSp delSp modSp mod">
        <pc:chgData name="Luis Angel Chacon Zuniga" userId="73937aee-36b7-4f25-8c7e-f0cdad7652be" providerId="ADAL" clId="{81C39B0F-56E1-4CE4-9457-DF8288ACC280}" dt="2021-09-17T14:46:14.901" v="106" actId="1076"/>
        <pc:sldMkLst>
          <pc:docMk/>
          <pc:sldMk cId="3655070444" sldId="326"/>
        </pc:sldMkLst>
        <pc:spChg chg="add del mod">
          <ac:chgData name="Luis Angel Chacon Zuniga" userId="73937aee-36b7-4f25-8c7e-f0cdad7652be" providerId="ADAL" clId="{81C39B0F-56E1-4CE4-9457-DF8288ACC280}" dt="2021-09-17T14:45:42.860" v="98" actId="478"/>
          <ac:spMkLst>
            <pc:docMk/>
            <pc:sldMk cId="3655070444" sldId="326"/>
            <ac:spMk id="6" creationId="{7C85A65D-213B-4B38-BBCE-BB382188F823}"/>
          </ac:spMkLst>
        </pc:spChg>
        <pc:picChg chg="del">
          <ac:chgData name="Luis Angel Chacon Zuniga" userId="73937aee-36b7-4f25-8c7e-f0cdad7652be" providerId="ADAL" clId="{81C39B0F-56E1-4CE4-9457-DF8288ACC280}" dt="2021-09-17T14:45:40.406" v="97" actId="478"/>
          <ac:picMkLst>
            <pc:docMk/>
            <pc:sldMk cId="3655070444" sldId="326"/>
            <ac:picMk id="4" creationId="{267B0961-23DE-4EC0-90BF-AD5BA0DFBE50}"/>
          </ac:picMkLst>
        </pc:picChg>
        <pc:picChg chg="del">
          <ac:chgData name="Luis Angel Chacon Zuniga" userId="73937aee-36b7-4f25-8c7e-f0cdad7652be" providerId="ADAL" clId="{81C39B0F-56E1-4CE4-9457-DF8288ACC280}" dt="2021-09-17T14:45:43.555" v="99" actId="478"/>
          <ac:picMkLst>
            <pc:docMk/>
            <pc:sldMk cId="3655070444" sldId="326"/>
            <ac:picMk id="5" creationId="{E0C3FC4F-08F3-42AE-9D7B-C6D5D6EEFA4E}"/>
          </ac:picMkLst>
        </pc:picChg>
        <pc:picChg chg="add mod">
          <ac:chgData name="Luis Angel Chacon Zuniga" userId="73937aee-36b7-4f25-8c7e-f0cdad7652be" providerId="ADAL" clId="{81C39B0F-56E1-4CE4-9457-DF8288ACC280}" dt="2021-09-17T14:45:55.687" v="103" actId="1076"/>
          <ac:picMkLst>
            <pc:docMk/>
            <pc:sldMk cId="3655070444" sldId="326"/>
            <ac:picMk id="8" creationId="{780C633B-55CA-4704-97AC-981CF47866CA}"/>
          </ac:picMkLst>
        </pc:picChg>
        <pc:picChg chg="add mod">
          <ac:chgData name="Luis Angel Chacon Zuniga" userId="73937aee-36b7-4f25-8c7e-f0cdad7652be" providerId="ADAL" clId="{81C39B0F-56E1-4CE4-9457-DF8288ACC280}" dt="2021-09-17T14:46:14.901" v="106" actId="1076"/>
          <ac:picMkLst>
            <pc:docMk/>
            <pc:sldMk cId="3655070444" sldId="326"/>
            <ac:picMk id="10" creationId="{FCAB7056-7A80-4B08-9CBA-2DD917DEDA48}"/>
          </ac:picMkLst>
        </pc:picChg>
      </pc:sldChg>
      <pc:sldChg chg="modSp mod">
        <pc:chgData name="Luis Angel Chacon Zuniga" userId="73937aee-36b7-4f25-8c7e-f0cdad7652be" providerId="ADAL" clId="{81C39B0F-56E1-4CE4-9457-DF8288ACC280}" dt="2021-09-17T14:46:28.719" v="111" actId="123"/>
        <pc:sldMkLst>
          <pc:docMk/>
          <pc:sldMk cId="317373717" sldId="331"/>
        </pc:sldMkLst>
        <pc:spChg chg="mod">
          <ac:chgData name="Luis Angel Chacon Zuniga" userId="73937aee-36b7-4f25-8c7e-f0cdad7652be" providerId="ADAL" clId="{81C39B0F-56E1-4CE4-9457-DF8288ACC280}" dt="2021-09-17T14:46:28.719" v="111" actId="123"/>
          <ac:spMkLst>
            <pc:docMk/>
            <pc:sldMk cId="317373717" sldId="331"/>
            <ac:spMk id="3" creationId="{988ED262-F88C-4D16-87C3-B6FBA60C9521}"/>
          </ac:spMkLst>
        </pc:spChg>
      </pc:sldChg>
      <pc:sldChg chg="addSp delSp modSp mod">
        <pc:chgData name="Luis Angel Chacon Zuniga" userId="73937aee-36b7-4f25-8c7e-f0cdad7652be" providerId="ADAL" clId="{81C39B0F-56E1-4CE4-9457-DF8288ACC280}" dt="2021-09-17T15:11:05.624" v="128" actId="14100"/>
        <pc:sldMkLst>
          <pc:docMk/>
          <pc:sldMk cId="749615021" sldId="332"/>
        </pc:sldMkLst>
        <pc:spChg chg="mod">
          <ac:chgData name="Luis Angel Chacon Zuniga" userId="73937aee-36b7-4f25-8c7e-f0cdad7652be" providerId="ADAL" clId="{81C39B0F-56E1-4CE4-9457-DF8288ACC280}" dt="2021-09-17T14:47:15.281" v="113" actId="14100"/>
          <ac:spMkLst>
            <pc:docMk/>
            <pc:sldMk cId="749615021" sldId="332"/>
            <ac:spMk id="3" creationId="{0635A5A8-C39F-4159-9DE5-C29383047005}"/>
          </ac:spMkLst>
        </pc:spChg>
        <pc:spChg chg="mod">
          <ac:chgData name="Luis Angel Chacon Zuniga" userId="73937aee-36b7-4f25-8c7e-f0cdad7652be" providerId="ADAL" clId="{81C39B0F-56E1-4CE4-9457-DF8288ACC280}" dt="2021-09-17T14:52:52.599" v="116" actId="1076"/>
          <ac:spMkLst>
            <pc:docMk/>
            <pc:sldMk cId="749615021" sldId="332"/>
            <ac:spMk id="6" creationId="{3588371D-BDF8-4BF9-A914-7BA59DEB8E89}"/>
          </ac:spMkLst>
        </pc:spChg>
        <pc:picChg chg="add mod">
          <ac:chgData name="Luis Angel Chacon Zuniga" userId="73937aee-36b7-4f25-8c7e-f0cdad7652be" providerId="ADAL" clId="{81C39B0F-56E1-4CE4-9457-DF8288ACC280}" dt="2021-09-17T15:11:01.161" v="126" actId="1076"/>
          <ac:picMkLst>
            <pc:docMk/>
            <pc:sldMk cId="749615021" sldId="332"/>
            <ac:picMk id="5" creationId="{C6AF1319-8E80-4064-B855-CE07874FCC71}"/>
          </ac:picMkLst>
        </pc:picChg>
        <pc:picChg chg="del mod">
          <ac:chgData name="Luis Angel Chacon Zuniga" userId="73937aee-36b7-4f25-8c7e-f0cdad7652be" providerId="ADAL" clId="{81C39B0F-56E1-4CE4-9457-DF8288ACC280}" dt="2021-09-17T14:52:48.588" v="115" actId="478"/>
          <ac:picMkLst>
            <pc:docMk/>
            <pc:sldMk cId="749615021" sldId="332"/>
            <ac:picMk id="8" creationId="{9908DCB9-1FB0-4CCA-ABCA-CEA1D79741B6}"/>
          </ac:picMkLst>
        </pc:picChg>
        <pc:picChg chg="add mod">
          <ac:chgData name="Luis Angel Chacon Zuniga" userId="73937aee-36b7-4f25-8c7e-f0cdad7652be" providerId="ADAL" clId="{81C39B0F-56E1-4CE4-9457-DF8288ACC280}" dt="2021-09-17T15:11:05.624" v="128" actId="14100"/>
          <ac:picMkLst>
            <pc:docMk/>
            <pc:sldMk cId="749615021" sldId="332"/>
            <ac:picMk id="10" creationId="{B12455AF-96FC-4EA2-A2BB-55531908486F}"/>
          </ac:picMkLst>
        </pc:picChg>
      </pc:sldChg>
      <pc:sldChg chg="addSp delSp modSp mod">
        <pc:chgData name="Luis Angel Chacon Zuniga" userId="73937aee-36b7-4f25-8c7e-f0cdad7652be" providerId="ADAL" clId="{81C39B0F-56E1-4CE4-9457-DF8288ACC280}" dt="2021-09-17T15:15:11.881" v="145" actId="1076"/>
        <pc:sldMkLst>
          <pc:docMk/>
          <pc:sldMk cId="2720988607" sldId="333"/>
        </pc:sldMkLst>
        <pc:spChg chg="mod">
          <ac:chgData name="Luis Angel Chacon Zuniga" userId="73937aee-36b7-4f25-8c7e-f0cdad7652be" providerId="ADAL" clId="{81C39B0F-56E1-4CE4-9457-DF8288ACC280}" dt="2021-09-17T15:14:29.893" v="132" actId="6549"/>
          <ac:spMkLst>
            <pc:docMk/>
            <pc:sldMk cId="2720988607" sldId="333"/>
            <ac:spMk id="3" creationId="{4CA91E90-7736-400A-873E-28732EE9535A}"/>
          </ac:spMkLst>
        </pc:spChg>
        <pc:picChg chg="del">
          <ac:chgData name="Luis Angel Chacon Zuniga" userId="73937aee-36b7-4f25-8c7e-f0cdad7652be" providerId="ADAL" clId="{81C39B0F-56E1-4CE4-9457-DF8288ACC280}" dt="2021-09-17T15:14:39.368" v="136" actId="478"/>
          <ac:picMkLst>
            <pc:docMk/>
            <pc:sldMk cId="2720988607" sldId="333"/>
            <ac:picMk id="4" creationId="{B1635F0B-9318-4B10-8693-B953C4B872F8}"/>
          </ac:picMkLst>
        </pc:picChg>
        <pc:picChg chg="del">
          <ac:chgData name="Luis Angel Chacon Zuniga" userId="73937aee-36b7-4f25-8c7e-f0cdad7652be" providerId="ADAL" clId="{81C39B0F-56E1-4CE4-9457-DF8288ACC280}" dt="2021-09-17T15:14:27.352" v="129" actId="478"/>
          <ac:picMkLst>
            <pc:docMk/>
            <pc:sldMk cId="2720988607" sldId="333"/>
            <ac:picMk id="5" creationId="{BE02604C-B5BB-4B4C-B51B-9DBBEB60EDD9}"/>
          </ac:picMkLst>
        </pc:picChg>
        <pc:picChg chg="add mod">
          <ac:chgData name="Luis Angel Chacon Zuniga" userId="73937aee-36b7-4f25-8c7e-f0cdad7652be" providerId="ADAL" clId="{81C39B0F-56E1-4CE4-9457-DF8288ACC280}" dt="2021-09-17T15:15:08.395" v="143" actId="14100"/>
          <ac:picMkLst>
            <pc:docMk/>
            <pc:sldMk cId="2720988607" sldId="333"/>
            <ac:picMk id="7" creationId="{C1F774E3-0CF6-4F7E-A59B-1423C661C64D}"/>
          </ac:picMkLst>
        </pc:picChg>
        <pc:picChg chg="add mod">
          <ac:chgData name="Luis Angel Chacon Zuniga" userId="73937aee-36b7-4f25-8c7e-f0cdad7652be" providerId="ADAL" clId="{81C39B0F-56E1-4CE4-9457-DF8288ACC280}" dt="2021-09-17T15:15:11.881" v="145" actId="1076"/>
          <ac:picMkLst>
            <pc:docMk/>
            <pc:sldMk cId="2720988607" sldId="333"/>
            <ac:picMk id="9" creationId="{2DA0B247-2361-4A5E-9D19-5E1DE0702F59}"/>
          </ac:picMkLst>
        </pc:picChg>
      </pc:sldChg>
      <pc:sldChg chg="del">
        <pc:chgData name="Luis Angel Chacon Zuniga" userId="73937aee-36b7-4f25-8c7e-f0cdad7652be" providerId="ADAL" clId="{81C39B0F-56E1-4CE4-9457-DF8288ACC280}" dt="2021-09-17T13:40:47.090" v="22" actId="47"/>
        <pc:sldMkLst>
          <pc:docMk/>
          <pc:sldMk cId="3455146830" sldId="343"/>
        </pc:sldMkLst>
      </pc:sldChg>
      <pc:sldChg chg="del">
        <pc:chgData name="Luis Angel Chacon Zuniga" userId="73937aee-36b7-4f25-8c7e-f0cdad7652be" providerId="ADAL" clId="{81C39B0F-56E1-4CE4-9457-DF8288ACC280}" dt="2021-09-17T13:40:47.090" v="22" actId="47"/>
        <pc:sldMkLst>
          <pc:docMk/>
          <pc:sldMk cId="511290088" sldId="344"/>
        </pc:sldMkLst>
      </pc:sldChg>
      <pc:sldChg chg="del">
        <pc:chgData name="Luis Angel Chacon Zuniga" userId="73937aee-36b7-4f25-8c7e-f0cdad7652be" providerId="ADAL" clId="{81C39B0F-56E1-4CE4-9457-DF8288ACC280}" dt="2021-09-17T13:40:47.090" v="22" actId="47"/>
        <pc:sldMkLst>
          <pc:docMk/>
          <pc:sldMk cId="3295960282" sldId="345"/>
        </pc:sldMkLst>
      </pc:sldChg>
      <pc:sldChg chg="del">
        <pc:chgData name="Luis Angel Chacon Zuniga" userId="73937aee-36b7-4f25-8c7e-f0cdad7652be" providerId="ADAL" clId="{81C39B0F-56E1-4CE4-9457-DF8288ACC280}" dt="2021-09-17T13:40:47.090" v="22" actId="47"/>
        <pc:sldMkLst>
          <pc:docMk/>
          <pc:sldMk cId="388923609" sldId="346"/>
        </pc:sldMkLst>
      </pc:sldChg>
      <pc:sldChg chg="del">
        <pc:chgData name="Luis Angel Chacon Zuniga" userId="73937aee-36b7-4f25-8c7e-f0cdad7652be" providerId="ADAL" clId="{81C39B0F-56E1-4CE4-9457-DF8288ACC280}" dt="2021-09-17T13:40:47.090" v="22" actId="47"/>
        <pc:sldMkLst>
          <pc:docMk/>
          <pc:sldMk cId="711604428" sldId="347"/>
        </pc:sldMkLst>
      </pc:sldChg>
      <pc:sldChg chg="del">
        <pc:chgData name="Luis Angel Chacon Zuniga" userId="73937aee-36b7-4f25-8c7e-f0cdad7652be" providerId="ADAL" clId="{81C39B0F-56E1-4CE4-9457-DF8288ACC280}" dt="2021-09-17T13:40:47.090" v="22" actId="47"/>
        <pc:sldMkLst>
          <pc:docMk/>
          <pc:sldMk cId="1016395942" sldId="348"/>
        </pc:sldMkLst>
      </pc:sldChg>
      <pc:sldChg chg="del">
        <pc:chgData name="Luis Angel Chacon Zuniga" userId="73937aee-36b7-4f25-8c7e-f0cdad7652be" providerId="ADAL" clId="{81C39B0F-56E1-4CE4-9457-DF8288ACC280}" dt="2021-09-17T13:40:47.090" v="22" actId="47"/>
        <pc:sldMkLst>
          <pc:docMk/>
          <pc:sldMk cId="554537676" sldId="349"/>
        </pc:sldMkLst>
      </pc:sldChg>
      <pc:sldChg chg="del">
        <pc:chgData name="Luis Angel Chacon Zuniga" userId="73937aee-36b7-4f25-8c7e-f0cdad7652be" providerId="ADAL" clId="{81C39B0F-56E1-4CE4-9457-DF8288ACC280}" dt="2021-09-17T13:40:47.090" v="22" actId="47"/>
        <pc:sldMkLst>
          <pc:docMk/>
          <pc:sldMk cId="3923712580" sldId="350"/>
        </pc:sldMkLst>
      </pc:sldChg>
      <pc:sldChg chg="del">
        <pc:chgData name="Luis Angel Chacon Zuniga" userId="73937aee-36b7-4f25-8c7e-f0cdad7652be" providerId="ADAL" clId="{81C39B0F-56E1-4CE4-9457-DF8288ACC280}" dt="2021-09-17T13:40:47.090" v="22" actId="47"/>
        <pc:sldMkLst>
          <pc:docMk/>
          <pc:sldMk cId="828798054" sldId="351"/>
        </pc:sldMkLst>
      </pc:sldChg>
      <pc:sldChg chg="del">
        <pc:chgData name="Luis Angel Chacon Zuniga" userId="73937aee-36b7-4f25-8c7e-f0cdad7652be" providerId="ADAL" clId="{81C39B0F-56E1-4CE4-9457-DF8288ACC280}" dt="2021-09-17T13:40:47.090" v="22" actId="47"/>
        <pc:sldMkLst>
          <pc:docMk/>
          <pc:sldMk cId="2510935768" sldId="352"/>
        </pc:sldMkLst>
      </pc:sldChg>
      <pc:sldChg chg="del">
        <pc:chgData name="Luis Angel Chacon Zuniga" userId="73937aee-36b7-4f25-8c7e-f0cdad7652be" providerId="ADAL" clId="{81C39B0F-56E1-4CE4-9457-DF8288ACC280}" dt="2021-09-17T13:40:47.090" v="22" actId="47"/>
        <pc:sldMkLst>
          <pc:docMk/>
          <pc:sldMk cId="2723952182" sldId="353"/>
        </pc:sldMkLst>
      </pc:sldChg>
      <pc:sldChg chg="del">
        <pc:chgData name="Luis Angel Chacon Zuniga" userId="73937aee-36b7-4f25-8c7e-f0cdad7652be" providerId="ADAL" clId="{81C39B0F-56E1-4CE4-9457-DF8288ACC280}" dt="2021-09-17T13:40:47.090" v="22" actId="47"/>
        <pc:sldMkLst>
          <pc:docMk/>
          <pc:sldMk cId="653170014" sldId="354"/>
        </pc:sldMkLst>
      </pc:sldChg>
      <pc:sldChg chg="del">
        <pc:chgData name="Luis Angel Chacon Zuniga" userId="73937aee-36b7-4f25-8c7e-f0cdad7652be" providerId="ADAL" clId="{81C39B0F-56E1-4CE4-9457-DF8288ACC280}" dt="2021-09-17T13:40:47.090" v="22" actId="47"/>
        <pc:sldMkLst>
          <pc:docMk/>
          <pc:sldMk cId="4159748771" sldId="355"/>
        </pc:sldMkLst>
      </pc:sldChg>
      <pc:sldChg chg="del">
        <pc:chgData name="Luis Angel Chacon Zuniga" userId="73937aee-36b7-4f25-8c7e-f0cdad7652be" providerId="ADAL" clId="{81C39B0F-56E1-4CE4-9457-DF8288ACC280}" dt="2021-09-17T13:40:47.090" v="22" actId="47"/>
        <pc:sldMkLst>
          <pc:docMk/>
          <pc:sldMk cId="1782043568" sldId="356"/>
        </pc:sldMkLst>
      </pc:sldChg>
      <pc:sldChg chg="del">
        <pc:chgData name="Luis Angel Chacon Zuniga" userId="73937aee-36b7-4f25-8c7e-f0cdad7652be" providerId="ADAL" clId="{81C39B0F-56E1-4CE4-9457-DF8288ACC280}" dt="2021-09-17T13:40:47.090" v="22" actId="47"/>
        <pc:sldMkLst>
          <pc:docMk/>
          <pc:sldMk cId="598688665" sldId="357"/>
        </pc:sldMkLst>
      </pc:sldChg>
      <pc:sldChg chg="del">
        <pc:chgData name="Luis Angel Chacon Zuniga" userId="73937aee-36b7-4f25-8c7e-f0cdad7652be" providerId="ADAL" clId="{81C39B0F-56E1-4CE4-9457-DF8288ACC280}" dt="2021-09-17T13:40:47.090" v="22" actId="47"/>
        <pc:sldMkLst>
          <pc:docMk/>
          <pc:sldMk cId="334211102" sldId="358"/>
        </pc:sldMkLst>
      </pc:sldChg>
      <pc:sldChg chg="del">
        <pc:chgData name="Luis Angel Chacon Zuniga" userId="73937aee-36b7-4f25-8c7e-f0cdad7652be" providerId="ADAL" clId="{81C39B0F-56E1-4CE4-9457-DF8288ACC280}" dt="2021-09-17T13:40:47.090" v="22" actId="47"/>
        <pc:sldMkLst>
          <pc:docMk/>
          <pc:sldMk cId="654429270" sldId="359"/>
        </pc:sldMkLst>
      </pc:sldChg>
      <pc:sldChg chg="del">
        <pc:chgData name="Luis Angel Chacon Zuniga" userId="73937aee-36b7-4f25-8c7e-f0cdad7652be" providerId="ADAL" clId="{81C39B0F-56E1-4CE4-9457-DF8288ACC280}" dt="2021-09-17T13:40:47.090" v="22" actId="47"/>
        <pc:sldMkLst>
          <pc:docMk/>
          <pc:sldMk cId="4177588196" sldId="360"/>
        </pc:sldMkLst>
      </pc:sldChg>
      <pc:sldChg chg="del">
        <pc:chgData name="Luis Angel Chacon Zuniga" userId="73937aee-36b7-4f25-8c7e-f0cdad7652be" providerId="ADAL" clId="{81C39B0F-56E1-4CE4-9457-DF8288ACC280}" dt="2021-09-17T13:40:47.090" v="22" actId="47"/>
        <pc:sldMkLst>
          <pc:docMk/>
          <pc:sldMk cId="3279550740" sldId="361"/>
        </pc:sldMkLst>
      </pc:sldChg>
      <pc:sldChg chg="del">
        <pc:chgData name="Luis Angel Chacon Zuniga" userId="73937aee-36b7-4f25-8c7e-f0cdad7652be" providerId="ADAL" clId="{81C39B0F-56E1-4CE4-9457-DF8288ACC280}" dt="2021-09-17T13:40:47.090" v="22" actId="47"/>
        <pc:sldMkLst>
          <pc:docMk/>
          <pc:sldMk cId="2129347577" sldId="362"/>
        </pc:sldMkLst>
      </pc:sldChg>
      <pc:sldChg chg="del">
        <pc:chgData name="Luis Angel Chacon Zuniga" userId="73937aee-36b7-4f25-8c7e-f0cdad7652be" providerId="ADAL" clId="{81C39B0F-56E1-4CE4-9457-DF8288ACC280}" dt="2021-09-17T13:40:47.090" v="22" actId="47"/>
        <pc:sldMkLst>
          <pc:docMk/>
          <pc:sldMk cId="833457521" sldId="363"/>
        </pc:sldMkLst>
      </pc:sldChg>
      <pc:sldChg chg="addSp delSp modSp mod">
        <pc:chgData name="Luis Angel Chacon Zuniga" userId="73937aee-36b7-4f25-8c7e-f0cdad7652be" providerId="ADAL" clId="{81C39B0F-56E1-4CE4-9457-DF8288ACC280}" dt="2021-09-17T13:35:17.964" v="17" actId="14100"/>
        <pc:sldMkLst>
          <pc:docMk/>
          <pc:sldMk cId="331582489" sldId="384"/>
        </pc:sldMkLst>
        <pc:spChg chg="mod">
          <ac:chgData name="Luis Angel Chacon Zuniga" userId="73937aee-36b7-4f25-8c7e-f0cdad7652be" providerId="ADAL" clId="{81C39B0F-56E1-4CE4-9457-DF8288ACC280}" dt="2021-09-17T13:35:17.964" v="17" actId="14100"/>
          <ac:spMkLst>
            <pc:docMk/>
            <pc:sldMk cId="331582489" sldId="384"/>
            <ac:spMk id="2" creationId="{7498DA05-5D04-46B4-9EE7-B10E061F0D7D}"/>
          </ac:spMkLst>
        </pc:spChg>
        <pc:spChg chg="mod">
          <ac:chgData name="Luis Angel Chacon Zuniga" userId="73937aee-36b7-4f25-8c7e-f0cdad7652be" providerId="ADAL" clId="{81C39B0F-56E1-4CE4-9457-DF8288ACC280}" dt="2021-09-17T13:34:40.687" v="6" actId="403"/>
          <ac:spMkLst>
            <pc:docMk/>
            <pc:sldMk cId="331582489" sldId="384"/>
            <ac:spMk id="3" creationId="{C5D6B0C7-1595-4EB0-9DA3-626C52211D40}"/>
          </ac:spMkLst>
        </pc:spChg>
        <pc:spChg chg="add del">
          <ac:chgData name="Luis Angel Chacon Zuniga" userId="73937aee-36b7-4f25-8c7e-f0cdad7652be" providerId="ADAL" clId="{81C39B0F-56E1-4CE4-9457-DF8288ACC280}" dt="2021-09-17T13:34:31.650" v="3" actId="26606"/>
          <ac:spMkLst>
            <pc:docMk/>
            <pc:sldMk cId="331582489" sldId="384"/>
            <ac:spMk id="77" creationId="{066AE2FE-036E-44DB-8A9A-8E3261C9F484}"/>
          </ac:spMkLst>
        </pc:spChg>
        <pc:spChg chg="add">
          <ac:chgData name="Luis Angel Chacon Zuniga" userId="73937aee-36b7-4f25-8c7e-f0cdad7652be" providerId="ADAL" clId="{81C39B0F-56E1-4CE4-9457-DF8288ACC280}" dt="2021-09-17T13:34:31.650" v="3" actId="26606"/>
          <ac:spMkLst>
            <pc:docMk/>
            <pc:sldMk cId="331582489" sldId="384"/>
            <ac:spMk id="135" creationId="{066AE2FE-036E-44DB-8A9A-8E3261C9F484}"/>
          </ac:spMkLst>
        </pc:spChg>
        <pc:spChg chg="del">
          <ac:chgData name="Luis Angel Chacon Zuniga" userId="73937aee-36b7-4f25-8c7e-f0cdad7652be" providerId="ADAL" clId="{81C39B0F-56E1-4CE4-9457-DF8288ACC280}" dt="2021-09-17T13:34:06.817" v="0" actId="26606"/>
          <ac:spMkLst>
            <pc:docMk/>
            <pc:sldMk cId="331582489" sldId="384"/>
            <ac:spMk id="1031" creationId="{5CC2B463-6BD5-411E-A3CA-67A9FE00313A}"/>
          </ac:spMkLst>
        </pc:spChg>
        <pc:spChg chg="del">
          <ac:chgData name="Luis Angel Chacon Zuniga" userId="73937aee-36b7-4f25-8c7e-f0cdad7652be" providerId="ADAL" clId="{81C39B0F-56E1-4CE4-9457-DF8288ACC280}" dt="2021-09-17T13:34:06.817" v="0" actId="26606"/>
          <ac:spMkLst>
            <pc:docMk/>
            <pc:sldMk cId="331582489" sldId="384"/>
            <ac:spMk id="1032" creationId="{E83E6F24-3E64-4893-9F13-7BEE01C841E4}"/>
          </ac:spMkLst>
        </pc:spChg>
        <pc:picChg chg="mod">
          <ac:chgData name="Luis Angel Chacon Zuniga" userId="73937aee-36b7-4f25-8c7e-f0cdad7652be" providerId="ADAL" clId="{81C39B0F-56E1-4CE4-9457-DF8288ACC280}" dt="2021-09-17T13:34:06.817" v="0" actId="26606"/>
          <ac:picMkLst>
            <pc:docMk/>
            <pc:sldMk cId="331582489" sldId="384"/>
            <ac:picMk id="1026" creationId="{6F0F9283-C575-4990-8AC3-F90BA9DFA7AB}"/>
          </ac:picMkLst>
        </pc:picChg>
      </pc:sldChg>
      <pc:sldChg chg="addSp delSp modSp mod addAnim">
        <pc:chgData name="Luis Angel Chacon Zuniga" userId="73937aee-36b7-4f25-8c7e-f0cdad7652be" providerId="ADAL" clId="{81C39B0F-56E1-4CE4-9457-DF8288ACC280}" dt="2021-09-17T13:35:40.384" v="21"/>
        <pc:sldMkLst>
          <pc:docMk/>
          <pc:sldMk cId="4086771340" sldId="386"/>
        </pc:sldMkLst>
        <pc:spChg chg="mod">
          <ac:chgData name="Luis Angel Chacon Zuniga" userId="73937aee-36b7-4f25-8c7e-f0cdad7652be" providerId="ADAL" clId="{81C39B0F-56E1-4CE4-9457-DF8288ACC280}" dt="2021-09-17T13:35:40.384" v="19" actId="26606"/>
          <ac:spMkLst>
            <pc:docMk/>
            <pc:sldMk cId="4086771340" sldId="386"/>
            <ac:spMk id="2" creationId="{149047E1-E10D-4FDD-87B8-2DF497A2DABD}"/>
          </ac:spMkLst>
        </pc:spChg>
        <pc:spChg chg="del">
          <ac:chgData name="Luis Angel Chacon Zuniga" userId="73937aee-36b7-4f25-8c7e-f0cdad7652be" providerId="ADAL" clId="{81C39B0F-56E1-4CE4-9457-DF8288ACC280}" dt="2021-09-17T13:35:40.384" v="19" actId="26606"/>
          <ac:spMkLst>
            <pc:docMk/>
            <pc:sldMk cId="4086771340" sldId="386"/>
            <ac:spMk id="8" creationId="{F7660A3D-94D7-4E5D-AE77-F2DEE49DF4EE}"/>
          </ac:spMkLst>
        </pc:spChg>
        <pc:spChg chg="del">
          <ac:chgData name="Luis Angel Chacon Zuniga" userId="73937aee-36b7-4f25-8c7e-f0cdad7652be" providerId="ADAL" clId="{81C39B0F-56E1-4CE4-9457-DF8288ACC280}" dt="2021-09-17T13:35:40.384" v="19" actId="26606"/>
          <ac:spMkLst>
            <pc:docMk/>
            <pc:sldMk cId="4086771340" sldId="386"/>
            <ac:spMk id="10" creationId="{A44EB985-DC5C-4DAC-9D62-8DC7D0F25A8F}"/>
          </ac:spMkLst>
        </pc:spChg>
        <pc:spChg chg="del">
          <ac:chgData name="Luis Angel Chacon Zuniga" userId="73937aee-36b7-4f25-8c7e-f0cdad7652be" providerId="ADAL" clId="{81C39B0F-56E1-4CE4-9457-DF8288ACC280}" dt="2021-09-17T13:35:40.384" v="19" actId="26606"/>
          <ac:spMkLst>
            <pc:docMk/>
            <pc:sldMk cId="4086771340" sldId="386"/>
            <ac:spMk id="12" creationId="{3FCB64ED-B050-4F57-8188-F233260082B0}"/>
          </ac:spMkLst>
        </pc:spChg>
        <pc:spChg chg="del">
          <ac:chgData name="Luis Angel Chacon Zuniga" userId="73937aee-36b7-4f25-8c7e-f0cdad7652be" providerId="ADAL" clId="{81C39B0F-56E1-4CE4-9457-DF8288ACC280}" dt="2021-09-17T13:35:40.384" v="19" actId="26606"/>
          <ac:spMkLst>
            <pc:docMk/>
            <pc:sldMk cId="4086771340" sldId="386"/>
            <ac:spMk id="14" creationId="{2BF5D0F4-EA4E-47A5-87BE-9ABB1AF66DCF}"/>
          </ac:spMkLst>
        </pc:spChg>
        <pc:spChg chg="del">
          <ac:chgData name="Luis Angel Chacon Zuniga" userId="73937aee-36b7-4f25-8c7e-f0cdad7652be" providerId="ADAL" clId="{81C39B0F-56E1-4CE4-9457-DF8288ACC280}" dt="2021-09-17T13:35:40.384" v="19" actId="26606"/>
          <ac:spMkLst>
            <pc:docMk/>
            <pc:sldMk cId="4086771340" sldId="386"/>
            <ac:spMk id="16" creationId="{328C565D-A991-4381-AC37-76A58A4A128F}"/>
          </ac:spMkLst>
        </pc:spChg>
        <pc:spChg chg="del">
          <ac:chgData name="Luis Angel Chacon Zuniga" userId="73937aee-36b7-4f25-8c7e-f0cdad7652be" providerId="ADAL" clId="{81C39B0F-56E1-4CE4-9457-DF8288ACC280}" dt="2021-09-17T13:35:40.384" v="19" actId="26606"/>
          <ac:spMkLst>
            <pc:docMk/>
            <pc:sldMk cId="4086771340" sldId="386"/>
            <ac:spMk id="18" creationId="{B7180431-F4DE-415D-BCBB-9316423C37C1}"/>
          </ac:spMkLst>
        </pc:spChg>
        <pc:spChg chg="del">
          <ac:chgData name="Luis Angel Chacon Zuniga" userId="73937aee-36b7-4f25-8c7e-f0cdad7652be" providerId="ADAL" clId="{81C39B0F-56E1-4CE4-9457-DF8288ACC280}" dt="2021-09-17T13:35:40.384" v="19" actId="26606"/>
          <ac:spMkLst>
            <pc:docMk/>
            <pc:sldMk cId="4086771340" sldId="386"/>
            <ac:spMk id="20" creationId="{EEABD997-5EF9-4E9B-AFBB-F6DFAAF3ADF0}"/>
          </ac:spMkLst>
        </pc:spChg>
        <pc:spChg chg="del">
          <ac:chgData name="Luis Angel Chacon Zuniga" userId="73937aee-36b7-4f25-8c7e-f0cdad7652be" providerId="ADAL" clId="{81C39B0F-56E1-4CE4-9457-DF8288ACC280}" dt="2021-09-17T13:35:40.384" v="19" actId="26606"/>
          <ac:spMkLst>
            <pc:docMk/>
            <pc:sldMk cId="4086771340" sldId="386"/>
            <ac:spMk id="22" creationId="{E9AB5EE6-A047-4B18-B998-D46DF3CC36FE}"/>
          </ac:spMkLst>
        </pc:spChg>
        <pc:spChg chg="add">
          <ac:chgData name="Luis Angel Chacon Zuniga" userId="73937aee-36b7-4f25-8c7e-f0cdad7652be" providerId="ADAL" clId="{81C39B0F-56E1-4CE4-9457-DF8288ACC280}" dt="2021-09-17T13:35:40.384" v="19" actId="26606"/>
          <ac:spMkLst>
            <pc:docMk/>
            <pc:sldMk cId="4086771340" sldId="386"/>
            <ac:spMk id="29" creationId="{48E96387-12F1-45E4-9322-ABBF2EE040E9}"/>
          </ac:spMkLst>
        </pc:spChg>
        <pc:spChg chg="add">
          <ac:chgData name="Luis Angel Chacon Zuniga" userId="73937aee-36b7-4f25-8c7e-f0cdad7652be" providerId="ADAL" clId="{81C39B0F-56E1-4CE4-9457-DF8288ACC280}" dt="2021-09-17T13:35:40.384" v="19" actId="26606"/>
          <ac:spMkLst>
            <pc:docMk/>
            <pc:sldMk cId="4086771340" sldId="386"/>
            <ac:spMk id="31" creationId="{A9F421DD-DE4E-4547-A904-3F80E25E3F35}"/>
          </ac:spMkLst>
        </pc:spChg>
        <pc:spChg chg="add">
          <ac:chgData name="Luis Angel Chacon Zuniga" userId="73937aee-36b7-4f25-8c7e-f0cdad7652be" providerId="ADAL" clId="{81C39B0F-56E1-4CE4-9457-DF8288ACC280}" dt="2021-09-17T13:35:40.384" v="19" actId="26606"/>
          <ac:spMkLst>
            <pc:docMk/>
            <pc:sldMk cId="4086771340" sldId="386"/>
            <ac:spMk id="33" creationId="{09985DEC-1215-4209-9708-B45CC977402E}"/>
          </ac:spMkLst>
        </pc:spChg>
        <pc:spChg chg="add">
          <ac:chgData name="Luis Angel Chacon Zuniga" userId="73937aee-36b7-4f25-8c7e-f0cdad7652be" providerId="ADAL" clId="{81C39B0F-56E1-4CE4-9457-DF8288ACC280}" dt="2021-09-17T13:35:40.384" v="19" actId="26606"/>
          <ac:spMkLst>
            <pc:docMk/>
            <pc:sldMk cId="4086771340" sldId="386"/>
            <ac:spMk id="35" creationId="{90EB7086-616E-4D44-94BE-D0F763561782}"/>
          </ac:spMkLst>
        </pc:spChg>
        <pc:spChg chg="add">
          <ac:chgData name="Luis Angel Chacon Zuniga" userId="73937aee-36b7-4f25-8c7e-f0cdad7652be" providerId="ADAL" clId="{81C39B0F-56E1-4CE4-9457-DF8288ACC280}" dt="2021-09-17T13:35:40.384" v="19" actId="26606"/>
          <ac:spMkLst>
            <pc:docMk/>
            <pc:sldMk cId="4086771340" sldId="386"/>
            <ac:spMk id="37" creationId="{066AE2FE-036E-44DB-8A9A-8E3261C9F484}"/>
          </ac:spMkLst>
        </pc:spChg>
        <pc:picChg chg="add">
          <ac:chgData name="Luis Angel Chacon Zuniga" userId="73937aee-36b7-4f25-8c7e-f0cdad7652be" providerId="ADAL" clId="{81C39B0F-56E1-4CE4-9457-DF8288ACC280}" dt="2021-09-17T13:35:40.384" v="19" actId="26606"/>
          <ac:picMkLst>
            <pc:docMk/>
            <pc:sldMk cId="4086771340" sldId="386"/>
            <ac:picMk id="26" creationId="{7629FFE4-4853-442A-9ED2-6120871D4ABA}"/>
          </ac:picMkLst>
        </pc:picChg>
      </pc:sldChg>
      <pc:sldChg chg="addSp delSp modSp new mod">
        <pc:chgData name="Luis Angel Chacon Zuniga" userId="73937aee-36b7-4f25-8c7e-f0cdad7652be" providerId="ADAL" clId="{81C39B0F-56E1-4CE4-9457-DF8288ACC280}" dt="2021-09-17T14:17:47.791" v="57" actId="20577"/>
        <pc:sldMkLst>
          <pc:docMk/>
          <pc:sldMk cId="69213255" sldId="387"/>
        </pc:sldMkLst>
        <pc:spChg chg="mod">
          <ac:chgData name="Luis Angel Chacon Zuniga" userId="73937aee-36b7-4f25-8c7e-f0cdad7652be" providerId="ADAL" clId="{81C39B0F-56E1-4CE4-9457-DF8288ACC280}" dt="2021-09-17T14:17:47.791" v="57" actId="20577"/>
          <ac:spMkLst>
            <pc:docMk/>
            <pc:sldMk cId="69213255" sldId="387"/>
            <ac:spMk id="2" creationId="{DE2DCB1B-4C53-4D1F-A233-0FDF666E6EA3}"/>
          </ac:spMkLst>
        </pc:spChg>
        <pc:spChg chg="del">
          <ac:chgData name="Luis Angel Chacon Zuniga" userId="73937aee-36b7-4f25-8c7e-f0cdad7652be" providerId="ADAL" clId="{81C39B0F-56E1-4CE4-9457-DF8288ACC280}" dt="2021-09-17T14:08:51.990" v="36" actId="22"/>
          <ac:spMkLst>
            <pc:docMk/>
            <pc:sldMk cId="69213255" sldId="387"/>
            <ac:spMk id="3" creationId="{CDF5109E-2B8C-4995-BB1C-10DB2FEF34E3}"/>
          </ac:spMkLst>
        </pc:spChg>
        <pc:spChg chg="add mod">
          <ac:chgData name="Luis Angel Chacon Zuniga" userId="73937aee-36b7-4f25-8c7e-f0cdad7652be" providerId="ADAL" clId="{81C39B0F-56E1-4CE4-9457-DF8288ACC280}" dt="2021-09-17T14:12:21.976" v="38" actId="478"/>
          <ac:spMkLst>
            <pc:docMk/>
            <pc:sldMk cId="69213255" sldId="387"/>
            <ac:spMk id="7" creationId="{85E0712F-F49D-456F-9702-E8C1A9764CBC}"/>
          </ac:spMkLst>
        </pc:spChg>
        <pc:picChg chg="add del mod ord">
          <ac:chgData name="Luis Angel Chacon Zuniga" userId="73937aee-36b7-4f25-8c7e-f0cdad7652be" providerId="ADAL" clId="{81C39B0F-56E1-4CE4-9457-DF8288ACC280}" dt="2021-09-17T14:12:21.976" v="38" actId="478"/>
          <ac:picMkLst>
            <pc:docMk/>
            <pc:sldMk cId="69213255" sldId="387"/>
            <ac:picMk id="5" creationId="{DC0D7736-7EA0-4256-ABCC-3A97F7380C02}"/>
          </ac:picMkLst>
        </pc:picChg>
        <pc:picChg chg="add mod">
          <ac:chgData name="Luis Angel Chacon Zuniga" userId="73937aee-36b7-4f25-8c7e-f0cdad7652be" providerId="ADAL" clId="{81C39B0F-56E1-4CE4-9457-DF8288ACC280}" dt="2021-09-17T14:15:40.634" v="42" actId="1076"/>
          <ac:picMkLst>
            <pc:docMk/>
            <pc:sldMk cId="69213255" sldId="387"/>
            <ac:picMk id="9" creationId="{EF8D28F3-935F-47C1-82F3-6FBDCABFC305}"/>
          </ac:picMkLst>
        </pc:picChg>
        <pc:picChg chg="add mod">
          <ac:chgData name="Luis Angel Chacon Zuniga" userId="73937aee-36b7-4f25-8c7e-f0cdad7652be" providerId="ADAL" clId="{81C39B0F-56E1-4CE4-9457-DF8288ACC280}" dt="2021-09-17T14:16:00.339" v="44" actId="1076"/>
          <ac:picMkLst>
            <pc:docMk/>
            <pc:sldMk cId="69213255" sldId="387"/>
            <ac:picMk id="11" creationId="{74E64B1C-1BFF-427A-928D-27C587263FEA}"/>
          </ac:picMkLst>
        </pc:picChg>
      </pc:sldChg>
      <pc:sldChg chg="addSp delSp modSp new mod">
        <pc:chgData name="Luis Angel Chacon Zuniga" userId="73937aee-36b7-4f25-8c7e-f0cdad7652be" providerId="ADAL" clId="{81C39B0F-56E1-4CE4-9457-DF8288ACC280}" dt="2021-09-17T14:21:23.174" v="81" actId="14100"/>
        <pc:sldMkLst>
          <pc:docMk/>
          <pc:sldMk cId="1559012309" sldId="388"/>
        </pc:sldMkLst>
        <pc:spChg chg="mod">
          <ac:chgData name="Luis Angel Chacon Zuniga" userId="73937aee-36b7-4f25-8c7e-f0cdad7652be" providerId="ADAL" clId="{81C39B0F-56E1-4CE4-9457-DF8288ACC280}" dt="2021-09-17T14:18:57.233" v="58" actId="20577"/>
          <ac:spMkLst>
            <pc:docMk/>
            <pc:sldMk cId="1559012309" sldId="388"/>
            <ac:spMk id="2" creationId="{592A5F99-30C9-40D7-9329-F3F5AB0FF732}"/>
          </ac:spMkLst>
        </pc:spChg>
        <pc:spChg chg="del">
          <ac:chgData name="Luis Angel Chacon Zuniga" userId="73937aee-36b7-4f25-8c7e-f0cdad7652be" providerId="ADAL" clId="{81C39B0F-56E1-4CE4-9457-DF8288ACC280}" dt="2021-09-17T14:17:41.672" v="54" actId="22"/>
          <ac:spMkLst>
            <pc:docMk/>
            <pc:sldMk cId="1559012309" sldId="388"/>
            <ac:spMk id="3" creationId="{795E4042-AA14-4C1B-8D5C-8C3F6859DB3A}"/>
          </ac:spMkLst>
        </pc:spChg>
        <pc:spChg chg="add mod">
          <ac:chgData name="Luis Angel Chacon Zuniga" userId="73937aee-36b7-4f25-8c7e-f0cdad7652be" providerId="ADAL" clId="{81C39B0F-56E1-4CE4-9457-DF8288ACC280}" dt="2021-09-17T14:21:18.526" v="80" actId="688"/>
          <ac:spMkLst>
            <pc:docMk/>
            <pc:sldMk cId="1559012309" sldId="388"/>
            <ac:spMk id="8" creationId="{1CEC68DB-CABE-4C93-9AB0-1030B7A7EFB0}"/>
          </ac:spMkLst>
        </pc:spChg>
        <pc:picChg chg="add mod ord">
          <ac:chgData name="Luis Angel Chacon Zuniga" userId="73937aee-36b7-4f25-8c7e-f0cdad7652be" providerId="ADAL" clId="{81C39B0F-56E1-4CE4-9457-DF8288ACC280}" dt="2021-09-17T14:17:43.640" v="55" actId="1076"/>
          <ac:picMkLst>
            <pc:docMk/>
            <pc:sldMk cId="1559012309" sldId="388"/>
            <ac:picMk id="5" creationId="{8CB19047-4E73-4B56-8E7B-C0D80263E4EE}"/>
          </ac:picMkLst>
        </pc:picChg>
        <pc:picChg chg="add mod">
          <ac:chgData name="Luis Angel Chacon Zuniga" userId="73937aee-36b7-4f25-8c7e-f0cdad7652be" providerId="ADAL" clId="{81C39B0F-56E1-4CE4-9457-DF8288ACC280}" dt="2021-09-17T14:21:23.174" v="81" actId="14100"/>
          <ac:picMkLst>
            <pc:docMk/>
            <pc:sldMk cId="1559012309" sldId="388"/>
            <ac:picMk id="7" creationId="{B45CEBEB-CDA0-42BA-87E4-CC43627D3491}"/>
          </ac:picMkLst>
        </pc:picChg>
        <pc:picChg chg="add mod">
          <ac:chgData name="Luis Angel Chacon Zuniga" userId="73937aee-36b7-4f25-8c7e-f0cdad7652be" providerId="ADAL" clId="{81C39B0F-56E1-4CE4-9457-DF8288ACC280}" dt="2021-09-17T14:21:04.826" v="75" actId="1076"/>
          <ac:picMkLst>
            <pc:docMk/>
            <pc:sldMk cId="1559012309" sldId="388"/>
            <ac:picMk id="10" creationId="{81E3B887-3CA1-4D77-8D1F-A3CCD885A99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1CD25-81E4-431E-A047-B52AC1B3C0E5}" type="datetimeFigureOut">
              <a:rPr lang="es-CR" smtClean="0"/>
              <a:t>12/3/2023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4EE5F-2A63-49FD-9C90-F836791A66A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94430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F92A4E7-AA22-4732-8F7A-01B8EE4103A7}" type="datetimeFigureOut">
              <a:rPr lang="es-CR" smtClean="0"/>
              <a:t>12/3/2023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319714-AC6F-4979-A735-886CE1B9E9C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6775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4E7-AA22-4732-8F7A-01B8EE4103A7}" type="datetimeFigureOut">
              <a:rPr lang="es-CR" smtClean="0"/>
              <a:t>12/3/2023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9714-AC6F-4979-A735-886CE1B9E9C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1962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F92A4E7-AA22-4732-8F7A-01B8EE4103A7}" type="datetimeFigureOut">
              <a:rPr lang="es-CR" smtClean="0"/>
              <a:t>12/3/2023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319714-AC6F-4979-A735-886CE1B9E9C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8062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 anchor="t"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4E7-AA22-4732-8F7A-01B8EE4103A7}" type="datetimeFigureOut">
              <a:rPr lang="es-CR" smtClean="0"/>
              <a:t>12/3/2023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9714-AC6F-4979-A735-886CE1B9E9C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5506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F92A4E7-AA22-4732-8F7A-01B8EE4103A7}" type="datetimeFigureOut">
              <a:rPr lang="es-CR" smtClean="0"/>
              <a:t>12/3/2023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319714-AC6F-4979-A735-886CE1B9E9C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1593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4E7-AA22-4732-8F7A-01B8EE4103A7}" type="datetimeFigureOut">
              <a:rPr lang="es-CR" smtClean="0"/>
              <a:t>12/3/2023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9714-AC6F-4979-A735-886CE1B9E9C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1541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4E7-AA22-4732-8F7A-01B8EE4103A7}" type="datetimeFigureOut">
              <a:rPr lang="es-CR" smtClean="0"/>
              <a:t>12/3/2023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9714-AC6F-4979-A735-886CE1B9E9C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3274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4E7-AA22-4732-8F7A-01B8EE4103A7}" type="datetimeFigureOut">
              <a:rPr lang="es-CR" smtClean="0"/>
              <a:t>12/3/2023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9714-AC6F-4979-A735-886CE1B9E9C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855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4E7-AA22-4732-8F7A-01B8EE4103A7}" type="datetimeFigureOut">
              <a:rPr lang="es-CR" smtClean="0"/>
              <a:t>12/3/2023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9714-AC6F-4979-A735-886CE1B9E9C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7015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F92A4E7-AA22-4732-8F7A-01B8EE4103A7}" type="datetimeFigureOut">
              <a:rPr lang="es-CR" smtClean="0"/>
              <a:t>12/3/2023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319714-AC6F-4979-A735-886CE1B9E9C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0585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4E7-AA22-4732-8F7A-01B8EE4103A7}" type="datetimeFigureOut">
              <a:rPr lang="es-CR" smtClean="0"/>
              <a:t>12/3/2023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9714-AC6F-4979-A735-886CE1B9E9C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2973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F92A4E7-AA22-4732-8F7A-01B8EE4103A7}" type="datetimeFigureOut">
              <a:rPr lang="es-CR" smtClean="0"/>
              <a:t>12/3/2023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B319714-AC6F-4979-A735-886CE1B9E9C9}" type="slidenum">
              <a:rPr lang="es-CR" smtClean="0"/>
              <a:t>‹Nº›</a:t>
            </a:fld>
            <a:endParaRPr lang="es-CR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963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8DA05-5D04-46B4-9EE7-B10E061F0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93" y="4610099"/>
            <a:ext cx="8245162" cy="7195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R" sz="4000" dirty="0">
                <a:solidFill>
                  <a:schemeClr val="bg1"/>
                </a:solidFill>
              </a:rPr>
              <a:t>Creación de Páginas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D6B0C7-1595-4EB0-9DA3-626C52211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5697215"/>
            <a:ext cx="8245160" cy="525565"/>
          </a:xfrm>
        </p:spPr>
        <p:txBody>
          <a:bodyPr>
            <a:normAutofit/>
          </a:bodyPr>
          <a:lstStyle/>
          <a:p>
            <a:pPr algn="ctr"/>
            <a:r>
              <a:rPr lang="es-CR" sz="2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Unidades de medidas</a:t>
            </a:r>
          </a:p>
        </p:txBody>
      </p:sp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066AE2FE-036E-44DB-8A9A-8E3261C9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9144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urse 40410A: JavaScript, HTML and CSS Web Development - The Quill  Consultancy">
            <a:extLst>
              <a:ext uri="{FF2B5EF4-FFF2-40B4-BE49-F238E27FC236}">
                <a16:creationId xmlns:a16="http://schemas.microsoft.com/office/drawing/2014/main" id="{6F0F9283-C575-4990-8AC3-F90BA9DFA7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4857">
                        <a14:foregroundMark x1="14571" y1="34333" x2="17143" y2="43111"/>
                        <a14:foregroundMark x1="22286" y1="33000" x2="26190" y2="47778"/>
                        <a14:foregroundMark x1="26190" y1="47778" x2="21143" y2="70889"/>
                        <a14:foregroundMark x1="21143" y1="70889" x2="30381" y2="74333"/>
                        <a14:foregroundMark x1="30381" y1="74333" x2="31143" y2="74333"/>
                        <a14:foregroundMark x1="12571" y1="67889" x2="14381" y2="65000"/>
                        <a14:foregroundMark x1="83905" y1="73111" x2="83810" y2="50000"/>
                        <a14:foregroundMark x1="83810" y1="50000" x2="89619" y2="39111"/>
                        <a14:foregroundMark x1="89619" y1="39111" x2="78857" y2="34778"/>
                        <a14:foregroundMark x1="78857" y1="34778" x2="86190" y2="41556"/>
                        <a14:foregroundMark x1="92571" y1="32000" x2="91524" y2="42889"/>
                        <a14:foregroundMark x1="91524" y1="42889" x2="89619" y2="44778"/>
                        <a14:foregroundMark x1="94667" y1="29222" x2="93429" y2="49778"/>
                        <a14:foregroundMark x1="94857" y1="68444" x2="91524" y2="77778"/>
                        <a14:foregroundMark x1="91524" y1="77778" x2="90667" y2="77778"/>
                        <a14:foregroundMark x1="85143" y1="66222" x2="85143" y2="66222"/>
                        <a14:foregroundMark x1="85143" y1="66222" x2="85143" y2="66222"/>
                        <a14:foregroundMark x1="15810" y1="61000" x2="13143" y2="48889"/>
                        <a14:foregroundMark x1="13143" y1="48889" x2="13619" y2="35667"/>
                        <a14:foregroundMark x1="13619" y1="35667" x2="19905" y2="42000"/>
                        <a14:foregroundMark x1="19905" y1="42000" x2="22095" y2="50222"/>
                        <a14:foregroundMark x1="12571" y1="24333" x2="26286" y2="24333"/>
                        <a14:foregroundMark x1="46095" y1="24556" x2="55238" y2="24778"/>
                        <a14:foregroundMark x1="55238" y1="24778" x2="57714" y2="24556"/>
                        <a14:foregroundMark x1="81714" y1="25111" x2="87429" y2="25111"/>
                        <a14:foregroundMark x1="80952" y1="32667" x2="88952" y2="34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704" r="-1"/>
          <a:stretch/>
        </p:blipFill>
        <p:spPr bwMode="auto">
          <a:xfrm>
            <a:off x="332912" y="723899"/>
            <a:ext cx="4188106" cy="356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8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6C7172-5FBD-405B-B6DA-08BE4C348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470" y="1507414"/>
            <a:ext cx="5471630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dirty="0" err="1">
                <a:solidFill>
                  <a:schemeClr val="accent1"/>
                </a:solidFill>
              </a:rPr>
              <a:t>Ejemplo</a:t>
            </a:r>
            <a:br>
              <a:rPr lang="en-US" sz="4200" dirty="0">
                <a:solidFill>
                  <a:schemeClr val="accent1"/>
                </a:solidFill>
              </a:rPr>
            </a:br>
            <a:r>
              <a:rPr lang="es-ES" sz="4000" dirty="0">
                <a:solidFill>
                  <a:srgbClr val="7030A0"/>
                </a:solidFill>
              </a:rPr>
              <a:t>unidades relativas</a:t>
            </a:r>
            <a:endParaRPr lang="en-US" sz="4200" dirty="0">
              <a:solidFill>
                <a:schemeClr val="accent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3642"/>
            <a:ext cx="8474200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1193883" y="3337052"/>
            <a:ext cx="3703320" cy="440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5878019"/>
            <a:ext cx="8474200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3173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Unidades relativas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51BF509-C311-4500-B60E-21E7E67AA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782" y="2625225"/>
            <a:ext cx="2857500" cy="32099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558F78-1573-48FF-8657-3CDF75F09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18" y="3159307"/>
            <a:ext cx="47339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71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Propiedades de texto</a:t>
            </a:r>
            <a:endParaRPr lang="es-CR" dirty="0"/>
          </a:p>
        </p:txBody>
      </p:sp>
      <p:graphicFrame>
        <p:nvGraphicFramePr>
          <p:cNvPr id="4" name="Tabla 6">
            <a:extLst>
              <a:ext uri="{FF2B5EF4-FFF2-40B4-BE49-F238E27FC236}">
                <a16:creationId xmlns:a16="http://schemas.microsoft.com/office/drawing/2014/main" id="{7236A562-B990-4184-A4CC-8B473F45F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647586"/>
              </p:ext>
            </p:extLst>
          </p:nvPr>
        </p:nvGraphicFramePr>
        <p:xfrm>
          <a:off x="765212" y="2346234"/>
          <a:ext cx="7734354" cy="408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434">
                  <a:extLst>
                    <a:ext uri="{9D8B030D-6E8A-4147-A177-3AD203B41FA5}">
                      <a16:colId xmlns:a16="http://schemas.microsoft.com/office/drawing/2014/main" val="2113123829"/>
                    </a:ext>
                  </a:extLst>
                </a:gridCol>
                <a:gridCol w="4693920">
                  <a:extLst>
                    <a:ext uri="{9D8B030D-6E8A-4147-A177-3AD203B41FA5}">
                      <a16:colId xmlns:a16="http://schemas.microsoft.com/office/drawing/2014/main" val="2965055652"/>
                    </a:ext>
                  </a:extLst>
                </a:gridCol>
              </a:tblGrid>
              <a:tr h="449878">
                <a:tc>
                  <a:txBody>
                    <a:bodyPr/>
                    <a:lstStyle/>
                    <a:p>
                      <a:r>
                        <a:rPr lang="es-CR" dirty="0"/>
                        <a:t>Propiedad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Ejemplo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497508"/>
                  </a:ext>
                </a:extLst>
              </a:tr>
              <a:tr h="449878">
                <a:tc>
                  <a:txBody>
                    <a:bodyPr/>
                    <a:lstStyle/>
                    <a:p>
                      <a:r>
                        <a:rPr lang="es-E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/>
                        <a:t>color: blue;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128367"/>
                  </a:ext>
                </a:extLst>
              </a:tr>
              <a:tr h="490376">
                <a:tc>
                  <a:txBody>
                    <a:bodyPr/>
                    <a:lstStyle/>
                    <a:p>
                      <a:r>
                        <a:rPr lang="es-CR" dirty="0" err="1"/>
                        <a:t>text-align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err="1"/>
                        <a:t>text-align</a:t>
                      </a:r>
                      <a:r>
                        <a:rPr lang="es-CR" dirty="0"/>
                        <a:t>: center;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136306"/>
                  </a:ext>
                </a:extLst>
              </a:tr>
              <a:tr h="449878">
                <a:tc>
                  <a:txBody>
                    <a:bodyPr/>
                    <a:lstStyle/>
                    <a:p>
                      <a:r>
                        <a:rPr lang="es-CR" dirty="0" err="1"/>
                        <a:t>text-decoration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err="1"/>
                        <a:t>text-decoration</a:t>
                      </a:r>
                      <a:r>
                        <a:rPr lang="es-CR" dirty="0"/>
                        <a:t>: </a:t>
                      </a:r>
                      <a:r>
                        <a:rPr lang="es-CR" dirty="0" err="1"/>
                        <a:t>underline</a:t>
                      </a:r>
                      <a:r>
                        <a:rPr lang="es-CR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788426"/>
                  </a:ext>
                </a:extLst>
              </a:tr>
              <a:tr h="449878">
                <a:tc>
                  <a:txBody>
                    <a:bodyPr/>
                    <a:lstStyle/>
                    <a:p>
                      <a:r>
                        <a:rPr lang="es-CR" dirty="0" err="1"/>
                        <a:t>text-transform</a:t>
                      </a:r>
                      <a:r>
                        <a:rPr lang="es-CR" dirty="0"/>
                        <a:t>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err="1"/>
                        <a:t>text-transform</a:t>
                      </a:r>
                      <a:r>
                        <a:rPr lang="es-CR" dirty="0"/>
                        <a:t>: </a:t>
                      </a:r>
                      <a:r>
                        <a:rPr lang="es-CR" dirty="0" err="1"/>
                        <a:t>uppercase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239588"/>
                  </a:ext>
                </a:extLst>
              </a:tr>
              <a:tr h="449878">
                <a:tc>
                  <a:txBody>
                    <a:bodyPr/>
                    <a:lstStyle/>
                    <a:p>
                      <a:r>
                        <a:rPr lang="es-CR" dirty="0" err="1"/>
                        <a:t>text-indent</a:t>
                      </a:r>
                      <a:r>
                        <a:rPr lang="es-CR" dirty="0"/>
                        <a:t> (tabulación)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err="1"/>
                        <a:t>text-indent</a:t>
                      </a:r>
                      <a:r>
                        <a:rPr lang="es-CR" dirty="0"/>
                        <a:t>: 50px;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80858"/>
                  </a:ext>
                </a:extLst>
              </a:tr>
              <a:tr h="449878">
                <a:tc>
                  <a:txBody>
                    <a:bodyPr/>
                    <a:lstStyle/>
                    <a:p>
                      <a:r>
                        <a:rPr lang="es-CR" dirty="0" err="1"/>
                        <a:t>letter-spacing</a:t>
                      </a:r>
                      <a:r>
                        <a:rPr lang="es-CR" dirty="0"/>
                        <a:t>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err="1"/>
                        <a:t>letter-spacing</a:t>
                      </a:r>
                      <a:r>
                        <a:rPr lang="es-CR" dirty="0"/>
                        <a:t>: 3px;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55566"/>
                  </a:ext>
                </a:extLst>
              </a:tr>
              <a:tr h="449878">
                <a:tc>
                  <a:txBody>
                    <a:bodyPr/>
                    <a:lstStyle/>
                    <a:p>
                      <a:r>
                        <a:rPr lang="es-CR" dirty="0"/>
                        <a:t>line-</a:t>
                      </a:r>
                      <a:r>
                        <a:rPr lang="es-CR" dirty="0" err="1"/>
                        <a:t>height</a:t>
                      </a:r>
                      <a:r>
                        <a:rPr lang="es-CR" dirty="0"/>
                        <a:t>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/>
                        <a:t>line-</a:t>
                      </a:r>
                      <a:r>
                        <a:rPr lang="es-CR" dirty="0" err="1"/>
                        <a:t>height</a:t>
                      </a:r>
                      <a:r>
                        <a:rPr lang="es-CR" dirty="0"/>
                        <a:t>: 0.8;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732619"/>
                  </a:ext>
                </a:extLst>
              </a:tr>
              <a:tr h="449878">
                <a:tc>
                  <a:txBody>
                    <a:bodyPr/>
                    <a:lstStyle/>
                    <a:p>
                      <a:r>
                        <a:rPr lang="es-CR" dirty="0" err="1"/>
                        <a:t>word-spacing</a:t>
                      </a:r>
                      <a:r>
                        <a:rPr lang="es-CR" dirty="0"/>
                        <a:t>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err="1"/>
                        <a:t>word-spacing</a:t>
                      </a:r>
                      <a:r>
                        <a:rPr lang="es-CR" dirty="0"/>
                        <a:t>: 10px;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37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964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Propiedades de texto</a:t>
            </a:r>
            <a:endParaRPr lang="es-CR" dirty="0"/>
          </a:p>
        </p:txBody>
      </p:sp>
      <p:graphicFrame>
        <p:nvGraphicFramePr>
          <p:cNvPr id="4" name="Tabla 6">
            <a:extLst>
              <a:ext uri="{FF2B5EF4-FFF2-40B4-BE49-F238E27FC236}">
                <a16:creationId xmlns:a16="http://schemas.microsoft.com/office/drawing/2014/main" id="{7236A562-B990-4184-A4CC-8B473F45F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694974"/>
              </p:ext>
            </p:extLst>
          </p:nvPr>
        </p:nvGraphicFramePr>
        <p:xfrm>
          <a:off x="765212" y="2346234"/>
          <a:ext cx="7734354" cy="3010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9371">
                  <a:extLst>
                    <a:ext uri="{9D8B030D-6E8A-4147-A177-3AD203B41FA5}">
                      <a16:colId xmlns:a16="http://schemas.microsoft.com/office/drawing/2014/main" val="2113123829"/>
                    </a:ext>
                  </a:extLst>
                </a:gridCol>
                <a:gridCol w="3944983">
                  <a:extLst>
                    <a:ext uri="{9D8B030D-6E8A-4147-A177-3AD203B41FA5}">
                      <a16:colId xmlns:a16="http://schemas.microsoft.com/office/drawing/2014/main" val="2965055652"/>
                    </a:ext>
                  </a:extLst>
                </a:gridCol>
              </a:tblGrid>
              <a:tr h="449878">
                <a:tc>
                  <a:txBody>
                    <a:bodyPr/>
                    <a:lstStyle/>
                    <a:p>
                      <a:r>
                        <a:rPr lang="es-CR" dirty="0"/>
                        <a:t>Propiedad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err="1"/>
                        <a:t>Elemplo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497508"/>
                  </a:ext>
                </a:extLst>
              </a:tr>
              <a:tr h="44987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err="1"/>
                        <a:t>font-family</a:t>
                      </a:r>
                      <a:endParaRPr lang="es-CR" dirty="0"/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font-family: Verdana, Times, serif;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128367"/>
                  </a:ext>
                </a:extLst>
              </a:tr>
              <a:tr h="49037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err="1"/>
                        <a:t>font-style</a:t>
                      </a:r>
                      <a:r>
                        <a:rPr lang="es-CR" dirty="0"/>
                        <a:t>(normal, </a:t>
                      </a:r>
                      <a:r>
                        <a:rPr lang="es-CR" dirty="0" err="1"/>
                        <a:t>italic</a:t>
                      </a:r>
                      <a:r>
                        <a:rPr lang="es-CR" dirty="0"/>
                        <a:t>, </a:t>
                      </a:r>
                      <a:r>
                        <a:rPr lang="es-CR" dirty="0" err="1"/>
                        <a:t>oblique</a:t>
                      </a:r>
                      <a:r>
                        <a:rPr lang="es-CR" dirty="0"/>
                        <a:t>)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err="1"/>
                        <a:t>font-style</a:t>
                      </a:r>
                      <a:r>
                        <a:rPr lang="es-CR" dirty="0"/>
                        <a:t>: </a:t>
                      </a:r>
                      <a:r>
                        <a:rPr lang="es-CR" dirty="0" err="1"/>
                        <a:t>italic</a:t>
                      </a:r>
                      <a:r>
                        <a:rPr lang="es-CR" dirty="0"/>
                        <a:t>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136306"/>
                  </a:ext>
                </a:extLst>
              </a:tr>
              <a:tr h="44987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err="1"/>
                        <a:t>font-size</a:t>
                      </a:r>
                      <a:endParaRPr lang="es-CR" dirty="0"/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err="1"/>
                        <a:t>font-size</a:t>
                      </a:r>
                      <a:r>
                        <a:rPr lang="es-CR" dirty="0"/>
                        <a:t>: 40px;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788426"/>
                  </a:ext>
                </a:extLst>
              </a:tr>
              <a:tr h="449878">
                <a:tc>
                  <a:txBody>
                    <a:bodyPr/>
                    <a:lstStyle/>
                    <a:p>
                      <a:r>
                        <a:rPr lang="es-CR" dirty="0" err="1"/>
                        <a:t>font-weight</a:t>
                      </a:r>
                      <a:r>
                        <a:rPr lang="es-CR" dirty="0"/>
                        <a:t> (normal, </a:t>
                      </a:r>
                      <a:r>
                        <a:rPr lang="es-CR" dirty="0" err="1"/>
                        <a:t>bold</a:t>
                      </a:r>
                      <a:r>
                        <a:rPr lang="es-CR" dirty="0"/>
                        <a:t>)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err="1"/>
                        <a:t>font-weight</a:t>
                      </a:r>
                      <a:r>
                        <a:rPr lang="es-CR" dirty="0"/>
                        <a:t>: </a:t>
                      </a:r>
                      <a:r>
                        <a:rPr lang="es-CR" dirty="0" err="1"/>
                        <a:t>bold</a:t>
                      </a:r>
                      <a:r>
                        <a:rPr lang="es-CR" dirty="0"/>
                        <a:t>;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239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474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57808"/>
            <a:ext cx="8579296" cy="1143000"/>
          </a:xfrm>
        </p:spPr>
        <p:txBody>
          <a:bodyPr>
            <a:normAutofit/>
          </a:bodyPr>
          <a:lstStyle/>
          <a:p>
            <a:r>
              <a:rPr lang="es-ES" dirty="0"/>
              <a:t>Decoración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EBC4BA5-6C9D-4FE6-A2A3-EB5610953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14822"/>
            <a:ext cx="7277100" cy="18097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5F50165-097F-48CF-871B-9644B3724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080" y="4039732"/>
            <a:ext cx="4586416" cy="281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40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3007" y="595358"/>
            <a:ext cx="8229600" cy="850954"/>
          </a:xfrm>
        </p:spPr>
        <p:txBody>
          <a:bodyPr/>
          <a:lstStyle/>
          <a:p>
            <a:r>
              <a:rPr lang="es-ES" dirty="0"/>
              <a:t>Estilo de Fuente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924AF2A-A2C2-414D-AD51-1DC6759E0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26" y="2497862"/>
            <a:ext cx="4219575" cy="13049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FDDA5BB-2CDC-462C-A32B-88E0700F1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659" y="4468721"/>
            <a:ext cx="42386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20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7124" y="791978"/>
            <a:ext cx="7989752" cy="618812"/>
          </a:xfrm>
        </p:spPr>
        <p:txBody>
          <a:bodyPr/>
          <a:lstStyle/>
          <a:p>
            <a:r>
              <a:rPr lang="es-ES" dirty="0"/>
              <a:t>Espacio de texto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F4D0316-9037-4D42-B35E-CFAD13D49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68" y="2105025"/>
            <a:ext cx="6934200" cy="20383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5A386B3-9082-4E42-8466-8D258D515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388" y="4722631"/>
            <a:ext cx="38766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96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906195"/>
          </a:xfrm>
        </p:spPr>
        <p:txBody>
          <a:bodyPr>
            <a:normAutofit/>
          </a:bodyPr>
          <a:lstStyle/>
          <a:p>
            <a:r>
              <a:rPr lang="es-CR" b="1" i="1" dirty="0" err="1"/>
              <a:t>text-transform</a:t>
            </a:r>
            <a:r>
              <a:rPr lang="es-CR" b="1" i="1" dirty="0"/>
              <a:t>: 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7E178A3-AF46-48A7-8BB2-58A5A4291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66" y="2183130"/>
            <a:ext cx="6734175" cy="16383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7DA8B89-1027-42A4-A478-D18D4C846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271" y="4410891"/>
            <a:ext cx="46291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49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Sombra del texto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28D9A1F-3443-424B-BCA3-FFC385098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61" y="2015490"/>
            <a:ext cx="2704285" cy="136086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9B6E2D4-0992-4981-9C82-B0A6C5A77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533" y="3481645"/>
            <a:ext cx="5751544" cy="2451336"/>
          </a:xfrm>
          <a:prstGeom prst="rect">
            <a:avLst/>
          </a:prstGeom>
        </p:spPr>
      </p:pic>
      <p:sp>
        <p:nvSpPr>
          <p:cNvPr id="10" name="2 Marcador de contenido">
            <a:extLst>
              <a:ext uri="{FF2B5EF4-FFF2-40B4-BE49-F238E27FC236}">
                <a16:creationId xmlns:a16="http://schemas.microsoft.com/office/drawing/2014/main" id="{7A69A2B0-40E5-4E75-B081-F6F8A2A8A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761" y="5824178"/>
            <a:ext cx="7589520" cy="69269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dirty="0">
                <a:solidFill>
                  <a:srgbClr val="7030A0"/>
                </a:solidFill>
              </a:rPr>
              <a:t>.sombra H</a:t>
            </a:r>
            <a:r>
              <a:rPr lang="pt-BR" b="1" dirty="0">
                <a:solidFill>
                  <a:srgbClr val="7030A0"/>
                </a:solidFill>
                <a:latin typeface="Arial Nova" panose="020B0504020202020204" pitchFamily="34" charset="0"/>
                <a:cs typeface="Aharoni" panose="02010803020104030203" pitchFamily="2" charset="-79"/>
              </a:rPr>
              <a:t>1</a:t>
            </a:r>
            <a:r>
              <a:rPr lang="pt-BR" b="1" dirty="0">
                <a:solidFill>
                  <a:srgbClr val="7030A0"/>
                </a:solidFill>
              </a:rPr>
              <a:t>:hover, .sombra H2:hover, .sombra H3:hover{</a:t>
            </a:r>
            <a:endParaRPr lang="es-E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122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A130E6C-9775-4F5F-94E7-F0C943588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83" y="2434726"/>
            <a:ext cx="7342034" cy="2929754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340C7357-15C3-482E-8833-C4C48C4B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Caja final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029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de la pantalla de un computador portátil&#10;&#10;Descripción generada automáticamente con confianza media">
            <a:extLst>
              <a:ext uri="{FF2B5EF4-FFF2-40B4-BE49-F238E27FC236}">
                <a16:creationId xmlns:a16="http://schemas.microsoft.com/office/drawing/2014/main" id="{CE90565D-5E59-4F2F-9A36-F7FE606D8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729" y="2137118"/>
            <a:ext cx="4643867" cy="24380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411CBB1E-91D2-4F56-9220-9F3A8D556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29" y="1933303"/>
            <a:ext cx="3865095" cy="287954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CR" sz="2400" b="1" dirty="0"/>
              <a:t>Objetivo General: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1950" dirty="0"/>
              <a:t>Crear páginas web según las necesidades de la clientela, los formatos y programación requerida, apegados a estándares Web (W3C) y buenas prácticas de diseño y programación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8A3494CF-6B2E-47F7-A186-9E25FFACD873}"/>
              </a:ext>
            </a:extLst>
          </p:cNvPr>
          <p:cNvSpPr txBox="1">
            <a:spLocks/>
          </p:cNvSpPr>
          <p:nvPr/>
        </p:nvSpPr>
        <p:spPr>
          <a:xfrm>
            <a:off x="293915" y="4958324"/>
            <a:ext cx="8850085" cy="1625355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R" sz="1950" dirty="0"/>
          </a:p>
          <a:p>
            <a:pPr marL="0" indent="0">
              <a:buNone/>
            </a:pPr>
            <a:r>
              <a:rPr lang="es-CR" sz="2400" b="1" dirty="0"/>
              <a:t>Objetivo Específico 3: </a:t>
            </a:r>
          </a:p>
          <a:p>
            <a:pPr>
              <a:lnSpc>
                <a:spcPct val="150000"/>
              </a:lnSpc>
            </a:pPr>
            <a:r>
              <a:rPr lang="es-MX" sz="2000" dirty="0"/>
              <a:t>Formatear las páginas web según los diseños, requerimientos de la clientela y estándares Web de la W3C. </a:t>
            </a:r>
          </a:p>
        </p:txBody>
      </p:sp>
    </p:spTree>
    <p:extLst>
      <p:ext uri="{BB962C8B-B14F-4D97-AF65-F5344CB8AC3E}">
        <p14:creationId xmlns:p14="http://schemas.microsoft.com/office/powerpoint/2010/main" val="141918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sz="36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Unidades de medidas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D411AE7-88E5-EB74-687D-331A3E1EB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6592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92331" y="748938"/>
            <a:ext cx="7572103" cy="836712"/>
          </a:xfrm>
        </p:spPr>
        <p:txBody>
          <a:bodyPr/>
          <a:lstStyle/>
          <a:p>
            <a:r>
              <a:rPr lang="es-CR" dirty="0"/>
              <a:t>Unidades de medida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2246812"/>
            <a:ext cx="8229600" cy="316991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ES" dirty="0"/>
              <a:t>Las medidas en CSS se emplean, entre otras cosas para definir la altura, anchura y márgenes de los elementos y para establecer el tamaño de letra del texto. Todas las medidas se indican como un valor numérico entero o decimal seguido de una unidad de medida (sin ningún espacio en blanco entre el número y la unidad de medida).</a:t>
            </a:r>
          </a:p>
        </p:txBody>
      </p:sp>
    </p:spTree>
    <p:extLst>
      <p:ext uri="{BB962C8B-B14F-4D97-AF65-F5344CB8AC3E}">
        <p14:creationId xmlns:p14="http://schemas.microsoft.com/office/powerpoint/2010/main" val="4133628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60515"/>
            <a:ext cx="8229600" cy="803564"/>
          </a:xfrm>
        </p:spPr>
        <p:txBody>
          <a:bodyPr/>
          <a:lstStyle/>
          <a:p>
            <a:r>
              <a:rPr lang="es-CR" dirty="0"/>
              <a:t>Unidades de medida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03268"/>
            <a:ext cx="8229600" cy="360534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ES" dirty="0"/>
              <a:t>CSS divide las unidades de medida en dos grupos: absolutas y relativas. Las </a:t>
            </a:r>
            <a:r>
              <a:rPr lang="es-ES" dirty="0">
                <a:solidFill>
                  <a:srgbClr val="7030A0"/>
                </a:solidFill>
              </a:rPr>
              <a:t>medidas relativas </a:t>
            </a:r>
            <a:r>
              <a:rPr lang="es-ES" dirty="0"/>
              <a:t>definen su valor en relación con otra medida, por lo que para obtener su valor real, se debe realizar alguna operación con el valor indicado. Las </a:t>
            </a:r>
            <a:r>
              <a:rPr lang="es-ES" dirty="0">
                <a:solidFill>
                  <a:srgbClr val="7030A0"/>
                </a:solidFill>
              </a:rPr>
              <a:t>unidades absolutas</a:t>
            </a:r>
            <a:r>
              <a:rPr lang="es-ES" dirty="0"/>
              <a:t> establecen de forma completa el valor de una medida, por lo que su valor real es directamente el valor indicado.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9938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949233"/>
            <a:ext cx="8229600" cy="599221"/>
          </a:xfrm>
        </p:spPr>
        <p:txBody>
          <a:bodyPr>
            <a:normAutofit/>
          </a:bodyPr>
          <a:lstStyle/>
          <a:p>
            <a:r>
              <a:rPr lang="es-ES" b="1" dirty="0"/>
              <a:t>Unidades absolutas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90354"/>
            <a:ext cx="8229600" cy="3618413"/>
          </a:xfrm>
        </p:spPr>
        <p:txBody>
          <a:bodyPr>
            <a:normAutofit fontScale="92500"/>
          </a:bodyPr>
          <a:lstStyle/>
          <a:p>
            <a:pPr lvl="0" algn="just">
              <a:lnSpc>
                <a:spcPct val="150000"/>
              </a:lnSpc>
            </a:pPr>
            <a:r>
              <a:rPr lang="es-ES" dirty="0">
                <a:solidFill>
                  <a:srgbClr val="7030A0"/>
                </a:solidFill>
              </a:rPr>
              <a:t>in, pulgadas:</a:t>
            </a:r>
            <a:r>
              <a:rPr lang="es-ES" dirty="0"/>
              <a:t> (</a:t>
            </a:r>
            <a:r>
              <a:rPr lang="es-ES" i="1" dirty="0"/>
              <a:t>"</a:t>
            </a:r>
            <a:r>
              <a:rPr lang="es-ES" i="1" dirty="0" err="1"/>
              <a:t>inches</a:t>
            </a:r>
            <a:r>
              <a:rPr lang="es-ES" i="1" dirty="0"/>
              <a:t>"</a:t>
            </a:r>
            <a:r>
              <a:rPr lang="es-ES" dirty="0"/>
              <a:t>, en inglés). Una pulgada equivale a 2.54 centímetros.</a:t>
            </a:r>
          </a:p>
          <a:p>
            <a:pPr lvl="0" algn="just">
              <a:lnSpc>
                <a:spcPct val="150000"/>
              </a:lnSpc>
            </a:pPr>
            <a:r>
              <a:rPr lang="es-ES" dirty="0">
                <a:solidFill>
                  <a:srgbClr val="7030A0"/>
                </a:solidFill>
              </a:rPr>
              <a:t>cm</a:t>
            </a:r>
            <a:r>
              <a:rPr lang="es-ES" dirty="0"/>
              <a:t>, 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centímetros</a:t>
            </a:r>
            <a:r>
              <a:rPr lang="es-ES" dirty="0"/>
              <a:t>.</a:t>
            </a:r>
          </a:p>
          <a:p>
            <a:pPr lvl="0" algn="just">
              <a:lnSpc>
                <a:spcPct val="150000"/>
              </a:lnSpc>
            </a:pPr>
            <a:r>
              <a:rPr lang="es-ES" dirty="0">
                <a:solidFill>
                  <a:srgbClr val="7030A0"/>
                </a:solidFill>
              </a:rPr>
              <a:t>mm</a:t>
            </a:r>
            <a:r>
              <a:rPr lang="es-ES" dirty="0"/>
              <a:t>, 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milímetros</a:t>
            </a:r>
            <a:r>
              <a:rPr lang="es-ES" dirty="0"/>
              <a:t>.</a:t>
            </a:r>
          </a:p>
          <a:p>
            <a:pPr lvl="0" algn="just">
              <a:lnSpc>
                <a:spcPct val="150000"/>
              </a:lnSpc>
            </a:pPr>
            <a:r>
              <a:rPr lang="es-ES" dirty="0">
                <a:solidFill>
                  <a:srgbClr val="7030A0"/>
                </a:solidFill>
              </a:rPr>
              <a:t>pt</a:t>
            </a:r>
            <a:r>
              <a:rPr lang="es-ES" dirty="0"/>
              <a:t>, 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puntos: </a:t>
            </a:r>
            <a:r>
              <a:rPr lang="es-ES" dirty="0"/>
              <a:t>Un punto equivale a 1 pulgada/72, es decir, unos 0.35 milímetros.</a:t>
            </a:r>
          </a:p>
          <a:p>
            <a:pPr lvl="0" algn="just">
              <a:lnSpc>
                <a:spcPct val="150000"/>
              </a:lnSpc>
            </a:pPr>
            <a:r>
              <a:rPr lang="es-ES" dirty="0">
                <a:solidFill>
                  <a:srgbClr val="7030A0"/>
                </a:solidFill>
              </a:rPr>
              <a:t>pc</a:t>
            </a:r>
            <a:r>
              <a:rPr lang="es-ES" dirty="0"/>
              <a:t>, 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picas:</a:t>
            </a:r>
            <a:r>
              <a:rPr lang="es-ES" dirty="0"/>
              <a:t> Una pica equivale a 12 puntos, es decir, unos 4.23 milímetros.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90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6C7172-5FBD-405B-B6DA-08BE4C348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470" y="1507414"/>
            <a:ext cx="5471630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dirty="0" err="1">
                <a:solidFill>
                  <a:schemeClr val="accent1"/>
                </a:solidFill>
              </a:rPr>
              <a:t>Ejemplo</a:t>
            </a:r>
            <a:br>
              <a:rPr lang="en-US" sz="4200" dirty="0">
                <a:solidFill>
                  <a:schemeClr val="accent1"/>
                </a:solidFill>
              </a:rPr>
            </a:br>
            <a:r>
              <a:rPr lang="es-ES" sz="4000" dirty="0">
                <a:solidFill>
                  <a:srgbClr val="7030A0"/>
                </a:solidFill>
              </a:rPr>
              <a:t>unidades absolutas</a:t>
            </a:r>
            <a:endParaRPr lang="en-US" sz="4200" dirty="0">
              <a:solidFill>
                <a:schemeClr val="accent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3642"/>
            <a:ext cx="8474200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1193883" y="3337052"/>
            <a:ext cx="3703320" cy="440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5878019"/>
            <a:ext cx="8474200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7235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345623" y="0"/>
            <a:ext cx="4441371" cy="1201783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ES" dirty="0"/>
              <a:t>Unidades de medida</a:t>
            </a:r>
            <a:br>
              <a:rPr lang="es-ES" dirty="0"/>
            </a:br>
            <a:r>
              <a:rPr lang="es-ES" dirty="0"/>
              <a:t>Absoluta</a:t>
            </a:r>
          </a:p>
        </p:txBody>
      </p:sp>
      <p:sp>
        <p:nvSpPr>
          <p:cNvPr id="13" name="Marcador de contenido 4">
            <a:extLst>
              <a:ext uri="{FF2B5EF4-FFF2-40B4-BE49-F238E27FC236}">
                <a16:creationId xmlns:a16="http://schemas.microsoft.com/office/drawing/2014/main" id="{9FE418A8-02C0-4A9B-A5E5-F767541A6BE4}"/>
              </a:ext>
            </a:extLst>
          </p:cNvPr>
          <p:cNvSpPr txBox="1">
            <a:spLocks/>
          </p:cNvSpPr>
          <p:nvPr/>
        </p:nvSpPr>
        <p:spPr>
          <a:xfrm>
            <a:off x="345623" y="2190788"/>
            <a:ext cx="1186648" cy="3932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s-CR"/>
              <a:t>HTML</a:t>
            </a:r>
            <a:endParaRPr lang="es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DD88035B-F57C-4493-9EEF-4422AF169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23" y="2584065"/>
            <a:ext cx="4019413" cy="168987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414D6A1-031D-4275-A64B-5B61C4F91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069" y="379804"/>
            <a:ext cx="3587931" cy="6478196"/>
          </a:xfrm>
          <a:prstGeom prst="rect">
            <a:avLst/>
          </a:prstGeom>
        </p:spPr>
      </p:pic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29FB7E6C-EDC0-48B1-9B55-EE6906C33CE1}"/>
              </a:ext>
            </a:extLst>
          </p:cNvPr>
          <p:cNvSpPr txBox="1">
            <a:spLocks/>
          </p:cNvSpPr>
          <p:nvPr/>
        </p:nvSpPr>
        <p:spPr>
          <a:xfrm>
            <a:off x="5556069" y="0"/>
            <a:ext cx="1186648" cy="3932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s-CR" dirty="0"/>
              <a:t>CSS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5859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8504" y="855641"/>
            <a:ext cx="8229600" cy="736744"/>
          </a:xfrm>
        </p:spPr>
        <p:txBody>
          <a:bodyPr>
            <a:normAutofit/>
          </a:bodyPr>
          <a:lstStyle/>
          <a:p>
            <a:r>
              <a:rPr lang="es-ES" b="1" dirty="0"/>
              <a:t>Unidades relativas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2159726"/>
            <a:ext cx="8784976" cy="3842633"/>
          </a:xfrm>
        </p:spPr>
        <p:txBody>
          <a:bodyPr>
            <a:noAutofit/>
          </a:bodyPr>
          <a:lstStyle/>
          <a:p>
            <a:pPr lvl="0" algn="just">
              <a:lnSpc>
                <a:spcPct val="200000"/>
              </a:lnSpc>
            </a:pPr>
            <a:r>
              <a:rPr lang="es-ES" sz="2500" dirty="0" err="1">
                <a:solidFill>
                  <a:srgbClr val="7030A0"/>
                </a:solidFill>
              </a:rPr>
              <a:t>em</a:t>
            </a:r>
            <a:r>
              <a:rPr lang="es-ES" sz="2500" dirty="0">
                <a:solidFill>
                  <a:srgbClr val="7030A0"/>
                </a:solidFill>
              </a:rPr>
              <a:t>:</a:t>
            </a:r>
            <a:r>
              <a:rPr lang="es-ES" sz="2500" dirty="0"/>
              <a:t> Relativa respecto al tamaño de letra M (</a:t>
            </a:r>
            <a:r>
              <a:rPr lang="es-ES" sz="2500" i="1" dirty="0"/>
              <a:t>"eme mayúscula"</a:t>
            </a:r>
            <a:r>
              <a:rPr lang="es-ES" sz="2500" dirty="0"/>
              <a:t>).</a:t>
            </a:r>
          </a:p>
          <a:p>
            <a:pPr lvl="0" algn="just">
              <a:lnSpc>
                <a:spcPct val="200000"/>
              </a:lnSpc>
            </a:pPr>
            <a:r>
              <a:rPr lang="es-ES" sz="2500" dirty="0">
                <a:solidFill>
                  <a:srgbClr val="7030A0"/>
                </a:solidFill>
              </a:rPr>
              <a:t>ex:</a:t>
            </a:r>
            <a:r>
              <a:rPr lang="es-ES" sz="2500" dirty="0"/>
              <a:t> Relativa respecto de la altura de la letra x (</a:t>
            </a:r>
            <a:r>
              <a:rPr lang="es-ES" sz="2500" i="1" dirty="0"/>
              <a:t>"equis minúscula"</a:t>
            </a:r>
            <a:r>
              <a:rPr lang="es-ES" sz="2500" dirty="0"/>
              <a:t>).</a:t>
            </a:r>
          </a:p>
          <a:p>
            <a:pPr lvl="0" algn="just">
              <a:lnSpc>
                <a:spcPct val="200000"/>
              </a:lnSpc>
            </a:pPr>
            <a:r>
              <a:rPr lang="es-ES" sz="2500" dirty="0" err="1">
                <a:solidFill>
                  <a:srgbClr val="7030A0"/>
                </a:solidFill>
              </a:rPr>
              <a:t>px</a:t>
            </a:r>
            <a:r>
              <a:rPr lang="es-ES" sz="2500" dirty="0">
                <a:solidFill>
                  <a:srgbClr val="7030A0"/>
                </a:solidFill>
              </a:rPr>
              <a:t>:</a:t>
            </a:r>
            <a:r>
              <a:rPr lang="es-ES" sz="2500" dirty="0"/>
              <a:t> (píxel) relativa respecto de la resolución de la pantalla.</a:t>
            </a:r>
          </a:p>
          <a:p>
            <a:pPr lvl="0" algn="just">
              <a:lnSpc>
                <a:spcPct val="200000"/>
              </a:lnSpc>
            </a:pPr>
            <a:r>
              <a:rPr lang="es-ES" sz="2500" dirty="0">
                <a:solidFill>
                  <a:srgbClr val="7030A0"/>
                </a:solidFill>
              </a:rPr>
              <a:t>%: </a:t>
            </a:r>
            <a:r>
              <a:rPr lang="es-ES" sz="2500" dirty="0"/>
              <a:t>Siempre está referenciado a otra medida</a:t>
            </a:r>
            <a:endParaRPr lang="es-ES" sz="2500" dirty="0">
              <a:solidFill>
                <a:srgbClr val="7030A0"/>
              </a:solidFill>
            </a:endParaRPr>
          </a:p>
          <a:p>
            <a:pPr lvl="0" algn="just">
              <a:lnSpc>
                <a:spcPct val="200000"/>
              </a:lnSpc>
            </a:pPr>
            <a:endParaRPr lang="es-ES" sz="2500" dirty="0"/>
          </a:p>
          <a:p>
            <a:pPr lvl="0" algn="just">
              <a:lnSpc>
                <a:spcPct val="200000"/>
              </a:lnSpc>
            </a:pPr>
            <a:endParaRPr lang="es-ES" sz="2500" dirty="0"/>
          </a:p>
        </p:txBody>
      </p:sp>
    </p:spTree>
    <p:extLst>
      <p:ext uri="{BB962C8B-B14F-4D97-AF65-F5344CB8AC3E}">
        <p14:creationId xmlns:p14="http://schemas.microsoft.com/office/powerpoint/2010/main" val="9119714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038d38e-3419-40fd-8945-56417ca14b40">
      <Terms xmlns="http://schemas.microsoft.com/office/infopath/2007/PartnerControls"/>
    </lcf76f155ced4ddcb4097134ff3c332f>
    <TaxCatchAll xmlns="a7bf6601-51d1-44bb-b2a3-1b095cc1ce4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A77A08971191D4983EB4298F6766649" ma:contentTypeVersion="10" ma:contentTypeDescription="Crear nuevo documento." ma:contentTypeScope="" ma:versionID="737f9b5892fde7d7ed2cbcc7a893d671">
  <xsd:schema xmlns:xsd="http://www.w3.org/2001/XMLSchema" xmlns:xs="http://www.w3.org/2001/XMLSchema" xmlns:p="http://schemas.microsoft.com/office/2006/metadata/properties" xmlns:ns2="b038d38e-3419-40fd-8945-56417ca14b40" xmlns:ns3="a7bf6601-51d1-44bb-b2a3-1b095cc1ce4b" targetNamespace="http://schemas.microsoft.com/office/2006/metadata/properties" ma:root="true" ma:fieldsID="84771f846a106b61e7a704540d45dd34" ns2:_="" ns3:_="">
    <xsd:import namespace="b038d38e-3419-40fd-8945-56417ca14b40"/>
    <xsd:import namespace="a7bf6601-51d1-44bb-b2a3-1b095cc1ce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38d38e-3419-40fd-8945-56417ca14b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1ce1260b-973e-4eb3-a506-63ea217af86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bf6601-51d1-44bb-b2a3-1b095cc1ce4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53f5b21-f791-4ff5-9862-2158e5610c36}" ma:internalName="TaxCatchAll" ma:showField="CatchAllData" ma:web="a7bf6601-51d1-44bb-b2a3-1b095cc1ce4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022D9E-E0F0-4A5C-9806-EDFB35722B5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D81E64F-DF4F-4736-B44D-0DD5C9AFF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D1BE51-B7B3-4DB0-B045-19499DD818BC}"/>
</file>

<file path=docProps/app.xml><?xml version="1.0" encoding="utf-8"?>
<Properties xmlns="http://schemas.openxmlformats.org/officeDocument/2006/extended-properties" xmlns:vt="http://schemas.openxmlformats.org/officeDocument/2006/docPropsVTypes">
  <Template>Dividendo</Template>
  <TotalTime>2463</TotalTime>
  <Words>459</Words>
  <Application>Microsoft Office PowerPoint</Application>
  <PresentationFormat>Presentación en pantalla (4:3)</PresentationFormat>
  <Paragraphs>66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Arial Nova</vt:lpstr>
      <vt:lpstr>Calibri</vt:lpstr>
      <vt:lpstr>Gill Sans MT</vt:lpstr>
      <vt:lpstr>Wingdings 2</vt:lpstr>
      <vt:lpstr>Dividendo</vt:lpstr>
      <vt:lpstr>Creación de Páginas Web</vt:lpstr>
      <vt:lpstr>Presentación de PowerPoint</vt:lpstr>
      <vt:lpstr>Unidades de medidas</vt:lpstr>
      <vt:lpstr>Unidades de medida</vt:lpstr>
      <vt:lpstr>Unidades de medida</vt:lpstr>
      <vt:lpstr>Unidades absolutas</vt:lpstr>
      <vt:lpstr>Ejemplo unidades absolutas</vt:lpstr>
      <vt:lpstr>Unidades de medida Absoluta</vt:lpstr>
      <vt:lpstr>Unidades relativas</vt:lpstr>
      <vt:lpstr>Ejemplo unidades relativas</vt:lpstr>
      <vt:lpstr>Unidades relativas</vt:lpstr>
      <vt:lpstr>Propiedades de texto</vt:lpstr>
      <vt:lpstr>Propiedades de texto</vt:lpstr>
      <vt:lpstr>Decoración</vt:lpstr>
      <vt:lpstr>Estilo de Fuente</vt:lpstr>
      <vt:lpstr>Espacio de texto</vt:lpstr>
      <vt:lpstr>text-transform: </vt:lpstr>
      <vt:lpstr>Sombra del texto</vt:lpstr>
      <vt:lpstr>Caja 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Etiquetas HTML</dc:title>
  <dc:creator>Delis</dc:creator>
  <cp:lastModifiedBy>Luis Alonso Bogantes Rodriguez</cp:lastModifiedBy>
  <cp:revision>63</cp:revision>
  <dcterms:created xsi:type="dcterms:W3CDTF">2015-04-14T20:45:20Z</dcterms:created>
  <dcterms:modified xsi:type="dcterms:W3CDTF">2023-03-13T04:50:01Z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0x010100AA77A08971191D4983EB4298F6766649</vt:lpwstr>
  </property>
</Properties>
</file>