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23"/>
  </p:notesMasterIdLst>
  <p:sldIdLst>
    <p:sldId id="384" r:id="rId5"/>
    <p:sldId id="385" r:id="rId6"/>
    <p:sldId id="256" r:id="rId7"/>
    <p:sldId id="257" r:id="rId8"/>
    <p:sldId id="386" r:id="rId9"/>
    <p:sldId id="269" r:id="rId10"/>
    <p:sldId id="388" r:id="rId11"/>
    <p:sldId id="389" r:id="rId12"/>
    <p:sldId id="390" r:id="rId13"/>
    <p:sldId id="387" r:id="rId14"/>
    <p:sldId id="259" r:id="rId15"/>
    <p:sldId id="391" r:id="rId16"/>
    <p:sldId id="392" r:id="rId17"/>
    <p:sldId id="393" r:id="rId18"/>
    <p:sldId id="394" r:id="rId19"/>
    <p:sldId id="395" r:id="rId20"/>
    <p:sldId id="396" r:id="rId21"/>
    <p:sldId id="39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02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onso Bogantes Rodriguez" userId="46429765-3e0e-4766-a1e2-a65a335e97f8" providerId="ADAL" clId="{FF0CCE62-1771-41F5-82EE-483A6CC24DEF}"/>
    <pc:docChg chg="custSel modSld">
      <pc:chgData name="Luis Alonso Bogantes Rodriguez" userId="46429765-3e0e-4766-a1e2-a65a335e97f8" providerId="ADAL" clId="{FF0CCE62-1771-41F5-82EE-483A6CC24DEF}" dt="2021-09-23T01:59:48.727" v="5" actId="27636"/>
      <pc:docMkLst>
        <pc:docMk/>
      </pc:docMkLst>
      <pc:sldChg chg="modSp mod">
        <pc:chgData name="Luis Alonso Bogantes Rodriguez" userId="46429765-3e0e-4766-a1e2-a65a335e97f8" providerId="ADAL" clId="{FF0CCE62-1771-41F5-82EE-483A6CC24DEF}" dt="2021-09-23T01:59:48.727" v="5" actId="27636"/>
        <pc:sldMkLst>
          <pc:docMk/>
          <pc:sldMk cId="1419184815" sldId="385"/>
        </pc:sldMkLst>
        <pc:spChg chg="mod">
          <ac:chgData name="Luis Alonso Bogantes Rodriguez" userId="46429765-3e0e-4766-a1e2-a65a335e97f8" providerId="ADAL" clId="{FF0CCE62-1771-41F5-82EE-483A6CC24DEF}" dt="2021-09-23T01:59:48.727" v="5" actId="27636"/>
          <ac:spMkLst>
            <pc:docMk/>
            <pc:sldMk cId="1419184815" sldId="385"/>
            <ac:spMk id="9" creationId="{8A3494CF-6B2E-47F7-A186-9E25FFACD873}"/>
          </ac:spMkLst>
        </pc:spChg>
      </pc:sldChg>
    </pc:docChg>
  </pc:docChgLst>
  <pc:docChgLst>
    <pc:chgData name="Luis Angel Chacon Zuniga" userId="73937aee-36b7-4f25-8c7e-f0cdad7652be" providerId="ADAL" clId="{2EF7E4A3-33D0-4ADB-A32D-A3F0E6BDE107}"/>
    <pc:docChg chg="custSel addSld modSld">
      <pc:chgData name="Luis Angel Chacon Zuniga" userId="73937aee-36b7-4f25-8c7e-f0cdad7652be" providerId="ADAL" clId="{2EF7E4A3-33D0-4ADB-A32D-A3F0E6BDE107}" dt="2021-09-17T17:09:13.967" v="711" actId="27636"/>
      <pc:docMkLst>
        <pc:docMk/>
      </pc:docMkLst>
      <pc:sldChg chg="modSp new mod">
        <pc:chgData name="Luis Angel Chacon Zuniga" userId="73937aee-36b7-4f25-8c7e-f0cdad7652be" providerId="ADAL" clId="{2EF7E4A3-33D0-4ADB-A32D-A3F0E6BDE107}" dt="2021-09-17T17:09:13.967" v="711" actId="27636"/>
        <pc:sldMkLst>
          <pc:docMk/>
          <pc:sldMk cId="164631708" sldId="397"/>
        </pc:sldMkLst>
        <pc:spChg chg="mod">
          <ac:chgData name="Luis Angel Chacon Zuniga" userId="73937aee-36b7-4f25-8c7e-f0cdad7652be" providerId="ADAL" clId="{2EF7E4A3-33D0-4ADB-A32D-A3F0E6BDE107}" dt="2021-09-17T17:05:58.458" v="650" actId="14100"/>
          <ac:spMkLst>
            <pc:docMk/>
            <pc:sldMk cId="164631708" sldId="397"/>
            <ac:spMk id="2" creationId="{A278E5D7-BCFA-4C1B-9C10-10F9622CCC05}"/>
          </ac:spMkLst>
        </pc:spChg>
        <pc:spChg chg="mod">
          <ac:chgData name="Luis Angel Chacon Zuniga" userId="73937aee-36b7-4f25-8c7e-f0cdad7652be" providerId="ADAL" clId="{2EF7E4A3-33D0-4ADB-A32D-A3F0E6BDE107}" dt="2021-09-17T17:09:13.967" v="711" actId="27636"/>
          <ac:spMkLst>
            <pc:docMk/>
            <pc:sldMk cId="164631708" sldId="397"/>
            <ac:spMk id="3" creationId="{C0165B22-4F69-49EA-93B4-946E4F08141B}"/>
          </ac:spMkLst>
        </pc:spChg>
      </pc:sldChg>
    </pc:docChg>
  </pc:docChgLst>
  <pc:docChgLst>
    <pc:chgData name="Luis Angel Chacon Zuniga" userId="73937aee-36b7-4f25-8c7e-f0cdad7652be" providerId="ADAL" clId="{DB726A0B-CE66-4369-9D56-90C4FE8583BC}"/>
    <pc:docChg chg="undo custSel addSld delSld modSld sldOrd">
      <pc:chgData name="Luis Angel Chacon Zuniga" userId="73937aee-36b7-4f25-8c7e-f0cdad7652be" providerId="ADAL" clId="{DB726A0B-CE66-4369-9D56-90C4FE8583BC}" dt="2021-09-17T16:52:56.953" v="1310" actId="1076"/>
      <pc:docMkLst>
        <pc:docMk/>
      </pc:docMkLst>
      <pc:sldChg chg="addSp delSp modSp mod">
        <pc:chgData name="Luis Angel Chacon Zuniga" userId="73937aee-36b7-4f25-8c7e-f0cdad7652be" providerId="ADAL" clId="{DB726A0B-CE66-4369-9D56-90C4FE8583BC}" dt="2021-09-17T15:30:06.864" v="62" actId="478"/>
        <pc:sldMkLst>
          <pc:docMk/>
          <pc:sldMk cId="2570109903" sldId="256"/>
        </pc:sldMkLst>
        <pc:spChg chg="mod">
          <ac:chgData name="Luis Angel Chacon Zuniga" userId="73937aee-36b7-4f25-8c7e-f0cdad7652be" providerId="ADAL" clId="{DB726A0B-CE66-4369-9D56-90C4FE8583BC}" dt="2021-09-17T15:30:00.256" v="60"/>
          <ac:spMkLst>
            <pc:docMk/>
            <pc:sldMk cId="2570109903" sldId="256"/>
            <ac:spMk id="2" creationId="{00000000-0000-0000-0000-000000000000}"/>
          </ac:spMkLst>
        </pc:spChg>
        <pc:spChg chg="del">
          <ac:chgData name="Luis Angel Chacon Zuniga" userId="73937aee-36b7-4f25-8c7e-f0cdad7652be" providerId="ADAL" clId="{DB726A0B-CE66-4369-9D56-90C4FE8583BC}" dt="2021-09-17T15:30:02.874" v="61" actId="478"/>
          <ac:spMkLst>
            <pc:docMk/>
            <pc:sldMk cId="2570109903" sldId="256"/>
            <ac:spMk id="3" creationId="{00000000-0000-0000-0000-000000000000}"/>
          </ac:spMkLst>
        </pc:spChg>
        <pc:spChg chg="add del mod">
          <ac:chgData name="Luis Angel Chacon Zuniga" userId="73937aee-36b7-4f25-8c7e-f0cdad7652be" providerId="ADAL" clId="{DB726A0B-CE66-4369-9D56-90C4FE8583BC}" dt="2021-09-17T15:30:06.864" v="62" actId="478"/>
          <ac:spMkLst>
            <pc:docMk/>
            <pc:sldMk cId="2570109903" sldId="256"/>
            <ac:spMk id="6" creationId="{2EBDF730-A0BC-4E9A-BB91-E28601F419BF}"/>
          </ac:spMkLst>
        </pc:spChg>
      </pc:sldChg>
      <pc:sldChg chg="modSp add mod">
        <pc:chgData name="Luis Angel Chacon Zuniga" userId="73937aee-36b7-4f25-8c7e-f0cdad7652be" providerId="ADAL" clId="{DB726A0B-CE66-4369-9D56-90C4FE8583BC}" dt="2021-09-17T15:31:41.039" v="145" actId="20577"/>
        <pc:sldMkLst>
          <pc:docMk/>
          <pc:sldMk cId="2056889978" sldId="257"/>
        </pc:sldMkLst>
        <pc:spChg chg="mod">
          <ac:chgData name="Luis Angel Chacon Zuniga" userId="73937aee-36b7-4f25-8c7e-f0cdad7652be" providerId="ADAL" clId="{DB726A0B-CE66-4369-9D56-90C4FE8583BC}" dt="2021-09-17T15:31:41.039" v="145" actId="20577"/>
          <ac:spMkLst>
            <pc:docMk/>
            <pc:sldMk cId="2056889978" sldId="257"/>
            <ac:spMk id="3" creationId="{00000000-0000-0000-0000-000000000000}"/>
          </ac:spMkLst>
        </pc:spChg>
      </pc:sldChg>
      <pc:sldChg chg="modSp add del mod">
        <pc:chgData name="Luis Angel Chacon Zuniga" userId="73937aee-36b7-4f25-8c7e-f0cdad7652be" providerId="ADAL" clId="{DB726A0B-CE66-4369-9D56-90C4FE8583BC}" dt="2021-09-17T16:44:04.783" v="900" actId="47"/>
        <pc:sldMkLst>
          <pc:docMk/>
          <pc:sldMk cId="366703433" sldId="258"/>
        </pc:sldMkLst>
        <pc:spChg chg="mod">
          <ac:chgData name="Luis Angel Chacon Zuniga" userId="73937aee-36b7-4f25-8c7e-f0cdad7652be" providerId="ADAL" clId="{DB726A0B-CE66-4369-9D56-90C4FE8583BC}" dt="2021-09-17T15:25:04.287" v="19" actId="27636"/>
          <ac:spMkLst>
            <pc:docMk/>
            <pc:sldMk cId="366703433" sldId="258"/>
            <ac:spMk id="2" creationId="{00000000-0000-0000-0000-000000000000}"/>
          </ac:spMkLst>
        </pc:spChg>
      </pc:sldChg>
      <pc:sldChg chg="addSp modSp add mod">
        <pc:chgData name="Luis Angel Chacon Zuniga" userId="73937aee-36b7-4f25-8c7e-f0cdad7652be" providerId="ADAL" clId="{DB726A0B-CE66-4369-9D56-90C4FE8583BC}" dt="2021-09-17T16:45:38.685" v="953" actId="20577"/>
        <pc:sldMkLst>
          <pc:docMk/>
          <pc:sldMk cId="743326897" sldId="259"/>
        </pc:sldMkLst>
        <pc:spChg chg="mod">
          <ac:chgData name="Luis Angel Chacon Zuniga" userId="73937aee-36b7-4f25-8c7e-f0cdad7652be" providerId="ADAL" clId="{DB726A0B-CE66-4369-9D56-90C4FE8583BC}" dt="2021-09-17T16:45:38.685" v="953" actId="20577"/>
          <ac:spMkLst>
            <pc:docMk/>
            <pc:sldMk cId="743326897" sldId="259"/>
            <ac:spMk id="2" creationId="{00000000-0000-0000-0000-000000000000}"/>
          </ac:spMkLst>
        </pc:spChg>
        <pc:spChg chg="mod">
          <ac:chgData name="Luis Angel Chacon Zuniga" userId="73937aee-36b7-4f25-8c7e-f0cdad7652be" providerId="ADAL" clId="{DB726A0B-CE66-4369-9D56-90C4FE8583BC}" dt="2021-09-17T16:45:29.054" v="948" actId="14100"/>
          <ac:spMkLst>
            <pc:docMk/>
            <pc:sldMk cId="743326897" sldId="259"/>
            <ac:spMk id="3" creationId="{00000000-0000-0000-0000-000000000000}"/>
          </ac:spMkLst>
        </pc:spChg>
        <pc:picChg chg="add mod">
          <ac:chgData name="Luis Angel Chacon Zuniga" userId="73937aee-36b7-4f25-8c7e-f0cdad7652be" providerId="ADAL" clId="{DB726A0B-CE66-4369-9D56-90C4FE8583BC}" dt="2021-09-17T16:45:23.866" v="946" actId="1076"/>
          <ac:picMkLst>
            <pc:docMk/>
            <pc:sldMk cId="743326897" sldId="259"/>
            <ac:picMk id="5" creationId="{577E49B3-55C8-4DFF-A2E8-F83AD6B28E5B}"/>
          </ac:picMkLst>
        </pc:picChg>
      </pc:sldChg>
      <pc:sldChg chg="add del">
        <pc:chgData name="Luis Angel Chacon Zuniga" userId="73937aee-36b7-4f25-8c7e-f0cdad7652be" providerId="ADAL" clId="{DB726A0B-CE66-4369-9D56-90C4FE8583BC}" dt="2021-09-17T16:44:04.783" v="900" actId="47"/>
        <pc:sldMkLst>
          <pc:docMk/>
          <pc:sldMk cId="98542203" sldId="260"/>
        </pc:sldMkLst>
      </pc:sldChg>
      <pc:sldChg chg="modSp add del mod">
        <pc:chgData name="Luis Angel Chacon Zuniga" userId="73937aee-36b7-4f25-8c7e-f0cdad7652be" providerId="ADAL" clId="{DB726A0B-CE66-4369-9D56-90C4FE8583BC}" dt="2021-09-17T16:44:04.783" v="900" actId="47"/>
        <pc:sldMkLst>
          <pc:docMk/>
          <pc:sldMk cId="116968286" sldId="261"/>
        </pc:sldMkLst>
        <pc:spChg chg="mod">
          <ac:chgData name="Luis Angel Chacon Zuniga" userId="73937aee-36b7-4f25-8c7e-f0cdad7652be" providerId="ADAL" clId="{DB726A0B-CE66-4369-9D56-90C4FE8583BC}" dt="2021-09-17T15:45:58.146" v="493" actId="1076"/>
          <ac:spMkLst>
            <pc:docMk/>
            <pc:sldMk cId="116968286" sldId="261"/>
            <ac:spMk id="2" creationId="{00000000-0000-0000-0000-000000000000}"/>
          </ac:spMkLst>
        </pc:spChg>
        <pc:spChg chg="mod">
          <ac:chgData name="Luis Angel Chacon Zuniga" userId="73937aee-36b7-4f25-8c7e-f0cdad7652be" providerId="ADAL" clId="{DB726A0B-CE66-4369-9D56-90C4FE8583BC}" dt="2021-09-17T15:45:54.809" v="492" actId="14100"/>
          <ac:spMkLst>
            <pc:docMk/>
            <pc:sldMk cId="116968286" sldId="261"/>
            <ac:spMk id="3" creationId="{00000000-0000-0000-0000-000000000000}"/>
          </ac:spMkLst>
        </pc:spChg>
      </pc:sldChg>
      <pc:sldChg chg="add del">
        <pc:chgData name="Luis Angel Chacon Zuniga" userId="73937aee-36b7-4f25-8c7e-f0cdad7652be" providerId="ADAL" clId="{DB726A0B-CE66-4369-9D56-90C4FE8583BC}" dt="2021-09-17T16:44:04.783" v="900" actId="47"/>
        <pc:sldMkLst>
          <pc:docMk/>
          <pc:sldMk cId="1422164828" sldId="262"/>
        </pc:sldMkLst>
      </pc:sldChg>
      <pc:sldChg chg="add del">
        <pc:chgData name="Luis Angel Chacon Zuniga" userId="73937aee-36b7-4f25-8c7e-f0cdad7652be" providerId="ADAL" clId="{DB726A0B-CE66-4369-9D56-90C4FE8583BC}" dt="2021-09-17T16:44:04.783" v="900" actId="47"/>
        <pc:sldMkLst>
          <pc:docMk/>
          <pc:sldMk cId="1961122476" sldId="263"/>
        </pc:sldMkLst>
      </pc:sldChg>
      <pc:sldChg chg="add del">
        <pc:chgData name="Luis Angel Chacon Zuniga" userId="73937aee-36b7-4f25-8c7e-f0cdad7652be" providerId="ADAL" clId="{DB726A0B-CE66-4369-9D56-90C4FE8583BC}" dt="2021-09-17T16:44:04.783" v="900" actId="47"/>
        <pc:sldMkLst>
          <pc:docMk/>
          <pc:sldMk cId="459809897" sldId="264"/>
        </pc:sldMkLst>
      </pc:sldChg>
      <pc:sldChg chg="add del">
        <pc:chgData name="Luis Angel Chacon Zuniga" userId="73937aee-36b7-4f25-8c7e-f0cdad7652be" providerId="ADAL" clId="{DB726A0B-CE66-4369-9D56-90C4FE8583BC}" dt="2021-09-17T16:44:04.783" v="900" actId="47"/>
        <pc:sldMkLst>
          <pc:docMk/>
          <pc:sldMk cId="3451664215" sldId="265"/>
        </pc:sldMkLst>
      </pc:sldChg>
      <pc:sldChg chg="add del">
        <pc:chgData name="Luis Angel Chacon Zuniga" userId="73937aee-36b7-4f25-8c7e-f0cdad7652be" providerId="ADAL" clId="{DB726A0B-CE66-4369-9D56-90C4FE8583BC}" dt="2021-09-17T16:44:04.783" v="900" actId="47"/>
        <pc:sldMkLst>
          <pc:docMk/>
          <pc:sldMk cId="3308692913" sldId="266"/>
        </pc:sldMkLst>
      </pc:sldChg>
      <pc:sldChg chg="add del">
        <pc:chgData name="Luis Angel Chacon Zuniga" userId="73937aee-36b7-4f25-8c7e-f0cdad7652be" providerId="ADAL" clId="{DB726A0B-CE66-4369-9D56-90C4FE8583BC}" dt="2021-09-17T16:44:04.783" v="900" actId="47"/>
        <pc:sldMkLst>
          <pc:docMk/>
          <pc:sldMk cId="3989492233" sldId="267"/>
        </pc:sldMkLst>
      </pc:sldChg>
      <pc:sldChg chg="add del">
        <pc:chgData name="Luis Angel Chacon Zuniga" userId="73937aee-36b7-4f25-8c7e-f0cdad7652be" providerId="ADAL" clId="{DB726A0B-CE66-4369-9D56-90C4FE8583BC}" dt="2021-09-17T16:44:04.783" v="900" actId="47"/>
        <pc:sldMkLst>
          <pc:docMk/>
          <pc:sldMk cId="780383851" sldId="268"/>
        </pc:sldMkLst>
      </pc:sldChg>
      <pc:sldChg chg="addSp delSp modSp add mod chgLayout">
        <pc:chgData name="Luis Angel Chacon Zuniga" userId="73937aee-36b7-4f25-8c7e-f0cdad7652be" providerId="ADAL" clId="{DB726A0B-CE66-4369-9D56-90C4FE8583BC}" dt="2021-09-17T16:30:54.377" v="618" actId="5793"/>
        <pc:sldMkLst>
          <pc:docMk/>
          <pc:sldMk cId="2748217630" sldId="269"/>
        </pc:sldMkLst>
        <pc:spChg chg="mod ord">
          <ac:chgData name="Luis Angel Chacon Zuniga" userId="73937aee-36b7-4f25-8c7e-f0cdad7652be" providerId="ADAL" clId="{DB726A0B-CE66-4369-9D56-90C4FE8583BC}" dt="2021-09-17T16:30:54.377" v="618" actId="5793"/>
          <ac:spMkLst>
            <pc:docMk/>
            <pc:sldMk cId="2748217630" sldId="269"/>
            <ac:spMk id="2" creationId="{00000000-0000-0000-0000-000000000000}"/>
          </ac:spMkLst>
        </pc:spChg>
        <pc:spChg chg="del mod">
          <ac:chgData name="Luis Angel Chacon Zuniga" userId="73937aee-36b7-4f25-8c7e-f0cdad7652be" providerId="ADAL" clId="{DB726A0B-CE66-4369-9D56-90C4FE8583BC}" dt="2021-09-17T15:28:07.129" v="30" actId="478"/>
          <ac:spMkLst>
            <pc:docMk/>
            <pc:sldMk cId="2748217630" sldId="269"/>
            <ac:spMk id="3" creationId="{00000000-0000-0000-0000-000000000000}"/>
          </ac:spMkLst>
        </pc:spChg>
        <pc:spChg chg="add del mod">
          <ac:chgData name="Luis Angel Chacon Zuniga" userId="73937aee-36b7-4f25-8c7e-f0cdad7652be" providerId="ADAL" clId="{DB726A0B-CE66-4369-9D56-90C4FE8583BC}" dt="2021-09-17T15:28:10.558" v="31" actId="22"/>
          <ac:spMkLst>
            <pc:docMk/>
            <pc:sldMk cId="2748217630" sldId="269"/>
            <ac:spMk id="5" creationId="{81FD2689-8500-48D2-9D67-03763DD0A0C8}"/>
          </ac:spMkLst>
        </pc:spChg>
        <pc:spChg chg="add del mod">
          <ac:chgData name="Luis Angel Chacon Zuniga" userId="73937aee-36b7-4f25-8c7e-f0cdad7652be" providerId="ADAL" clId="{DB726A0B-CE66-4369-9D56-90C4FE8583BC}" dt="2021-09-17T15:51:00.132" v="508" actId="478"/>
          <ac:spMkLst>
            <pc:docMk/>
            <pc:sldMk cId="2748217630" sldId="269"/>
            <ac:spMk id="8" creationId="{55B5BD72-8E40-4A3B-BFE0-DE08EAFC6976}"/>
          </ac:spMkLst>
        </pc:spChg>
        <pc:spChg chg="add del mod">
          <ac:chgData name="Luis Angel Chacon Zuniga" userId="73937aee-36b7-4f25-8c7e-f0cdad7652be" providerId="ADAL" clId="{DB726A0B-CE66-4369-9D56-90C4FE8583BC}" dt="2021-09-17T16:28:45.161" v="568" actId="478"/>
          <ac:spMkLst>
            <pc:docMk/>
            <pc:sldMk cId="2748217630" sldId="269"/>
            <ac:spMk id="10" creationId="{337C8F9A-9B31-4A89-94D3-92143DA145E5}"/>
          </ac:spMkLst>
        </pc:spChg>
        <pc:spChg chg="add mod">
          <ac:chgData name="Luis Angel Chacon Zuniga" userId="73937aee-36b7-4f25-8c7e-f0cdad7652be" providerId="ADAL" clId="{DB726A0B-CE66-4369-9D56-90C4FE8583BC}" dt="2021-09-17T16:28:45.161" v="568" actId="478"/>
          <ac:spMkLst>
            <pc:docMk/>
            <pc:sldMk cId="2748217630" sldId="269"/>
            <ac:spMk id="12" creationId="{F6A3ECB7-0ED5-473F-9285-96C041629B81}"/>
          </ac:spMkLst>
        </pc:spChg>
        <pc:picChg chg="add del mod ord">
          <ac:chgData name="Luis Angel Chacon Zuniga" userId="73937aee-36b7-4f25-8c7e-f0cdad7652be" providerId="ADAL" clId="{DB726A0B-CE66-4369-9D56-90C4FE8583BC}" dt="2021-09-17T15:50:46.629" v="504" actId="478"/>
          <ac:picMkLst>
            <pc:docMk/>
            <pc:sldMk cId="2748217630" sldId="269"/>
            <ac:picMk id="7" creationId="{2D276529-59A8-4D52-B85E-F3BEBB9C3A2F}"/>
          </ac:picMkLst>
        </pc:picChg>
        <pc:picChg chg="add mod">
          <ac:chgData name="Luis Angel Chacon Zuniga" userId="73937aee-36b7-4f25-8c7e-f0cdad7652be" providerId="ADAL" clId="{DB726A0B-CE66-4369-9D56-90C4FE8583BC}" dt="2021-09-17T16:29:09.601" v="570" actId="1076"/>
          <ac:picMkLst>
            <pc:docMk/>
            <pc:sldMk cId="2748217630" sldId="269"/>
            <ac:picMk id="14" creationId="{8858AFB8-2234-4E91-B4CD-981A92DC429A}"/>
          </ac:picMkLst>
        </pc:picChg>
      </pc:sldChg>
      <pc:sldChg chg="del">
        <pc:chgData name="Luis Angel Chacon Zuniga" userId="73937aee-36b7-4f25-8c7e-f0cdad7652be" providerId="ADAL" clId="{DB726A0B-CE66-4369-9D56-90C4FE8583BC}" dt="2021-09-17T15:23:50.490" v="0" actId="47"/>
        <pc:sldMkLst>
          <pc:docMk/>
          <pc:sldMk cId="875741090" sldId="296"/>
        </pc:sldMkLst>
      </pc:sldChg>
      <pc:sldChg chg="del">
        <pc:chgData name="Luis Angel Chacon Zuniga" userId="73937aee-36b7-4f25-8c7e-f0cdad7652be" providerId="ADAL" clId="{DB726A0B-CE66-4369-9D56-90C4FE8583BC}" dt="2021-09-17T15:23:50.490" v="0" actId="47"/>
        <pc:sldMkLst>
          <pc:docMk/>
          <pc:sldMk cId="2891964602" sldId="308"/>
        </pc:sldMkLst>
      </pc:sldChg>
      <pc:sldChg chg="del">
        <pc:chgData name="Luis Angel Chacon Zuniga" userId="73937aee-36b7-4f25-8c7e-f0cdad7652be" providerId="ADAL" clId="{DB726A0B-CE66-4369-9D56-90C4FE8583BC}" dt="2021-09-17T15:23:50.490" v="0" actId="47"/>
        <pc:sldMkLst>
          <pc:docMk/>
          <pc:sldMk cId="3884086342" sldId="309"/>
        </pc:sldMkLst>
      </pc:sldChg>
      <pc:sldChg chg="del">
        <pc:chgData name="Luis Angel Chacon Zuniga" userId="73937aee-36b7-4f25-8c7e-f0cdad7652be" providerId="ADAL" clId="{DB726A0B-CE66-4369-9D56-90C4FE8583BC}" dt="2021-09-17T15:23:50.490" v="0" actId="47"/>
        <pc:sldMkLst>
          <pc:docMk/>
          <pc:sldMk cId="1094458121" sldId="310"/>
        </pc:sldMkLst>
      </pc:sldChg>
      <pc:sldChg chg="del">
        <pc:chgData name="Luis Angel Chacon Zuniga" userId="73937aee-36b7-4f25-8c7e-f0cdad7652be" providerId="ADAL" clId="{DB726A0B-CE66-4369-9D56-90C4FE8583BC}" dt="2021-09-17T15:23:50.490" v="0" actId="47"/>
        <pc:sldMkLst>
          <pc:docMk/>
          <pc:sldMk cId="2903159767" sldId="311"/>
        </pc:sldMkLst>
      </pc:sldChg>
      <pc:sldChg chg="del">
        <pc:chgData name="Luis Angel Chacon Zuniga" userId="73937aee-36b7-4f25-8c7e-f0cdad7652be" providerId="ADAL" clId="{DB726A0B-CE66-4369-9D56-90C4FE8583BC}" dt="2021-09-17T15:23:50.490" v="0" actId="47"/>
        <pc:sldMkLst>
          <pc:docMk/>
          <pc:sldMk cId="2536305009" sldId="312"/>
        </pc:sldMkLst>
      </pc:sldChg>
      <pc:sldChg chg="del">
        <pc:chgData name="Luis Angel Chacon Zuniga" userId="73937aee-36b7-4f25-8c7e-f0cdad7652be" providerId="ADAL" clId="{DB726A0B-CE66-4369-9D56-90C4FE8583BC}" dt="2021-09-17T15:23:50.490" v="0" actId="47"/>
        <pc:sldMkLst>
          <pc:docMk/>
          <pc:sldMk cId="961650484" sldId="313"/>
        </pc:sldMkLst>
      </pc:sldChg>
      <pc:sldChg chg="del">
        <pc:chgData name="Luis Angel Chacon Zuniga" userId="73937aee-36b7-4f25-8c7e-f0cdad7652be" providerId="ADAL" clId="{DB726A0B-CE66-4369-9D56-90C4FE8583BC}" dt="2021-09-17T15:23:50.490" v="0" actId="47"/>
        <pc:sldMkLst>
          <pc:docMk/>
          <pc:sldMk cId="2678635253" sldId="317"/>
        </pc:sldMkLst>
      </pc:sldChg>
      <pc:sldChg chg="del">
        <pc:chgData name="Luis Angel Chacon Zuniga" userId="73937aee-36b7-4f25-8c7e-f0cdad7652be" providerId="ADAL" clId="{DB726A0B-CE66-4369-9D56-90C4FE8583BC}" dt="2021-09-17T15:23:50.490" v="0" actId="47"/>
        <pc:sldMkLst>
          <pc:docMk/>
          <pc:sldMk cId="228100322" sldId="319"/>
        </pc:sldMkLst>
      </pc:sldChg>
      <pc:sldChg chg="del">
        <pc:chgData name="Luis Angel Chacon Zuniga" userId="73937aee-36b7-4f25-8c7e-f0cdad7652be" providerId="ADAL" clId="{DB726A0B-CE66-4369-9D56-90C4FE8583BC}" dt="2021-09-17T15:23:50.490" v="0" actId="47"/>
        <pc:sldMkLst>
          <pc:docMk/>
          <pc:sldMk cId="393748239" sldId="320"/>
        </pc:sldMkLst>
      </pc:sldChg>
      <pc:sldChg chg="del">
        <pc:chgData name="Luis Angel Chacon Zuniga" userId="73937aee-36b7-4f25-8c7e-f0cdad7652be" providerId="ADAL" clId="{DB726A0B-CE66-4369-9D56-90C4FE8583BC}" dt="2021-09-17T15:23:50.490" v="0" actId="47"/>
        <pc:sldMkLst>
          <pc:docMk/>
          <pc:sldMk cId="704559787" sldId="321"/>
        </pc:sldMkLst>
      </pc:sldChg>
      <pc:sldChg chg="del">
        <pc:chgData name="Luis Angel Chacon Zuniga" userId="73937aee-36b7-4f25-8c7e-f0cdad7652be" providerId="ADAL" clId="{DB726A0B-CE66-4369-9D56-90C4FE8583BC}" dt="2021-09-17T15:23:50.490" v="0" actId="47"/>
        <pc:sldMkLst>
          <pc:docMk/>
          <pc:sldMk cId="3273308455" sldId="322"/>
        </pc:sldMkLst>
      </pc:sldChg>
      <pc:sldChg chg="del">
        <pc:chgData name="Luis Angel Chacon Zuniga" userId="73937aee-36b7-4f25-8c7e-f0cdad7652be" providerId="ADAL" clId="{DB726A0B-CE66-4369-9D56-90C4FE8583BC}" dt="2021-09-17T15:23:50.490" v="0" actId="47"/>
        <pc:sldMkLst>
          <pc:docMk/>
          <pc:sldMk cId="1910725543" sldId="323"/>
        </pc:sldMkLst>
      </pc:sldChg>
      <pc:sldChg chg="del">
        <pc:chgData name="Luis Angel Chacon Zuniga" userId="73937aee-36b7-4f25-8c7e-f0cdad7652be" providerId="ADAL" clId="{DB726A0B-CE66-4369-9D56-90C4FE8583BC}" dt="2021-09-17T15:23:50.490" v="0" actId="47"/>
        <pc:sldMkLst>
          <pc:docMk/>
          <pc:sldMk cId="3090514090" sldId="324"/>
        </pc:sldMkLst>
      </pc:sldChg>
      <pc:sldChg chg="del">
        <pc:chgData name="Luis Angel Chacon Zuniga" userId="73937aee-36b7-4f25-8c7e-f0cdad7652be" providerId="ADAL" clId="{DB726A0B-CE66-4369-9D56-90C4FE8583BC}" dt="2021-09-17T15:23:50.490" v="0" actId="47"/>
        <pc:sldMkLst>
          <pc:docMk/>
          <pc:sldMk cId="1721284355" sldId="325"/>
        </pc:sldMkLst>
      </pc:sldChg>
      <pc:sldChg chg="del">
        <pc:chgData name="Luis Angel Chacon Zuniga" userId="73937aee-36b7-4f25-8c7e-f0cdad7652be" providerId="ADAL" clId="{DB726A0B-CE66-4369-9D56-90C4FE8583BC}" dt="2021-09-17T15:23:50.490" v="0" actId="47"/>
        <pc:sldMkLst>
          <pc:docMk/>
          <pc:sldMk cId="3655070444" sldId="326"/>
        </pc:sldMkLst>
      </pc:sldChg>
      <pc:sldChg chg="del">
        <pc:chgData name="Luis Angel Chacon Zuniga" userId="73937aee-36b7-4f25-8c7e-f0cdad7652be" providerId="ADAL" clId="{DB726A0B-CE66-4369-9D56-90C4FE8583BC}" dt="2021-09-17T15:23:50.490" v="0" actId="47"/>
        <pc:sldMkLst>
          <pc:docMk/>
          <pc:sldMk cId="317373717" sldId="331"/>
        </pc:sldMkLst>
      </pc:sldChg>
      <pc:sldChg chg="del">
        <pc:chgData name="Luis Angel Chacon Zuniga" userId="73937aee-36b7-4f25-8c7e-f0cdad7652be" providerId="ADAL" clId="{DB726A0B-CE66-4369-9D56-90C4FE8583BC}" dt="2021-09-17T15:23:50.490" v="0" actId="47"/>
        <pc:sldMkLst>
          <pc:docMk/>
          <pc:sldMk cId="749615021" sldId="332"/>
        </pc:sldMkLst>
      </pc:sldChg>
      <pc:sldChg chg="del">
        <pc:chgData name="Luis Angel Chacon Zuniga" userId="73937aee-36b7-4f25-8c7e-f0cdad7652be" providerId="ADAL" clId="{DB726A0B-CE66-4369-9D56-90C4FE8583BC}" dt="2021-09-17T15:23:50.490" v="0" actId="47"/>
        <pc:sldMkLst>
          <pc:docMk/>
          <pc:sldMk cId="2720988607" sldId="333"/>
        </pc:sldMkLst>
      </pc:sldChg>
      <pc:sldChg chg="del">
        <pc:chgData name="Luis Angel Chacon Zuniga" userId="73937aee-36b7-4f25-8c7e-f0cdad7652be" providerId="ADAL" clId="{DB726A0B-CE66-4369-9D56-90C4FE8583BC}" dt="2021-09-17T15:23:50.490" v="0" actId="47"/>
        <pc:sldMkLst>
          <pc:docMk/>
          <pc:sldMk cId="1676390104" sldId="334"/>
        </pc:sldMkLst>
      </pc:sldChg>
      <pc:sldChg chg="del">
        <pc:chgData name="Luis Angel Chacon Zuniga" userId="73937aee-36b7-4f25-8c7e-f0cdad7652be" providerId="ADAL" clId="{DB726A0B-CE66-4369-9D56-90C4FE8583BC}" dt="2021-09-17T15:23:50.490" v="0" actId="47"/>
        <pc:sldMkLst>
          <pc:docMk/>
          <pc:sldMk cId="3455146830" sldId="343"/>
        </pc:sldMkLst>
      </pc:sldChg>
      <pc:sldChg chg="del">
        <pc:chgData name="Luis Angel Chacon Zuniga" userId="73937aee-36b7-4f25-8c7e-f0cdad7652be" providerId="ADAL" clId="{DB726A0B-CE66-4369-9D56-90C4FE8583BC}" dt="2021-09-17T15:23:50.490" v="0" actId="47"/>
        <pc:sldMkLst>
          <pc:docMk/>
          <pc:sldMk cId="511290088" sldId="344"/>
        </pc:sldMkLst>
      </pc:sldChg>
      <pc:sldChg chg="del">
        <pc:chgData name="Luis Angel Chacon Zuniga" userId="73937aee-36b7-4f25-8c7e-f0cdad7652be" providerId="ADAL" clId="{DB726A0B-CE66-4369-9D56-90C4FE8583BC}" dt="2021-09-17T15:23:50.490" v="0" actId="47"/>
        <pc:sldMkLst>
          <pc:docMk/>
          <pc:sldMk cId="3295960282" sldId="345"/>
        </pc:sldMkLst>
      </pc:sldChg>
      <pc:sldChg chg="del">
        <pc:chgData name="Luis Angel Chacon Zuniga" userId="73937aee-36b7-4f25-8c7e-f0cdad7652be" providerId="ADAL" clId="{DB726A0B-CE66-4369-9D56-90C4FE8583BC}" dt="2021-09-17T15:23:50.490" v="0" actId="47"/>
        <pc:sldMkLst>
          <pc:docMk/>
          <pc:sldMk cId="388923609" sldId="346"/>
        </pc:sldMkLst>
      </pc:sldChg>
      <pc:sldChg chg="del">
        <pc:chgData name="Luis Angel Chacon Zuniga" userId="73937aee-36b7-4f25-8c7e-f0cdad7652be" providerId="ADAL" clId="{DB726A0B-CE66-4369-9D56-90C4FE8583BC}" dt="2021-09-17T15:23:50.490" v="0" actId="47"/>
        <pc:sldMkLst>
          <pc:docMk/>
          <pc:sldMk cId="711604428" sldId="347"/>
        </pc:sldMkLst>
      </pc:sldChg>
      <pc:sldChg chg="del">
        <pc:chgData name="Luis Angel Chacon Zuniga" userId="73937aee-36b7-4f25-8c7e-f0cdad7652be" providerId="ADAL" clId="{DB726A0B-CE66-4369-9D56-90C4FE8583BC}" dt="2021-09-17T15:23:50.490" v="0" actId="47"/>
        <pc:sldMkLst>
          <pc:docMk/>
          <pc:sldMk cId="1016395942" sldId="348"/>
        </pc:sldMkLst>
      </pc:sldChg>
      <pc:sldChg chg="del">
        <pc:chgData name="Luis Angel Chacon Zuniga" userId="73937aee-36b7-4f25-8c7e-f0cdad7652be" providerId="ADAL" clId="{DB726A0B-CE66-4369-9D56-90C4FE8583BC}" dt="2021-09-17T15:23:50.490" v="0" actId="47"/>
        <pc:sldMkLst>
          <pc:docMk/>
          <pc:sldMk cId="554537676" sldId="349"/>
        </pc:sldMkLst>
      </pc:sldChg>
      <pc:sldChg chg="del">
        <pc:chgData name="Luis Angel Chacon Zuniga" userId="73937aee-36b7-4f25-8c7e-f0cdad7652be" providerId="ADAL" clId="{DB726A0B-CE66-4369-9D56-90C4FE8583BC}" dt="2021-09-17T15:23:50.490" v="0" actId="47"/>
        <pc:sldMkLst>
          <pc:docMk/>
          <pc:sldMk cId="3923712580" sldId="350"/>
        </pc:sldMkLst>
      </pc:sldChg>
      <pc:sldChg chg="del">
        <pc:chgData name="Luis Angel Chacon Zuniga" userId="73937aee-36b7-4f25-8c7e-f0cdad7652be" providerId="ADAL" clId="{DB726A0B-CE66-4369-9D56-90C4FE8583BC}" dt="2021-09-17T15:23:50.490" v="0" actId="47"/>
        <pc:sldMkLst>
          <pc:docMk/>
          <pc:sldMk cId="828798054" sldId="351"/>
        </pc:sldMkLst>
      </pc:sldChg>
      <pc:sldChg chg="del">
        <pc:chgData name="Luis Angel Chacon Zuniga" userId="73937aee-36b7-4f25-8c7e-f0cdad7652be" providerId="ADAL" clId="{DB726A0B-CE66-4369-9D56-90C4FE8583BC}" dt="2021-09-17T15:23:50.490" v="0" actId="47"/>
        <pc:sldMkLst>
          <pc:docMk/>
          <pc:sldMk cId="2510935768" sldId="352"/>
        </pc:sldMkLst>
      </pc:sldChg>
      <pc:sldChg chg="del">
        <pc:chgData name="Luis Angel Chacon Zuniga" userId="73937aee-36b7-4f25-8c7e-f0cdad7652be" providerId="ADAL" clId="{DB726A0B-CE66-4369-9D56-90C4FE8583BC}" dt="2021-09-17T15:23:50.490" v="0" actId="47"/>
        <pc:sldMkLst>
          <pc:docMk/>
          <pc:sldMk cId="2723952182" sldId="353"/>
        </pc:sldMkLst>
      </pc:sldChg>
      <pc:sldChg chg="del">
        <pc:chgData name="Luis Angel Chacon Zuniga" userId="73937aee-36b7-4f25-8c7e-f0cdad7652be" providerId="ADAL" clId="{DB726A0B-CE66-4369-9D56-90C4FE8583BC}" dt="2021-09-17T15:23:50.490" v="0" actId="47"/>
        <pc:sldMkLst>
          <pc:docMk/>
          <pc:sldMk cId="653170014" sldId="354"/>
        </pc:sldMkLst>
      </pc:sldChg>
      <pc:sldChg chg="del">
        <pc:chgData name="Luis Angel Chacon Zuniga" userId="73937aee-36b7-4f25-8c7e-f0cdad7652be" providerId="ADAL" clId="{DB726A0B-CE66-4369-9D56-90C4FE8583BC}" dt="2021-09-17T15:23:50.490" v="0" actId="47"/>
        <pc:sldMkLst>
          <pc:docMk/>
          <pc:sldMk cId="4159748771" sldId="355"/>
        </pc:sldMkLst>
      </pc:sldChg>
      <pc:sldChg chg="del">
        <pc:chgData name="Luis Angel Chacon Zuniga" userId="73937aee-36b7-4f25-8c7e-f0cdad7652be" providerId="ADAL" clId="{DB726A0B-CE66-4369-9D56-90C4FE8583BC}" dt="2021-09-17T15:23:50.490" v="0" actId="47"/>
        <pc:sldMkLst>
          <pc:docMk/>
          <pc:sldMk cId="1782043568" sldId="356"/>
        </pc:sldMkLst>
      </pc:sldChg>
      <pc:sldChg chg="del">
        <pc:chgData name="Luis Angel Chacon Zuniga" userId="73937aee-36b7-4f25-8c7e-f0cdad7652be" providerId="ADAL" clId="{DB726A0B-CE66-4369-9D56-90C4FE8583BC}" dt="2021-09-17T15:23:50.490" v="0" actId="47"/>
        <pc:sldMkLst>
          <pc:docMk/>
          <pc:sldMk cId="598688665" sldId="357"/>
        </pc:sldMkLst>
      </pc:sldChg>
      <pc:sldChg chg="del">
        <pc:chgData name="Luis Angel Chacon Zuniga" userId="73937aee-36b7-4f25-8c7e-f0cdad7652be" providerId="ADAL" clId="{DB726A0B-CE66-4369-9D56-90C4FE8583BC}" dt="2021-09-17T15:23:50.490" v="0" actId="47"/>
        <pc:sldMkLst>
          <pc:docMk/>
          <pc:sldMk cId="334211102" sldId="358"/>
        </pc:sldMkLst>
      </pc:sldChg>
      <pc:sldChg chg="del">
        <pc:chgData name="Luis Angel Chacon Zuniga" userId="73937aee-36b7-4f25-8c7e-f0cdad7652be" providerId="ADAL" clId="{DB726A0B-CE66-4369-9D56-90C4FE8583BC}" dt="2021-09-17T15:23:50.490" v="0" actId="47"/>
        <pc:sldMkLst>
          <pc:docMk/>
          <pc:sldMk cId="654429270" sldId="359"/>
        </pc:sldMkLst>
      </pc:sldChg>
      <pc:sldChg chg="del">
        <pc:chgData name="Luis Angel Chacon Zuniga" userId="73937aee-36b7-4f25-8c7e-f0cdad7652be" providerId="ADAL" clId="{DB726A0B-CE66-4369-9D56-90C4FE8583BC}" dt="2021-09-17T15:23:50.490" v="0" actId="47"/>
        <pc:sldMkLst>
          <pc:docMk/>
          <pc:sldMk cId="4177588196" sldId="360"/>
        </pc:sldMkLst>
      </pc:sldChg>
      <pc:sldChg chg="del">
        <pc:chgData name="Luis Angel Chacon Zuniga" userId="73937aee-36b7-4f25-8c7e-f0cdad7652be" providerId="ADAL" clId="{DB726A0B-CE66-4369-9D56-90C4FE8583BC}" dt="2021-09-17T15:23:50.490" v="0" actId="47"/>
        <pc:sldMkLst>
          <pc:docMk/>
          <pc:sldMk cId="3279550740" sldId="361"/>
        </pc:sldMkLst>
      </pc:sldChg>
      <pc:sldChg chg="del">
        <pc:chgData name="Luis Angel Chacon Zuniga" userId="73937aee-36b7-4f25-8c7e-f0cdad7652be" providerId="ADAL" clId="{DB726A0B-CE66-4369-9D56-90C4FE8583BC}" dt="2021-09-17T15:23:50.490" v="0" actId="47"/>
        <pc:sldMkLst>
          <pc:docMk/>
          <pc:sldMk cId="2129347577" sldId="362"/>
        </pc:sldMkLst>
      </pc:sldChg>
      <pc:sldChg chg="del">
        <pc:chgData name="Luis Angel Chacon Zuniga" userId="73937aee-36b7-4f25-8c7e-f0cdad7652be" providerId="ADAL" clId="{DB726A0B-CE66-4369-9D56-90C4FE8583BC}" dt="2021-09-17T15:23:50.490" v="0" actId="47"/>
        <pc:sldMkLst>
          <pc:docMk/>
          <pc:sldMk cId="833457521" sldId="363"/>
        </pc:sldMkLst>
      </pc:sldChg>
      <pc:sldChg chg="addSp delSp modSp mod">
        <pc:chgData name="Luis Angel Chacon Zuniga" userId="73937aee-36b7-4f25-8c7e-f0cdad7652be" providerId="ADAL" clId="{DB726A0B-CE66-4369-9D56-90C4FE8583BC}" dt="2021-09-17T15:29:45.241" v="59" actId="14100"/>
        <pc:sldMkLst>
          <pc:docMk/>
          <pc:sldMk cId="331582489" sldId="384"/>
        </pc:sldMkLst>
        <pc:spChg chg="mod">
          <ac:chgData name="Luis Angel Chacon Zuniga" userId="73937aee-36b7-4f25-8c7e-f0cdad7652be" providerId="ADAL" clId="{DB726A0B-CE66-4369-9D56-90C4FE8583BC}" dt="2021-09-17T15:29:16.356" v="51" actId="26606"/>
          <ac:spMkLst>
            <pc:docMk/>
            <pc:sldMk cId="331582489" sldId="384"/>
            <ac:spMk id="2" creationId="{7498DA05-5D04-46B4-9EE7-B10E061F0D7D}"/>
          </ac:spMkLst>
        </pc:spChg>
        <pc:spChg chg="mod">
          <ac:chgData name="Luis Angel Chacon Zuniga" userId="73937aee-36b7-4f25-8c7e-f0cdad7652be" providerId="ADAL" clId="{DB726A0B-CE66-4369-9D56-90C4FE8583BC}" dt="2021-09-17T15:29:16.356" v="51" actId="26606"/>
          <ac:spMkLst>
            <pc:docMk/>
            <pc:sldMk cId="331582489" sldId="384"/>
            <ac:spMk id="3" creationId="{C5D6B0C7-1595-4EB0-9DA3-626C52211D40}"/>
          </ac:spMkLst>
        </pc:spChg>
        <pc:spChg chg="add del">
          <ac:chgData name="Luis Angel Chacon Zuniga" userId="73937aee-36b7-4f25-8c7e-f0cdad7652be" providerId="ADAL" clId="{DB726A0B-CE66-4369-9D56-90C4FE8583BC}" dt="2021-09-17T15:29:03.713" v="47" actId="26606"/>
          <ac:spMkLst>
            <pc:docMk/>
            <pc:sldMk cId="331582489" sldId="384"/>
            <ac:spMk id="77" creationId="{1858541D-2420-42BA-AE82-6F4C2C9532CD}"/>
          </ac:spMkLst>
        </pc:spChg>
        <pc:spChg chg="add del">
          <ac:chgData name="Luis Angel Chacon Zuniga" userId="73937aee-36b7-4f25-8c7e-f0cdad7652be" providerId="ADAL" clId="{DB726A0B-CE66-4369-9D56-90C4FE8583BC}" dt="2021-09-17T15:28:52.634" v="41" actId="26606"/>
          <ac:spMkLst>
            <pc:docMk/>
            <pc:sldMk cId="331582489" sldId="384"/>
            <ac:spMk id="135" creationId="{202E9D7B-AC8A-4860-BD41-E04FC6559EDF}"/>
          </ac:spMkLst>
        </pc:spChg>
        <pc:spChg chg="add del">
          <ac:chgData name="Luis Angel Chacon Zuniga" userId="73937aee-36b7-4f25-8c7e-f0cdad7652be" providerId="ADAL" clId="{DB726A0B-CE66-4369-9D56-90C4FE8583BC}" dt="2021-09-17T15:28:52.634" v="41" actId="26606"/>
          <ac:spMkLst>
            <pc:docMk/>
            <pc:sldMk cId="331582489" sldId="384"/>
            <ac:spMk id="137" creationId="{697B8C9C-91DF-4F8D-94A0-2C0C66030128}"/>
          </ac:spMkLst>
        </pc:spChg>
        <pc:spChg chg="add del">
          <ac:chgData name="Luis Angel Chacon Zuniga" userId="73937aee-36b7-4f25-8c7e-f0cdad7652be" providerId="ADAL" clId="{DB726A0B-CE66-4369-9D56-90C4FE8583BC}" dt="2021-09-17T15:28:52.634" v="41" actId="26606"/>
          <ac:spMkLst>
            <pc:docMk/>
            <pc:sldMk cId="331582489" sldId="384"/>
            <ac:spMk id="139" creationId="{54D43BDD-ED29-4BE9-AEA1-6D0AE5A061D1}"/>
          </ac:spMkLst>
        </pc:spChg>
        <pc:spChg chg="add del">
          <ac:chgData name="Luis Angel Chacon Zuniga" userId="73937aee-36b7-4f25-8c7e-f0cdad7652be" providerId="ADAL" clId="{DB726A0B-CE66-4369-9D56-90C4FE8583BC}" dt="2021-09-17T15:28:54.448" v="43" actId="26606"/>
          <ac:spMkLst>
            <pc:docMk/>
            <pc:sldMk cId="331582489" sldId="384"/>
            <ac:spMk id="142" creationId="{4A2E7EC3-E07C-46CE-9B25-41865A50681C}"/>
          </ac:spMkLst>
        </pc:spChg>
        <pc:spChg chg="add del">
          <ac:chgData name="Luis Angel Chacon Zuniga" userId="73937aee-36b7-4f25-8c7e-f0cdad7652be" providerId="ADAL" clId="{DB726A0B-CE66-4369-9D56-90C4FE8583BC}" dt="2021-09-17T15:28:54.448" v="43" actId="26606"/>
          <ac:spMkLst>
            <pc:docMk/>
            <pc:sldMk cId="331582489" sldId="384"/>
            <ac:spMk id="1028" creationId="{493D4EDA-58E0-40CC-B3CA-14CDEB349D24}"/>
          </ac:spMkLst>
        </pc:spChg>
        <pc:spChg chg="add del">
          <ac:chgData name="Luis Angel Chacon Zuniga" userId="73937aee-36b7-4f25-8c7e-f0cdad7652be" providerId="ADAL" clId="{DB726A0B-CE66-4369-9D56-90C4FE8583BC}" dt="2021-09-17T15:29:16.356" v="51" actId="26606"/>
          <ac:spMkLst>
            <pc:docMk/>
            <pc:sldMk cId="331582489" sldId="384"/>
            <ac:spMk id="1031" creationId="{5CC2B463-6BD5-411E-A3CA-67A9FE00313A}"/>
          </ac:spMkLst>
        </pc:spChg>
        <pc:spChg chg="add del">
          <ac:chgData name="Luis Angel Chacon Zuniga" userId="73937aee-36b7-4f25-8c7e-f0cdad7652be" providerId="ADAL" clId="{DB726A0B-CE66-4369-9D56-90C4FE8583BC}" dt="2021-09-17T15:29:16.356" v="51" actId="26606"/>
          <ac:spMkLst>
            <pc:docMk/>
            <pc:sldMk cId="331582489" sldId="384"/>
            <ac:spMk id="1032" creationId="{E83E6F24-3E64-4893-9F13-7BEE01C841E4}"/>
          </ac:spMkLst>
        </pc:spChg>
        <pc:spChg chg="add del">
          <ac:chgData name="Luis Angel Chacon Zuniga" userId="73937aee-36b7-4f25-8c7e-f0cdad7652be" providerId="ADAL" clId="{DB726A0B-CE66-4369-9D56-90C4FE8583BC}" dt="2021-09-17T15:29:02.744" v="45" actId="26606"/>
          <ac:spMkLst>
            <pc:docMk/>
            <pc:sldMk cId="331582489" sldId="384"/>
            <ac:spMk id="1033" creationId="{1858541D-2420-42BA-AE82-6F4C2C9532CD}"/>
          </ac:spMkLst>
        </pc:spChg>
        <pc:spChg chg="add">
          <ac:chgData name="Luis Angel Chacon Zuniga" userId="73937aee-36b7-4f25-8c7e-f0cdad7652be" providerId="ADAL" clId="{DB726A0B-CE66-4369-9D56-90C4FE8583BC}" dt="2021-09-17T15:29:16.356" v="51" actId="26606"/>
          <ac:spMkLst>
            <pc:docMk/>
            <pc:sldMk cId="331582489" sldId="384"/>
            <ac:spMk id="1035" creationId="{066AE2FE-036E-44DB-8A9A-8E3261C9F484}"/>
          </ac:spMkLst>
        </pc:spChg>
        <pc:grpChg chg="add del">
          <ac:chgData name="Luis Angel Chacon Zuniga" userId="73937aee-36b7-4f25-8c7e-f0cdad7652be" providerId="ADAL" clId="{DB726A0B-CE66-4369-9D56-90C4FE8583BC}" dt="2021-09-17T15:29:03.713" v="47" actId="26606"/>
          <ac:grpSpMkLst>
            <pc:docMk/>
            <pc:sldMk cId="331582489" sldId="384"/>
            <ac:grpSpMk id="79" creationId="{78305D22-9D29-496C-9D4A-9ED19F72DA2B}"/>
          </ac:grpSpMkLst>
        </pc:grpChg>
        <pc:grpChg chg="add del">
          <ac:chgData name="Luis Angel Chacon Zuniga" userId="73937aee-36b7-4f25-8c7e-f0cdad7652be" providerId="ADAL" clId="{DB726A0B-CE66-4369-9D56-90C4FE8583BC}" dt="2021-09-17T15:28:52.634" v="41" actId="26606"/>
          <ac:grpSpMkLst>
            <pc:docMk/>
            <pc:sldMk cId="331582489" sldId="384"/>
            <ac:grpSpMk id="141" creationId="{D87A5CD2-E3CD-4870-957C-173AD2C8735C}"/>
          </ac:grpSpMkLst>
        </pc:grpChg>
        <pc:grpChg chg="add del">
          <ac:chgData name="Luis Angel Chacon Zuniga" userId="73937aee-36b7-4f25-8c7e-f0cdad7652be" providerId="ADAL" clId="{DB726A0B-CE66-4369-9D56-90C4FE8583BC}" dt="2021-09-17T15:28:54.448" v="43" actId="26606"/>
          <ac:grpSpMkLst>
            <pc:docMk/>
            <pc:sldMk cId="331582489" sldId="384"/>
            <ac:grpSpMk id="1029" creationId="{AA9EB0BC-A85E-4C26-B355-5DFCEF6CCB49}"/>
          </ac:grpSpMkLst>
        </pc:grpChg>
        <pc:grpChg chg="add del">
          <ac:chgData name="Luis Angel Chacon Zuniga" userId="73937aee-36b7-4f25-8c7e-f0cdad7652be" providerId="ADAL" clId="{DB726A0B-CE66-4369-9D56-90C4FE8583BC}" dt="2021-09-17T15:29:02.744" v="45" actId="26606"/>
          <ac:grpSpMkLst>
            <pc:docMk/>
            <pc:sldMk cId="331582489" sldId="384"/>
            <ac:grpSpMk id="1034" creationId="{78305D22-9D29-496C-9D4A-9ED19F72DA2B}"/>
          </ac:grpSpMkLst>
        </pc:grpChg>
        <pc:picChg chg="mod ord">
          <ac:chgData name="Luis Angel Chacon Zuniga" userId="73937aee-36b7-4f25-8c7e-f0cdad7652be" providerId="ADAL" clId="{DB726A0B-CE66-4369-9D56-90C4FE8583BC}" dt="2021-09-17T15:29:45.241" v="59" actId="14100"/>
          <ac:picMkLst>
            <pc:docMk/>
            <pc:sldMk cId="331582489" sldId="384"/>
            <ac:picMk id="1026" creationId="{6F0F9283-C575-4990-8AC3-F90BA9DFA7AB}"/>
          </ac:picMkLst>
        </pc:picChg>
      </pc:sldChg>
      <pc:sldChg chg="modSp mod">
        <pc:chgData name="Luis Angel Chacon Zuniga" userId="73937aee-36b7-4f25-8c7e-f0cdad7652be" providerId="ADAL" clId="{DB726A0B-CE66-4369-9D56-90C4FE8583BC}" dt="2021-09-17T15:28:32.848" v="37" actId="1076"/>
        <pc:sldMkLst>
          <pc:docMk/>
          <pc:sldMk cId="1419184815" sldId="385"/>
        </pc:sldMkLst>
        <pc:picChg chg="mod">
          <ac:chgData name="Luis Angel Chacon Zuniga" userId="73937aee-36b7-4f25-8c7e-f0cdad7652be" providerId="ADAL" clId="{DB726A0B-CE66-4369-9D56-90C4FE8583BC}" dt="2021-09-17T15:28:32.848" v="37" actId="1076"/>
          <ac:picMkLst>
            <pc:docMk/>
            <pc:sldMk cId="1419184815" sldId="385"/>
            <ac:picMk id="5" creationId="{CE90565D-5E59-4F2F-9A36-F7FE606D812D}"/>
          </ac:picMkLst>
        </pc:picChg>
      </pc:sldChg>
      <pc:sldChg chg="addSp delSp modSp new mod setBg delDesignElem chgLayout">
        <pc:chgData name="Luis Angel Chacon Zuniga" userId="73937aee-36b7-4f25-8c7e-f0cdad7652be" providerId="ADAL" clId="{DB726A0B-CE66-4369-9D56-90C4FE8583BC}" dt="2021-09-17T16:28:20.051" v="531" actId="1076"/>
        <pc:sldMkLst>
          <pc:docMk/>
          <pc:sldMk cId="3320427958" sldId="386"/>
        </pc:sldMkLst>
        <pc:spChg chg="mod ord">
          <ac:chgData name="Luis Angel Chacon Zuniga" userId="73937aee-36b7-4f25-8c7e-f0cdad7652be" providerId="ADAL" clId="{DB726A0B-CE66-4369-9D56-90C4FE8583BC}" dt="2021-09-17T15:37:17.014" v="252" actId="14100"/>
          <ac:spMkLst>
            <pc:docMk/>
            <pc:sldMk cId="3320427958" sldId="386"/>
            <ac:spMk id="2" creationId="{C8BBC0EB-775A-4B6E-95E6-D9D0DB519C29}"/>
          </ac:spMkLst>
        </pc:spChg>
        <pc:spChg chg="del">
          <ac:chgData name="Luis Angel Chacon Zuniga" userId="73937aee-36b7-4f25-8c7e-f0cdad7652be" providerId="ADAL" clId="{DB726A0B-CE66-4369-9D56-90C4FE8583BC}" dt="2021-09-17T15:31:58.220" v="154" actId="26606"/>
          <ac:spMkLst>
            <pc:docMk/>
            <pc:sldMk cId="3320427958" sldId="386"/>
            <ac:spMk id="3" creationId="{9C7459D6-EC13-45ED-B445-58A1EE965460}"/>
          </ac:spMkLst>
        </pc:spChg>
        <pc:spChg chg="add del mod ord">
          <ac:chgData name="Luis Angel Chacon Zuniga" userId="73937aee-36b7-4f25-8c7e-f0cdad7652be" providerId="ADAL" clId="{DB726A0B-CE66-4369-9D56-90C4FE8583BC}" dt="2021-09-17T15:35:46.022" v="226" actId="478"/>
          <ac:spMkLst>
            <pc:docMk/>
            <pc:sldMk cId="3320427958" sldId="386"/>
            <ac:spMk id="7" creationId="{E3EEDDE5-0D4C-499D-891D-7F186BECF5D9}"/>
          </ac:spMkLst>
        </pc:spChg>
        <pc:spChg chg="add del">
          <ac:chgData name="Luis Angel Chacon Zuniga" userId="73937aee-36b7-4f25-8c7e-f0cdad7652be" providerId="ADAL" clId="{DB726A0B-CE66-4369-9D56-90C4FE8583BC}" dt="2021-09-17T15:35:35.566" v="223" actId="700"/>
          <ac:spMkLst>
            <pc:docMk/>
            <pc:sldMk cId="3320427958" sldId="386"/>
            <ac:spMk id="9" creationId="{A078A52F-85EA-4C0B-962B-D9D9DD4DD78C}"/>
          </ac:spMkLst>
        </pc:spChg>
        <pc:spChg chg="add del">
          <ac:chgData name="Luis Angel Chacon Zuniga" userId="73937aee-36b7-4f25-8c7e-f0cdad7652be" providerId="ADAL" clId="{DB726A0B-CE66-4369-9D56-90C4FE8583BC}" dt="2021-09-17T15:35:35.566" v="223" actId="700"/>
          <ac:spMkLst>
            <pc:docMk/>
            <pc:sldMk cId="3320427958" sldId="386"/>
            <ac:spMk id="11" creationId="{919797D5-5700-4683-B30A-5B4D56CB8270}"/>
          </ac:spMkLst>
        </pc:spChg>
        <pc:spChg chg="add del">
          <ac:chgData name="Luis Angel Chacon Zuniga" userId="73937aee-36b7-4f25-8c7e-f0cdad7652be" providerId="ADAL" clId="{DB726A0B-CE66-4369-9D56-90C4FE8583BC}" dt="2021-09-17T15:35:35.566" v="223" actId="700"/>
          <ac:spMkLst>
            <pc:docMk/>
            <pc:sldMk cId="3320427958" sldId="386"/>
            <ac:spMk id="13" creationId="{4856A7B9-9801-42EC-A4C9-7E22A56EF53D}"/>
          </ac:spMkLst>
        </pc:spChg>
        <pc:spChg chg="add del">
          <ac:chgData name="Luis Angel Chacon Zuniga" userId="73937aee-36b7-4f25-8c7e-f0cdad7652be" providerId="ADAL" clId="{DB726A0B-CE66-4369-9D56-90C4FE8583BC}" dt="2021-09-17T15:35:35.566" v="223" actId="700"/>
          <ac:spMkLst>
            <pc:docMk/>
            <pc:sldMk cId="3320427958" sldId="386"/>
            <ac:spMk id="15" creationId="{8AD54DB8-C150-4290-85D6-F5B0262BFEEF}"/>
          </ac:spMkLst>
        </pc:spChg>
        <pc:spChg chg="add del">
          <ac:chgData name="Luis Angel Chacon Zuniga" userId="73937aee-36b7-4f25-8c7e-f0cdad7652be" providerId="ADAL" clId="{DB726A0B-CE66-4369-9D56-90C4FE8583BC}" dt="2021-09-17T15:35:35.566" v="223" actId="700"/>
          <ac:spMkLst>
            <pc:docMk/>
            <pc:sldMk cId="3320427958" sldId="386"/>
            <ac:spMk id="17" creationId="{17C35B5F-59FB-4E4A-A4E6-85CC504D7918}"/>
          </ac:spMkLst>
        </pc:spChg>
        <pc:spChg chg="add del">
          <ac:chgData name="Luis Angel Chacon Zuniga" userId="73937aee-36b7-4f25-8c7e-f0cdad7652be" providerId="ADAL" clId="{DB726A0B-CE66-4369-9D56-90C4FE8583BC}" dt="2021-09-17T15:35:55.015" v="228" actId="26606"/>
          <ac:spMkLst>
            <pc:docMk/>
            <pc:sldMk cId="3320427958" sldId="386"/>
            <ac:spMk id="21" creationId="{A078A52F-85EA-4C0B-962B-D9D9DD4DD78C}"/>
          </ac:spMkLst>
        </pc:spChg>
        <pc:spChg chg="add del">
          <ac:chgData name="Luis Angel Chacon Zuniga" userId="73937aee-36b7-4f25-8c7e-f0cdad7652be" providerId="ADAL" clId="{DB726A0B-CE66-4369-9D56-90C4FE8583BC}" dt="2021-09-17T15:35:55.015" v="228" actId="26606"/>
          <ac:spMkLst>
            <pc:docMk/>
            <pc:sldMk cId="3320427958" sldId="386"/>
            <ac:spMk id="23" creationId="{919797D5-5700-4683-B30A-5B4D56CB8270}"/>
          </ac:spMkLst>
        </pc:spChg>
        <pc:spChg chg="add del">
          <ac:chgData name="Luis Angel Chacon Zuniga" userId="73937aee-36b7-4f25-8c7e-f0cdad7652be" providerId="ADAL" clId="{DB726A0B-CE66-4369-9D56-90C4FE8583BC}" dt="2021-09-17T15:35:55.015" v="228" actId="26606"/>
          <ac:spMkLst>
            <pc:docMk/>
            <pc:sldMk cId="3320427958" sldId="386"/>
            <ac:spMk id="25" creationId="{4856A7B9-9801-42EC-A4C9-7E22A56EF53D}"/>
          </ac:spMkLst>
        </pc:spChg>
        <pc:spChg chg="add del">
          <ac:chgData name="Luis Angel Chacon Zuniga" userId="73937aee-36b7-4f25-8c7e-f0cdad7652be" providerId="ADAL" clId="{DB726A0B-CE66-4369-9D56-90C4FE8583BC}" dt="2021-09-17T15:35:55.015" v="228" actId="26606"/>
          <ac:spMkLst>
            <pc:docMk/>
            <pc:sldMk cId="3320427958" sldId="386"/>
            <ac:spMk id="27" creationId="{8AD54DB8-C150-4290-85D6-F5B0262BFEEF}"/>
          </ac:spMkLst>
        </pc:spChg>
        <pc:spChg chg="add del">
          <ac:chgData name="Luis Angel Chacon Zuniga" userId="73937aee-36b7-4f25-8c7e-f0cdad7652be" providerId="ADAL" clId="{DB726A0B-CE66-4369-9D56-90C4FE8583BC}" dt="2021-09-17T15:35:55.015" v="228" actId="26606"/>
          <ac:spMkLst>
            <pc:docMk/>
            <pc:sldMk cId="3320427958" sldId="386"/>
            <ac:spMk id="29" creationId="{493D4EDA-58E0-40CC-B3CA-14CDEB349D24}"/>
          </ac:spMkLst>
        </pc:spChg>
        <pc:spChg chg="add del">
          <ac:chgData name="Luis Angel Chacon Zuniga" userId="73937aee-36b7-4f25-8c7e-f0cdad7652be" providerId="ADAL" clId="{DB726A0B-CE66-4369-9D56-90C4FE8583BC}" dt="2021-09-17T15:35:55.015" v="228" actId="26606"/>
          <ac:spMkLst>
            <pc:docMk/>
            <pc:sldMk cId="3320427958" sldId="386"/>
            <ac:spMk id="36" creationId="{4A2E7EC3-E07C-46CE-9B25-41865A50681C}"/>
          </ac:spMkLst>
        </pc:spChg>
        <pc:grpChg chg="add del">
          <ac:chgData name="Luis Angel Chacon Zuniga" userId="73937aee-36b7-4f25-8c7e-f0cdad7652be" providerId="ADAL" clId="{DB726A0B-CE66-4369-9D56-90C4FE8583BC}" dt="2021-09-17T15:35:35.566" v="223" actId="700"/>
          <ac:grpSpMkLst>
            <pc:docMk/>
            <pc:sldMk cId="3320427958" sldId="386"/>
            <ac:grpSpMk id="19" creationId="{266203B4-6411-4E9D-AAC1-D798EF7311A2}"/>
          </ac:grpSpMkLst>
        </pc:grpChg>
        <pc:grpChg chg="add del">
          <ac:chgData name="Luis Angel Chacon Zuniga" userId="73937aee-36b7-4f25-8c7e-f0cdad7652be" providerId="ADAL" clId="{DB726A0B-CE66-4369-9D56-90C4FE8583BC}" dt="2021-09-17T15:35:55.015" v="228" actId="26606"/>
          <ac:grpSpMkLst>
            <pc:docMk/>
            <pc:sldMk cId="3320427958" sldId="386"/>
            <ac:grpSpMk id="31" creationId="{AA9EB0BC-A85E-4C26-B355-5DFCEF6CCB49}"/>
          </ac:grpSpMkLst>
        </pc:grpChg>
        <pc:picChg chg="add del">
          <ac:chgData name="Luis Angel Chacon Zuniga" userId="73937aee-36b7-4f25-8c7e-f0cdad7652be" providerId="ADAL" clId="{DB726A0B-CE66-4369-9D56-90C4FE8583BC}" dt="2021-09-17T15:35:07.373" v="191" actId="478"/>
          <ac:picMkLst>
            <pc:docMk/>
            <pc:sldMk cId="3320427958" sldId="386"/>
            <ac:picMk id="5" creationId="{DFDA8383-F3F6-4B43-9E00-88AE39772B12}"/>
          </ac:picMkLst>
        </pc:picChg>
        <pc:picChg chg="add del mod">
          <ac:chgData name="Luis Angel Chacon Zuniga" userId="73937aee-36b7-4f25-8c7e-f0cdad7652be" providerId="ADAL" clId="{DB726A0B-CE66-4369-9D56-90C4FE8583BC}" dt="2021-09-17T15:35:32.001" v="222" actId="21"/>
          <ac:picMkLst>
            <pc:docMk/>
            <pc:sldMk cId="3320427958" sldId="386"/>
            <ac:picMk id="6" creationId="{1CC998E7-B264-4E71-A04E-8AAA9591DD74}"/>
          </ac:picMkLst>
        </pc:picChg>
        <pc:picChg chg="add del mod">
          <ac:chgData name="Luis Angel Chacon Zuniga" userId="73937aee-36b7-4f25-8c7e-f0cdad7652be" providerId="ADAL" clId="{DB726A0B-CE66-4369-9D56-90C4FE8583BC}" dt="2021-09-17T16:28:01.572" v="521" actId="478"/>
          <ac:picMkLst>
            <pc:docMk/>
            <pc:sldMk cId="3320427958" sldId="386"/>
            <ac:picMk id="10" creationId="{931784B4-2F25-465B-B141-44CFE59BB786}"/>
          </ac:picMkLst>
        </pc:picChg>
        <pc:picChg chg="add mod">
          <ac:chgData name="Luis Angel Chacon Zuniga" userId="73937aee-36b7-4f25-8c7e-f0cdad7652be" providerId="ADAL" clId="{DB726A0B-CE66-4369-9D56-90C4FE8583BC}" dt="2021-09-17T16:28:20.051" v="531" actId="1076"/>
          <ac:picMkLst>
            <pc:docMk/>
            <pc:sldMk cId="3320427958" sldId="386"/>
            <ac:picMk id="14" creationId="{96B77CC4-F9EE-4677-82FF-337FF0C0643B}"/>
          </ac:picMkLst>
        </pc:picChg>
        <pc:picChg chg="add del mod modCrop">
          <ac:chgData name="Luis Angel Chacon Zuniga" userId="73937aee-36b7-4f25-8c7e-f0cdad7652be" providerId="ADAL" clId="{DB726A0B-CE66-4369-9D56-90C4FE8583BC}" dt="2021-09-17T16:26:22.079" v="509" actId="478"/>
          <ac:picMkLst>
            <pc:docMk/>
            <pc:sldMk cId="3320427958" sldId="386"/>
            <ac:picMk id="16" creationId="{C3E24325-E476-496E-92AB-CD01637E329D}"/>
          </ac:picMkLst>
        </pc:picChg>
        <pc:picChg chg="add mod">
          <ac:chgData name="Luis Angel Chacon Zuniga" userId="73937aee-36b7-4f25-8c7e-f0cdad7652be" providerId="ADAL" clId="{DB726A0B-CE66-4369-9D56-90C4FE8583BC}" dt="2021-09-17T16:28:14.004" v="527" actId="1076"/>
          <ac:picMkLst>
            <pc:docMk/>
            <pc:sldMk cId="3320427958" sldId="386"/>
            <ac:picMk id="26" creationId="{AE2FFB88-4219-4B28-B8B6-CB62DC23850B}"/>
          </ac:picMkLst>
        </pc:picChg>
      </pc:sldChg>
      <pc:sldChg chg="del">
        <pc:chgData name="Luis Angel Chacon Zuniga" userId="73937aee-36b7-4f25-8c7e-f0cdad7652be" providerId="ADAL" clId="{DB726A0B-CE66-4369-9D56-90C4FE8583BC}" dt="2021-09-17T15:23:50.490" v="0" actId="47"/>
        <pc:sldMkLst>
          <pc:docMk/>
          <pc:sldMk cId="4086771340" sldId="386"/>
        </pc:sldMkLst>
      </pc:sldChg>
      <pc:sldChg chg="addSp modSp new mod ord">
        <pc:chgData name="Luis Angel Chacon Zuniga" userId="73937aee-36b7-4f25-8c7e-f0cdad7652be" providerId="ADAL" clId="{DB726A0B-CE66-4369-9D56-90C4FE8583BC}" dt="2021-09-17T15:41:44.107" v="484" actId="1076"/>
        <pc:sldMkLst>
          <pc:docMk/>
          <pc:sldMk cId="3828074776" sldId="387"/>
        </pc:sldMkLst>
        <pc:spChg chg="mod">
          <ac:chgData name="Luis Angel Chacon Zuniga" userId="73937aee-36b7-4f25-8c7e-f0cdad7652be" providerId="ADAL" clId="{DB726A0B-CE66-4369-9D56-90C4FE8583BC}" dt="2021-09-17T15:39:46.741" v="348" actId="6549"/>
          <ac:spMkLst>
            <pc:docMk/>
            <pc:sldMk cId="3828074776" sldId="387"/>
            <ac:spMk id="2" creationId="{9447503A-EEEA-4F06-91A3-E963346FF931}"/>
          </ac:spMkLst>
        </pc:spChg>
        <pc:spChg chg="mod">
          <ac:chgData name="Luis Angel Chacon Zuniga" userId="73937aee-36b7-4f25-8c7e-f0cdad7652be" providerId="ADAL" clId="{DB726A0B-CE66-4369-9D56-90C4FE8583BC}" dt="2021-09-17T15:40:53.119" v="479" actId="20577"/>
          <ac:spMkLst>
            <pc:docMk/>
            <pc:sldMk cId="3828074776" sldId="387"/>
            <ac:spMk id="3" creationId="{5FCE8F0F-BD2E-4F42-8A9D-5A957956B26D}"/>
          </ac:spMkLst>
        </pc:spChg>
        <pc:picChg chg="add mod">
          <ac:chgData name="Luis Angel Chacon Zuniga" userId="73937aee-36b7-4f25-8c7e-f0cdad7652be" providerId="ADAL" clId="{DB726A0B-CE66-4369-9D56-90C4FE8583BC}" dt="2021-09-17T15:41:44.107" v="484" actId="1076"/>
          <ac:picMkLst>
            <pc:docMk/>
            <pc:sldMk cId="3828074776" sldId="387"/>
            <ac:picMk id="5" creationId="{953D5ACE-BBE9-45B4-9B4B-46F4EDF93D1A}"/>
          </ac:picMkLst>
        </pc:picChg>
      </pc:sldChg>
      <pc:sldChg chg="addSp delSp modSp add mod">
        <pc:chgData name="Luis Angel Chacon Zuniga" userId="73937aee-36b7-4f25-8c7e-f0cdad7652be" providerId="ADAL" clId="{DB726A0B-CE66-4369-9D56-90C4FE8583BC}" dt="2021-09-17T16:39:01.387" v="893" actId="14100"/>
        <pc:sldMkLst>
          <pc:docMk/>
          <pc:sldMk cId="389898004" sldId="388"/>
        </pc:sldMkLst>
        <pc:spChg chg="del mod">
          <ac:chgData name="Luis Angel Chacon Zuniga" userId="73937aee-36b7-4f25-8c7e-f0cdad7652be" providerId="ADAL" clId="{DB726A0B-CE66-4369-9D56-90C4FE8583BC}" dt="2021-09-17T16:31:03.081" v="619" actId="21"/>
          <ac:spMkLst>
            <pc:docMk/>
            <pc:sldMk cId="389898004" sldId="388"/>
            <ac:spMk id="2" creationId="{00000000-0000-0000-0000-000000000000}"/>
          </ac:spMkLst>
        </pc:spChg>
        <pc:spChg chg="add del mod">
          <ac:chgData name="Luis Angel Chacon Zuniga" userId="73937aee-36b7-4f25-8c7e-f0cdad7652be" providerId="ADAL" clId="{DB726A0B-CE66-4369-9D56-90C4FE8583BC}" dt="2021-09-17T16:31:06.729" v="621" actId="478"/>
          <ac:spMkLst>
            <pc:docMk/>
            <pc:sldMk cId="389898004" sldId="388"/>
            <ac:spMk id="6" creationId="{CFDDC944-F697-4E25-A180-5A90EBC00D44}"/>
          </ac:spMkLst>
        </pc:spChg>
        <pc:spChg chg="add del mod">
          <ac:chgData name="Luis Angel Chacon Zuniga" userId="73937aee-36b7-4f25-8c7e-f0cdad7652be" providerId="ADAL" clId="{DB726A0B-CE66-4369-9D56-90C4FE8583BC}" dt="2021-09-17T16:38:45.342" v="886" actId="21"/>
          <ac:spMkLst>
            <pc:docMk/>
            <pc:sldMk cId="389898004" sldId="388"/>
            <ac:spMk id="9" creationId="{FA64D603-A1DF-402D-9461-36555E87254B}"/>
          </ac:spMkLst>
        </pc:spChg>
        <pc:spChg chg="add del mod">
          <ac:chgData name="Luis Angel Chacon Zuniga" userId="73937aee-36b7-4f25-8c7e-f0cdad7652be" providerId="ADAL" clId="{DB726A0B-CE66-4369-9D56-90C4FE8583BC}" dt="2021-09-17T16:34:22.759" v="723" actId="478"/>
          <ac:spMkLst>
            <pc:docMk/>
            <pc:sldMk cId="389898004" sldId="388"/>
            <ac:spMk id="10" creationId="{B4DD15D4-3832-4BC2-98C9-F2CF32930829}"/>
          </ac:spMkLst>
        </pc:spChg>
        <pc:spChg chg="add del mod">
          <ac:chgData name="Luis Angel Chacon Zuniga" userId="73937aee-36b7-4f25-8c7e-f0cdad7652be" providerId="ADAL" clId="{DB726A0B-CE66-4369-9D56-90C4FE8583BC}" dt="2021-09-17T16:38:48.185" v="888" actId="21"/>
          <ac:spMkLst>
            <pc:docMk/>
            <pc:sldMk cId="389898004" sldId="388"/>
            <ac:spMk id="11" creationId="{41DA4B58-363F-4D87-9371-1C1A573F5D25}"/>
          </ac:spMkLst>
        </pc:spChg>
        <pc:spChg chg="del">
          <ac:chgData name="Luis Angel Chacon Zuniga" userId="73937aee-36b7-4f25-8c7e-f0cdad7652be" providerId="ADAL" clId="{DB726A0B-CE66-4369-9D56-90C4FE8583BC}" dt="2021-09-17T16:31:09.481" v="622" actId="478"/>
          <ac:spMkLst>
            <pc:docMk/>
            <pc:sldMk cId="389898004" sldId="388"/>
            <ac:spMk id="12" creationId="{F6A3ECB7-0ED5-473F-9285-96C041629B81}"/>
          </ac:spMkLst>
        </pc:spChg>
        <pc:spChg chg="add mod">
          <ac:chgData name="Luis Angel Chacon Zuniga" userId="73937aee-36b7-4f25-8c7e-f0cdad7652be" providerId="ADAL" clId="{DB726A0B-CE66-4369-9D56-90C4FE8583BC}" dt="2021-09-17T16:38:45.757" v="887"/>
          <ac:spMkLst>
            <pc:docMk/>
            <pc:sldMk cId="389898004" sldId="388"/>
            <ac:spMk id="15" creationId="{FCE98B30-FC42-448E-B63F-881FEDE1CD98}"/>
          </ac:spMkLst>
        </pc:spChg>
        <pc:spChg chg="add del mod">
          <ac:chgData name="Luis Angel Chacon Zuniga" userId="73937aee-36b7-4f25-8c7e-f0cdad7652be" providerId="ADAL" clId="{DB726A0B-CE66-4369-9D56-90C4FE8583BC}" dt="2021-09-17T16:38:54.745" v="891" actId="478"/>
          <ac:spMkLst>
            <pc:docMk/>
            <pc:sldMk cId="389898004" sldId="388"/>
            <ac:spMk id="16" creationId="{FFDD5B2B-163A-458B-AFB8-062241E5C241}"/>
          </ac:spMkLst>
        </pc:spChg>
        <pc:spChg chg="add mod">
          <ac:chgData name="Luis Angel Chacon Zuniga" userId="73937aee-36b7-4f25-8c7e-f0cdad7652be" providerId="ADAL" clId="{DB726A0B-CE66-4369-9D56-90C4FE8583BC}" dt="2021-09-17T16:38:48.533" v="889"/>
          <ac:spMkLst>
            <pc:docMk/>
            <pc:sldMk cId="389898004" sldId="388"/>
            <ac:spMk id="17" creationId="{FC5BE358-CF3F-4C97-BECC-BF265C291E46}"/>
          </ac:spMkLst>
        </pc:spChg>
        <pc:picChg chg="add del mod">
          <ac:chgData name="Luis Angel Chacon Zuniga" userId="73937aee-36b7-4f25-8c7e-f0cdad7652be" providerId="ADAL" clId="{DB726A0B-CE66-4369-9D56-90C4FE8583BC}" dt="2021-09-17T16:38:39.423" v="883" actId="478"/>
          <ac:picMkLst>
            <pc:docMk/>
            <pc:sldMk cId="389898004" sldId="388"/>
            <ac:picMk id="4" creationId="{E2719F4A-07E6-4115-984D-693D31DFFBC3}"/>
          </ac:picMkLst>
        </pc:picChg>
        <pc:picChg chg="add mod">
          <ac:chgData name="Luis Angel Chacon Zuniga" userId="73937aee-36b7-4f25-8c7e-f0cdad7652be" providerId="ADAL" clId="{DB726A0B-CE66-4369-9D56-90C4FE8583BC}" dt="2021-09-17T16:39:01.387" v="893" actId="14100"/>
          <ac:picMkLst>
            <pc:docMk/>
            <pc:sldMk cId="389898004" sldId="388"/>
            <ac:picMk id="8" creationId="{A79D09F7-1919-4082-A430-F4DD16DCF668}"/>
          </ac:picMkLst>
        </pc:picChg>
        <pc:picChg chg="del">
          <ac:chgData name="Luis Angel Chacon Zuniga" userId="73937aee-36b7-4f25-8c7e-f0cdad7652be" providerId="ADAL" clId="{DB726A0B-CE66-4369-9D56-90C4FE8583BC}" dt="2021-09-17T16:29:30.255" v="577" actId="478"/>
          <ac:picMkLst>
            <pc:docMk/>
            <pc:sldMk cId="389898004" sldId="388"/>
            <ac:picMk id="14" creationId="{8858AFB8-2234-4E91-B4CD-981A92DC429A}"/>
          </ac:picMkLst>
        </pc:picChg>
      </pc:sldChg>
      <pc:sldChg chg="addSp delSp modSp add mod chgLayout">
        <pc:chgData name="Luis Angel Chacon Zuniga" userId="73937aee-36b7-4f25-8c7e-f0cdad7652be" providerId="ADAL" clId="{DB726A0B-CE66-4369-9D56-90C4FE8583BC}" dt="2021-09-17T16:39:22.810" v="896" actId="1076"/>
        <pc:sldMkLst>
          <pc:docMk/>
          <pc:sldMk cId="1569456609" sldId="389"/>
        </pc:sldMkLst>
        <pc:spChg chg="add mod ord">
          <ac:chgData name="Luis Angel Chacon Zuniga" userId="73937aee-36b7-4f25-8c7e-f0cdad7652be" providerId="ADAL" clId="{DB726A0B-CE66-4369-9D56-90C4FE8583BC}" dt="2021-09-17T16:36:36.944" v="862" actId="27636"/>
          <ac:spMkLst>
            <pc:docMk/>
            <pc:sldMk cId="1569456609" sldId="389"/>
            <ac:spMk id="5" creationId="{876DC01B-4250-480A-AF77-961896A69C02}"/>
          </ac:spMkLst>
        </pc:spChg>
        <pc:spChg chg="del mod">
          <ac:chgData name="Luis Angel Chacon Zuniga" userId="73937aee-36b7-4f25-8c7e-f0cdad7652be" providerId="ADAL" clId="{DB726A0B-CE66-4369-9D56-90C4FE8583BC}" dt="2021-09-17T16:36:20.019" v="857" actId="478"/>
          <ac:spMkLst>
            <pc:docMk/>
            <pc:sldMk cId="1569456609" sldId="389"/>
            <ac:spMk id="9" creationId="{FA64D603-A1DF-402D-9461-36555E87254B}"/>
          </ac:spMkLst>
        </pc:spChg>
        <pc:spChg chg="mod ord">
          <ac:chgData name="Luis Angel Chacon Zuniga" userId="73937aee-36b7-4f25-8c7e-f0cdad7652be" providerId="ADAL" clId="{DB726A0B-CE66-4369-9D56-90C4FE8583BC}" dt="2021-09-17T16:37:03.395" v="871" actId="14100"/>
          <ac:spMkLst>
            <pc:docMk/>
            <pc:sldMk cId="1569456609" sldId="389"/>
            <ac:spMk id="11" creationId="{41DA4B58-363F-4D87-9371-1C1A573F5D25}"/>
          </ac:spMkLst>
        </pc:spChg>
        <pc:picChg chg="add del mod">
          <ac:chgData name="Luis Angel Chacon Zuniga" userId="73937aee-36b7-4f25-8c7e-f0cdad7652be" providerId="ADAL" clId="{DB726A0B-CE66-4369-9D56-90C4FE8583BC}" dt="2021-09-17T16:39:19.533" v="894" actId="478"/>
          <ac:picMkLst>
            <pc:docMk/>
            <pc:sldMk cId="1569456609" sldId="389"/>
            <ac:picMk id="3" creationId="{E0D9C0AE-A606-4196-BC8D-54EC1E2773DD}"/>
          </ac:picMkLst>
        </pc:picChg>
        <pc:picChg chg="del">
          <ac:chgData name="Luis Angel Chacon Zuniga" userId="73937aee-36b7-4f25-8c7e-f0cdad7652be" providerId="ADAL" clId="{DB726A0B-CE66-4369-9D56-90C4FE8583BC}" dt="2021-09-17T16:35:33.167" v="840" actId="478"/>
          <ac:picMkLst>
            <pc:docMk/>
            <pc:sldMk cId="1569456609" sldId="389"/>
            <ac:picMk id="4" creationId="{E2719F4A-07E6-4115-984D-693D31DFFBC3}"/>
          </ac:picMkLst>
        </pc:picChg>
        <pc:picChg chg="add mod">
          <ac:chgData name="Luis Angel Chacon Zuniga" userId="73937aee-36b7-4f25-8c7e-f0cdad7652be" providerId="ADAL" clId="{DB726A0B-CE66-4369-9D56-90C4FE8583BC}" dt="2021-09-17T16:39:22.810" v="896" actId="1076"/>
          <ac:picMkLst>
            <pc:docMk/>
            <pc:sldMk cId="1569456609" sldId="389"/>
            <ac:picMk id="7" creationId="{EC3C6F8F-3CA7-44BF-9E7E-2A1326146895}"/>
          </ac:picMkLst>
        </pc:picChg>
      </pc:sldChg>
      <pc:sldChg chg="addSp delSp modSp add mod">
        <pc:chgData name="Luis Angel Chacon Zuniga" userId="73937aee-36b7-4f25-8c7e-f0cdad7652be" providerId="ADAL" clId="{DB726A0B-CE66-4369-9D56-90C4FE8583BC}" dt="2021-09-17T16:39:50.810" v="899" actId="1076"/>
        <pc:sldMkLst>
          <pc:docMk/>
          <pc:sldMk cId="266014607" sldId="390"/>
        </pc:sldMkLst>
        <pc:spChg chg="add del mod">
          <ac:chgData name="Luis Angel Chacon Zuniga" userId="73937aee-36b7-4f25-8c7e-f0cdad7652be" providerId="ADAL" clId="{DB726A0B-CE66-4369-9D56-90C4FE8583BC}" dt="2021-09-17T16:37:35.810" v="880" actId="478"/>
          <ac:spMkLst>
            <pc:docMk/>
            <pc:sldMk cId="266014607" sldId="390"/>
            <ac:spMk id="4" creationId="{EB21D0A7-70BA-4BA6-9BC7-7411353F842D}"/>
          </ac:spMkLst>
        </pc:spChg>
        <pc:spChg chg="mod">
          <ac:chgData name="Luis Angel Chacon Zuniga" userId="73937aee-36b7-4f25-8c7e-f0cdad7652be" providerId="ADAL" clId="{DB726A0B-CE66-4369-9D56-90C4FE8583BC}" dt="2021-09-17T16:37:32.454" v="879" actId="20577"/>
          <ac:spMkLst>
            <pc:docMk/>
            <pc:sldMk cId="266014607" sldId="390"/>
            <ac:spMk id="5" creationId="{876DC01B-4250-480A-AF77-961896A69C02}"/>
          </ac:spMkLst>
        </pc:spChg>
        <pc:spChg chg="del">
          <ac:chgData name="Luis Angel Chacon Zuniga" userId="73937aee-36b7-4f25-8c7e-f0cdad7652be" providerId="ADAL" clId="{DB726A0B-CE66-4369-9D56-90C4FE8583BC}" dt="2021-09-17T16:37:26.823" v="873" actId="478"/>
          <ac:spMkLst>
            <pc:docMk/>
            <pc:sldMk cId="266014607" sldId="390"/>
            <ac:spMk id="11" creationId="{41DA4B58-363F-4D87-9371-1C1A573F5D25}"/>
          </ac:spMkLst>
        </pc:spChg>
        <pc:picChg chg="del">
          <ac:chgData name="Luis Angel Chacon Zuniga" userId="73937aee-36b7-4f25-8c7e-f0cdad7652be" providerId="ADAL" clId="{DB726A0B-CE66-4369-9D56-90C4FE8583BC}" dt="2021-09-17T16:37:36.743" v="881" actId="478"/>
          <ac:picMkLst>
            <pc:docMk/>
            <pc:sldMk cId="266014607" sldId="390"/>
            <ac:picMk id="3" creationId="{E0D9C0AE-A606-4196-BC8D-54EC1E2773DD}"/>
          </ac:picMkLst>
        </pc:picChg>
        <pc:picChg chg="add del">
          <ac:chgData name="Luis Angel Chacon Zuniga" userId="73937aee-36b7-4f25-8c7e-f0cdad7652be" providerId="ADAL" clId="{DB726A0B-CE66-4369-9D56-90C4FE8583BC}" dt="2021-09-17T16:39:48.597" v="897" actId="478"/>
          <ac:picMkLst>
            <pc:docMk/>
            <pc:sldMk cId="266014607" sldId="390"/>
            <ac:picMk id="7" creationId="{B3537049-01E5-4FC9-BAD4-4BCE10EA7734}"/>
          </ac:picMkLst>
        </pc:picChg>
        <pc:picChg chg="add mod">
          <ac:chgData name="Luis Angel Chacon Zuniga" userId="73937aee-36b7-4f25-8c7e-f0cdad7652be" providerId="ADAL" clId="{DB726A0B-CE66-4369-9D56-90C4FE8583BC}" dt="2021-09-17T16:39:50.810" v="899" actId="1076"/>
          <ac:picMkLst>
            <pc:docMk/>
            <pc:sldMk cId="266014607" sldId="390"/>
            <ac:picMk id="9" creationId="{27F8E2C7-C4AF-4C88-A4B7-47E32399E7F7}"/>
          </ac:picMkLst>
        </pc:picChg>
      </pc:sldChg>
      <pc:sldChg chg="addSp delSp modSp add mod">
        <pc:chgData name="Luis Angel Chacon Zuniga" userId="73937aee-36b7-4f25-8c7e-f0cdad7652be" providerId="ADAL" clId="{DB726A0B-CE66-4369-9D56-90C4FE8583BC}" dt="2021-09-17T16:46:30.326" v="1013" actId="1076"/>
        <pc:sldMkLst>
          <pc:docMk/>
          <pc:sldMk cId="1057204547" sldId="391"/>
        </pc:sldMkLst>
        <pc:spChg chg="mod">
          <ac:chgData name="Luis Angel Chacon Zuniga" userId="73937aee-36b7-4f25-8c7e-f0cdad7652be" providerId="ADAL" clId="{DB726A0B-CE66-4369-9D56-90C4FE8583BC}" dt="2021-09-17T16:46:07.956" v="1009" actId="20577"/>
          <ac:spMkLst>
            <pc:docMk/>
            <pc:sldMk cId="1057204547" sldId="391"/>
            <ac:spMk id="2" creationId="{00000000-0000-0000-0000-000000000000}"/>
          </ac:spMkLst>
        </pc:spChg>
        <pc:spChg chg="mod">
          <ac:chgData name="Luis Angel Chacon Zuniga" userId="73937aee-36b7-4f25-8c7e-f0cdad7652be" providerId="ADAL" clId="{DB726A0B-CE66-4369-9D56-90C4FE8583BC}" dt="2021-09-17T16:46:01.628" v="996" actId="20577"/>
          <ac:spMkLst>
            <pc:docMk/>
            <pc:sldMk cId="1057204547" sldId="391"/>
            <ac:spMk id="3" creationId="{00000000-0000-0000-0000-000000000000}"/>
          </ac:spMkLst>
        </pc:spChg>
        <pc:picChg chg="del">
          <ac:chgData name="Luis Angel Chacon Zuniga" userId="73937aee-36b7-4f25-8c7e-f0cdad7652be" providerId="ADAL" clId="{DB726A0B-CE66-4369-9D56-90C4FE8583BC}" dt="2021-09-17T16:45:46.005" v="955" actId="478"/>
          <ac:picMkLst>
            <pc:docMk/>
            <pc:sldMk cId="1057204547" sldId="391"/>
            <ac:picMk id="5" creationId="{577E49B3-55C8-4DFF-A2E8-F83AD6B28E5B}"/>
          </ac:picMkLst>
        </pc:picChg>
        <pc:picChg chg="add mod">
          <ac:chgData name="Luis Angel Chacon Zuniga" userId="73937aee-36b7-4f25-8c7e-f0cdad7652be" providerId="ADAL" clId="{DB726A0B-CE66-4369-9D56-90C4FE8583BC}" dt="2021-09-17T16:46:30.326" v="1013" actId="1076"/>
          <ac:picMkLst>
            <pc:docMk/>
            <pc:sldMk cId="1057204547" sldId="391"/>
            <ac:picMk id="6" creationId="{5169AD6E-927F-4D75-8D99-99609B33DE2C}"/>
          </ac:picMkLst>
        </pc:picChg>
      </pc:sldChg>
      <pc:sldChg chg="addSp delSp modSp add mod">
        <pc:chgData name="Luis Angel Chacon Zuniga" userId="73937aee-36b7-4f25-8c7e-f0cdad7652be" providerId="ADAL" clId="{DB726A0B-CE66-4369-9D56-90C4FE8583BC}" dt="2021-09-17T16:49:10.733" v="1104" actId="20577"/>
        <pc:sldMkLst>
          <pc:docMk/>
          <pc:sldMk cId="100685361" sldId="392"/>
        </pc:sldMkLst>
        <pc:spChg chg="del mod">
          <ac:chgData name="Luis Angel Chacon Zuniga" userId="73937aee-36b7-4f25-8c7e-f0cdad7652be" providerId="ADAL" clId="{DB726A0B-CE66-4369-9D56-90C4FE8583BC}" dt="2021-09-17T16:47:27.386" v="1064" actId="21"/>
          <ac:spMkLst>
            <pc:docMk/>
            <pc:sldMk cId="100685361" sldId="392"/>
            <ac:spMk id="2" creationId="{00000000-0000-0000-0000-000000000000}"/>
          </ac:spMkLst>
        </pc:spChg>
        <pc:spChg chg="del mod">
          <ac:chgData name="Luis Angel Chacon Zuniga" userId="73937aee-36b7-4f25-8c7e-f0cdad7652be" providerId="ADAL" clId="{DB726A0B-CE66-4369-9D56-90C4FE8583BC}" dt="2021-09-17T16:47:36.575" v="1068" actId="478"/>
          <ac:spMkLst>
            <pc:docMk/>
            <pc:sldMk cId="100685361" sldId="392"/>
            <ac:spMk id="3" creationId="{00000000-0000-0000-0000-000000000000}"/>
          </ac:spMkLst>
        </pc:spChg>
        <pc:spChg chg="add del mod">
          <ac:chgData name="Luis Angel Chacon Zuniga" userId="73937aee-36b7-4f25-8c7e-f0cdad7652be" providerId="ADAL" clId="{DB726A0B-CE66-4369-9D56-90C4FE8583BC}" dt="2021-09-17T16:47:30.061" v="1066" actId="478"/>
          <ac:spMkLst>
            <pc:docMk/>
            <pc:sldMk cId="100685361" sldId="392"/>
            <ac:spMk id="8" creationId="{6314FD52-D9CA-495F-8BD1-3658520C412C}"/>
          </ac:spMkLst>
        </pc:spChg>
        <pc:spChg chg="add mod">
          <ac:chgData name="Luis Angel Chacon Zuniga" userId="73937aee-36b7-4f25-8c7e-f0cdad7652be" providerId="ADAL" clId="{DB726A0B-CE66-4369-9D56-90C4FE8583BC}" dt="2021-09-17T16:49:10.733" v="1104" actId="20577"/>
          <ac:spMkLst>
            <pc:docMk/>
            <pc:sldMk cId="100685361" sldId="392"/>
            <ac:spMk id="9" creationId="{C206C9C7-93F0-4B57-80A7-1FE74120BA1B}"/>
          </ac:spMkLst>
        </pc:spChg>
        <pc:spChg chg="add del mod">
          <ac:chgData name="Luis Angel Chacon Zuniga" userId="73937aee-36b7-4f25-8c7e-f0cdad7652be" providerId="ADAL" clId="{DB726A0B-CE66-4369-9D56-90C4FE8583BC}" dt="2021-09-17T16:47:39.318" v="1069" actId="478"/>
          <ac:spMkLst>
            <pc:docMk/>
            <pc:sldMk cId="100685361" sldId="392"/>
            <ac:spMk id="11" creationId="{CD7A58D6-8697-41C1-907A-3BD06B873F10}"/>
          </ac:spMkLst>
        </pc:spChg>
        <pc:picChg chg="add mod">
          <ac:chgData name="Luis Angel Chacon Zuniga" userId="73937aee-36b7-4f25-8c7e-f0cdad7652be" providerId="ADAL" clId="{DB726A0B-CE66-4369-9D56-90C4FE8583BC}" dt="2021-09-17T16:48:36.006" v="1093" actId="14100"/>
          <ac:picMkLst>
            <pc:docMk/>
            <pc:sldMk cId="100685361" sldId="392"/>
            <ac:picMk id="5" creationId="{DD8E6357-5AFB-4989-A26B-07143EB4D0F7}"/>
          </ac:picMkLst>
        </pc:picChg>
        <pc:picChg chg="del">
          <ac:chgData name="Luis Angel Chacon Zuniga" userId="73937aee-36b7-4f25-8c7e-f0cdad7652be" providerId="ADAL" clId="{DB726A0B-CE66-4369-9D56-90C4FE8583BC}" dt="2021-09-17T16:46:35.316" v="1015" actId="478"/>
          <ac:picMkLst>
            <pc:docMk/>
            <pc:sldMk cId="100685361" sldId="392"/>
            <ac:picMk id="6" creationId="{5169AD6E-927F-4D75-8D99-99609B33DE2C}"/>
          </ac:picMkLst>
        </pc:picChg>
      </pc:sldChg>
      <pc:sldChg chg="addSp delSp modSp add mod ord">
        <pc:chgData name="Luis Angel Chacon Zuniga" userId="73937aee-36b7-4f25-8c7e-f0cdad7652be" providerId="ADAL" clId="{DB726A0B-CE66-4369-9D56-90C4FE8583BC}" dt="2021-09-17T16:49:45.224" v="1143" actId="1076"/>
        <pc:sldMkLst>
          <pc:docMk/>
          <pc:sldMk cId="2838259782" sldId="393"/>
        </pc:sldMkLst>
        <pc:spChg chg="mod">
          <ac:chgData name="Luis Angel Chacon Zuniga" userId="73937aee-36b7-4f25-8c7e-f0cdad7652be" providerId="ADAL" clId="{DB726A0B-CE66-4369-9D56-90C4FE8583BC}" dt="2021-09-17T16:49:19.722" v="1114" actId="5793"/>
          <ac:spMkLst>
            <pc:docMk/>
            <pc:sldMk cId="2838259782" sldId="393"/>
            <ac:spMk id="2" creationId="{00000000-0000-0000-0000-000000000000}"/>
          </ac:spMkLst>
        </pc:spChg>
        <pc:spChg chg="mod">
          <ac:chgData name="Luis Angel Chacon Zuniga" userId="73937aee-36b7-4f25-8c7e-f0cdad7652be" providerId="ADAL" clId="{DB726A0B-CE66-4369-9D56-90C4FE8583BC}" dt="2021-09-17T16:49:27.843" v="1138" actId="20577"/>
          <ac:spMkLst>
            <pc:docMk/>
            <pc:sldMk cId="2838259782" sldId="393"/>
            <ac:spMk id="3" creationId="{00000000-0000-0000-0000-000000000000}"/>
          </ac:spMkLst>
        </pc:spChg>
        <pc:picChg chg="add mod">
          <ac:chgData name="Luis Angel Chacon Zuniga" userId="73937aee-36b7-4f25-8c7e-f0cdad7652be" providerId="ADAL" clId="{DB726A0B-CE66-4369-9D56-90C4FE8583BC}" dt="2021-09-17T16:49:45.224" v="1143" actId="1076"/>
          <ac:picMkLst>
            <pc:docMk/>
            <pc:sldMk cId="2838259782" sldId="393"/>
            <ac:picMk id="5" creationId="{F7F9DC0E-D769-4D63-829C-02C1F5B0B65A}"/>
          </ac:picMkLst>
        </pc:picChg>
        <pc:picChg chg="del">
          <ac:chgData name="Luis Angel Chacon Zuniga" userId="73937aee-36b7-4f25-8c7e-f0cdad7652be" providerId="ADAL" clId="{DB726A0B-CE66-4369-9D56-90C4FE8583BC}" dt="2021-09-17T16:48:52.997" v="1097" actId="478"/>
          <ac:picMkLst>
            <pc:docMk/>
            <pc:sldMk cId="2838259782" sldId="393"/>
            <ac:picMk id="6" creationId="{5169AD6E-927F-4D75-8D99-99609B33DE2C}"/>
          </ac:picMkLst>
        </pc:picChg>
      </pc:sldChg>
      <pc:sldChg chg="addSp delSp modSp add mod">
        <pc:chgData name="Luis Angel Chacon Zuniga" userId="73937aee-36b7-4f25-8c7e-f0cdad7652be" providerId="ADAL" clId="{DB726A0B-CE66-4369-9D56-90C4FE8583BC}" dt="2021-09-17T16:50:20.770" v="1163" actId="14100"/>
        <pc:sldMkLst>
          <pc:docMk/>
          <pc:sldMk cId="432717468" sldId="394"/>
        </pc:sldMkLst>
        <pc:spChg chg="mod">
          <ac:chgData name="Luis Angel Chacon Zuniga" userId="73937aee-36b7-4f25-8c7e-f0cdad7652be" providerId="ADAL" clId="{DB726A0B-CE66-4369-9D56-90C4FE8583BC}" dt="2021-09-17T16:50:16.476" v="1161" actId="20577"/>
          <ac:spMkLst>
            <pc:docMk/>
            <pc:sldMk cId="432717468" sldId="394"/>
            <ac:spMk id="2" creationId="{00000000-0000-0000-0000-000000000000}"/>
          </ac:spMkLst>
        </pc:spChg>
        <pc:spChg chg="mod">
          <ac:chgData name="Luis Angel Chacon Zuniga" userId="73937aee-36b7-4f25-8c7e-f0cdad7652be" providerId="ADAL" clId="{DB726A0B-CE66-4369-9D56-90C4FE8583BC}" dt="2021-09-17T16:50:12.212" v="1154" actId="20577"/>
          <ac:spMkLst>
            <pc:docMk/>
            <pc:sldMk cId="432717468" sldId="394"/>
            <ac:spMk id="3" creationId="{00000000-0000-0000-0000-000000000000}"/>
          </ac:spMkLst>
        </pc:spChg>
        <pc:picChg chg="del">
          <ac:chgData name="Luis Angel Chacon Zuniga" userId="73937aee-36b7-4f25-8c7e-f0cdad7652be" providerId="ADAL" clId="{DB726A0B-CE66-4369-9D56-90C4FE8583BC}" dt="2021-09-17T16:50:02.868" v="1145" actId="478"/>
          <ac:picMkLst>
            <pc:docMk/>
            <pc:sldMk cId="432717468" sldId="394"/>
            <ac:picMk id="5" creationId="{F7F9DC0E-D769-4D63-829C-02C1F5B0B65A}"/>
          </ac:picMkLst>
        </pc:picChg>
        <pc:picChg chg="add mod">
          <ac:chgData name="Luis Angel Chacon Zuniga" userId="73937aee-36b7-4f25-8c7e-f0cdad7652be" providerId="ADAL" clId="{DB726A0B-CE66-4369-9D56-90C4FE8583BC}" dt="2021-09-17T16:50:20.770" v="1163" actId="14100"/>
          <ac:picMkLst>
            <pc:docMk/>
            <pc:sldMk cId="432717468" sldId="394"/>
            <ac:picMk id="6" creationId="{6E69774A-9F33-4749-BEC2-67DEB66F9233}"/>
          </ac:picMkLst>
        </pc:picChg>
      </pc:sldChg>
      <pc:sldChg chg="addSp delSp modSp add mod">
        <pc:chgData name="Luis Angel Chacon Zuniga" userId="73937aee-36b7-4f25-8c7e-f0cdad7652be" providerId="ADAL" clId="{DB726A0B-CE66-4369-9D56-90C4FE8583BC}" dt="2021-09-17T16:51:05.564" v="1182" actId="1076"/>
        <pc:sldMkLst>
          <pc:docMk/>
          <pc:sldMk cId="3830514949" sldId="395"/>
        </pc:sldMkLst>
        <pc:spChg chg="mod">
          <ac:chgData name="Luis Angel Chacon Zuniga" userId="73937aee-36b7-4f25-8c7e-f0cdad7652be" providerId="ADAL" clId="{DB726A0B-CE66-4369-9D56-90C4FE8583BC}" dt="2021-09-17T16:50:47.724" v="1171" actId="20577"/>
          <ac:spMkLst>
            <pc:docMk/>
            <pc:sldMk cId="3830514949" sldId="395"/>
            <ac:spMk id="2" creationId="{00000000-0000-0000-0000-000000000000}"/>
          </ac:spMkLst>
        </pc:spChg>
        <pc:spChg chg="mod">
          <ac:chgData name="Luis Angel Chacon Zuniga" userId="73937aee-36b7-4f25-8c7e-f0cdad7652be" providerId="ADAL" clId="{DB726A0B-CE66-4369-9D56-90C4FE8583BC}" dt="2021-09-17T16:50:53.706" v="1178" actId="20577"/>
          <ac:spMkLst>
            <pc:docMk/>
            <pc:sldMk cId="3830514949" sldId="395"/>
            <ac:spMk id="3" creationId="{00000000-0000-0000-0000-000000000000}"/>
          </ac:spMkLst>
        </pc:spChg>
        <pc:picChg chg="add mod">
          <ac:chgData name="Luis Angel Chacon Zuniga" userId="73937aee-36b7-4f25-8c7e-f0cdad7652be" providerId="ADAL" clId="{DB726A0B-CE66-4369-9D56-90C4FE8583BC}" dt="2021-09-17T16:51:05.564" v="1182" actId="1076"/>
          <ac:picMkLst>
            <pc:docMk/>
            <pc:sldMk cId="3830514949" sldId="395"/>
            <ac:picMk id="5" creationId="{20668CD1-BAE5-49DC-A2E2-7B48CCE06757}"/>
          </ac:picMkLst>
        </pc:picChg>
        <pc:picChg chg="del">
          <ac:chgData name="Luis Angel Chacon Zuniga" userId="73937aee-36b7-4f25-8c7e-f0cdad7652be" providerId="ADAL" clId="{DB726A0B-CE66-4369-9D56-90C4FE8583BC}" dt="2021-09-17T16:50:25.924" v="1165" actId="478"/>
          <ac:picMkLst>
            <pc:docMk/>
            <pc:sldMk cId="3830514949" sldId="395"/>
            <ac:picMk id="6" creationId="{6E69774A-9F33-4749-BEC2-67DEB66F9233}"/>
          </ac:picMkLst>
        </pc:picChg>
      </pc:sldChg>
      <pc:sldChg chg="addSp delSp modSp add mod">
        <pc:chgData name="Luis Angel Chacon Zuniga" userId="73937aee-36b7-4f25-8c7e-f0cdad7652be" providerId="ADAL" clId="{DB726A0B-CE66-4369-9D56-90C4FE8583BC}" dt="2021-09-17T16:52:56.953" v="1310" actId="1076"/>
        <pc:sldMkLst>
          <pc:docMk/>
          <pc:sldMk cId="1900153966" sldId="396"/>
        </pc:sldMkLst>
        <pc:spChg chg="mod">
          <ac:chgData name="Luis Angel Chacon Zuniga" userId="73937aee-36b7-4f25-8c7e-f0cdad7652be" providerId="ADAL" clId="{DB726A0B-CE66-4369-9D56-90C4FE8583BC}" dt="2021-09-17T16:51:28.508" v="1196" actId="20577"/>
          <ac:spMkLst>
            <pc:docMk/>
            <pc:sldMk cId="1900153966" sldId="396"/>
            <ac:spMk id="2" creationId="{00000000-0000-0000-0000-000000000000}"/>
          </ac:spMkLst>
        </pc:spChg>
        <pc:spChg chg="mod">
          <ac:chgData name="Luis Angel Chacon Zuniga" userId="73937aee-36b7-4f25-8c7e-f0cdad7652be" providerId="ADAL" clId="{DB726A0B-CE66-4369-9D56-90C4FE8583BC}" dt="2021-09-17T16:52:39.205" v="1304" actId="20577"/>
          <ac:spMkLst>
            <pc:docMk/>
            <pc:sldMk cId="1900153966" sldId="396"/>
            <ac:spMk id="3" creationId="{00000000-0000-0000-0000-000000000000}"/>
          </ac:spMkLst>
        </pc:spChg>
        <pc:picChg chg="del mod">
          <ac:chgData name="Luis Angel Chacon Zuniga" userId="73937aee-36b7-4f25-8c7e-f0cdad7652be" providerId="ADAL" clId="{DB726A0B-CE66-4369-9D56-90C4FE8583BC}" dt="2021-09-17T16:52:43.595" v="1306" actId="478"/>
          <ac:picMkLst>
            <pc:docMk/>
            <pc:sldMk cId="1900153966" sldId="396"/>
            <ac:picMk id="5" creationId="{20668CD1-BAE5-49DC-A2E2-7B48CCE06757}"/>
          </ac:picMkLst>
        </pc:picChg>
        <pc:picChg chg="add mod">
          <ac:chgData name="Luis Angel Chacon Zuniga" userId="73937aee-36b7-4f25-8c7e-f0cdad7652be" providerId="ADAL" clId="{DB726A0B-CE66-4369-9D56-90C4FE8583BC}" dt="2021-09-17T16:52:56.953" v="1310" actId="1076"/>
          <ac:picMkLst>
            <pc:docMk/>
            <pc:sldMk cId="1900153966" sldId="396"/>
            <ac:picMk id="6" creationId="{3464305C-7946-4F68-975C-B4A208F5D399}"/>
          </ac:picMkLst>
        </pc:picChg>
      </pc:sldChg>
    </pc:docChg>
  </pc:docChgLst>
  <pc:docChgLst>
    <pc:chgData name="Luis Angel Chacon Zuniga" userId="73937aee-36b7-4f25-8c7e-f0cdad7652be" providerId="ADAL" clId="{FE610F91-8E0F-4E01-AC74-27F72508EA50}"/>
    <pc:docChg chg="undo custSel addSld delSld modSld">
      <pc:chgData name="Luis Angel Chacon Zuniga" userId="73937aee-36b7-4f25-8c7e-f0cdad7652be" providerId="ADAL" clId="{FE610F91-8E0F-4E01-AC74-27F72508EA50}" dt="2021-09-17T13:28:19.622" v="31" actId="47"/>
      <pc:docMkLst>
        <pc:docMk/>
      </pc:docMkLst>
      <pc:sldChg chg="del">
        <pc:chgData name="Luis Angel Chacon Zuniga" userId="73937aee-36b7-4f25-8c7e-f0cdad7652be" providerId="ADAL" clId="{FE610F91-8E0F-4E01-AC74-27F72508EA50}" dt="2021-09-17T13:26:12.697" v="0" actId="47"/>
        <pc:sldMkLst>
          <pc:docMk/>
          <pc:sldMk cId="2565915007" sldId="288"/>
        </pc:sldMkLst>
      </pc:sldChg>
      <pc:sldChg chg="del">
        <pc:chgData name="Luis Angel Chacon Zuniga" userId="73937aee-36b7-4f25-8c7e-f0cdad7652be" providerId="ADAL" clId="{FE610F91-8E0F-4E01-AC74-27F72508EA50}" dt="2021-09-17T13:26:14.968" v="1" actId="47"/>
        <pc:sldMkLst>
          <pc:docMk/>
          <pc:sldMk cId="2850219927" sldId="289"/>
        </pc:sldMkLst>
      </pc:sldChg>
      <pc:sldChg chg="del">
        <pc:chgData name="Luis Angel Chacon Zuniga" userId="73937aee-36b7-4f25-8c7e-f0cdad7652be" providerId="ADAL" clId="{FE610F91-8E0F-4E01-AC74-27F72508EA50}" dt="2021-09-17T13:26:17.318" v="2" actId="47"/>
        <pc:sldMkLst>
          <pc:docMk/>
          <pc:sldMk cId="64408761" sldId="290"/>
        </pc:sldMkLst>
      </pc:sldChg>
      <pc:sldChg chg="del">
        <pc:chgData name="Luis Angel Chacon Zuniga" userId="73937aee-36b7-4f25-8c7e-f0cdad7652be" providerId="ADAL" clId="{FE610F91-8E0F-4E01-AC74-27F72508EA50}" dt="2021-09-17T13:26:18.342" v="3" actId="47"/>
        <pc:sldMkLst>
          <pc:docMk/>
          <pc:sldMk cId="1696522165" sldId="291"/>
        </pc:sldMkLst>
      </pc:sldChg>
      <pc:sldChg chg="del">
        <pc:chgData name="Luis Angel Chacon Zuniga" userId="73937aee-36b7-4f25-8c7e-f0cdad7652be" providerId="ADAL" clId="{FE610F91-8E0F-4E01-AC74-27F72508EA50}" dt="2021-09-17T13:28:19.622" v="31" actId="47"/>
        <pc:sldMkLst>
          <pc:docMk/>
          <pc:sldMk cId="739449916" sldId="295"/>
        </pc:sldMkLst>
      </pc:sldChg>
      <pc:sldChg chg="del">
        <pc:chgData name="Luis Angel Chacon Zuniga" userId="73937aee-36b7-4f25-8c7e-f0cdad7652be" providerId="ADAL" clId="{FE610F91-8E0F-4E01-AC74-27F72508EA50}" dt="2021-09-17T13:28:19.622" v="31" actId="47"/>
        <pc:sldMkLst>
          <pc:docMk/>
          <pc:sldMk cId="678229882" sldId="298"/>
        </pc:sldMkLst>
      </pc:sldChg>
      <pc:sldChg chg="del">
        <pc:chgData name="Luis Angel Chacon Zuniga" userId="73937aee-36b7-4f25-8c7e-f0cdad7652be" providerId="ADAL" clId="{FE610F91-8E0F-4E01-AC74-27F72508EA50}" dt="2021-09-17T13:28:19.622" v="31" actId="47"/>
        <pc:sldMkLst>
          <pc:docMk/>
          <pc:sldMk cId="3185926283" sldId="299"/>
        </pc:sldMkLst>
      </pc:sldChg>
      <pc:sldChg chg="del">
        <pc:chgData name="Luis Angel Chacon Zuniga" userId="73937aee-36b7-4f25-8c7e-f0cdad7652be" providerId="ADAL" clId="{FE610F91-8E0F-4E01-AC74-27F72508EA50}" dt="2021-09-17T13:28:19.622" v="31" actId="47"/>
        <pc:sldMkLst>
          <pc:docMk/>
          <pc:sldMk cId="490013430" sldId="300"/>
        </pc:sldMkLst>
      </pc:sldChg>
      <pc:sldChg chg="del">
        <pc:chgData name="Luis Angel Chacon Zuniga" userId="73937aee-36b7-4f25-8c7e-f0cdad7652be" providerId="ADAL" clId="{FE610F91-8E0F-4E01-AC74-27F72508EA50}" dt="2021-09-17T13:28:19.622" v="31" actId="47"/>
        <pc:sldMkLst>
          <pc:docMk/>
          <pc:sldMk cId="307212442" sldId="301"/>
        </pc:sldMkLst>
      </pc:sldChg>
      <pc:sldChg chg="del">
        <pc:chgData name="Luis Angel Chacon Zuniga" userId="73937aee-36b7-4f25-8c7e-f0cdad7652be" providerId="ADAL" clId="{FE610F91-8E0F-4E01-AC74-27F72508EA50}" dt="2021-09-17T13:28:19.622" v="31" actId="47"/>
        <pc:sldMkLst>
          <pc:docMk/>
          <pc:sldMk cId="4260581685" sldId="302"/>
        </pc:sldMkLst>
      </pc:sldChg>
      <pc:sldChg chg="del">
        <pc:chgData name="Luis Angel Chacon Zuniga" userId="73937aee-36b7-4f25-8c7e-f0cdad7652be" providerId="ADAL" clId="{FE610F91-8E0F-4E01-AC74-27F72508EA50}" dt="2021-09-17T13:28:19.622" v="31" actId="47"/>
        <pc:sldMkLst>
          <pc:docMk/>
          <pc:sldMk cId="1424612815" sldId="303"/>
        </pc:sldMkLst>
      </pc:sldChg>
      <pc:sldChg chg="del">
        <pc:chgData name="Luis Angel Chacon Zuniga" userId="73937aee-36b7-4f25-8c7e-f0cdad7652be" providerId="ADAL" clId="{FE610F91-8E0F-4E01-AC74-27F72508EA50}" dt="2021-09-17T13:28:19.622" v="31" actId="47"/>
        <pc:sldMkLst>
          <pc:docMk/>
          <pc:sldMk cId="1347761335" sldId="304"/>
        </pc:sldMkLst>
      </pc:sldChg>
      <pc:sldChg chg="del">
        <pc:chgData name="Luis Angel Chacon Zuniga" userId="73937aee-36b7-4f25-8c7e-f0cdad7652be" providerId="ADAL" clId="{FE610F91-8E0F-4E01-AC74-27F72508EA50}" dt="2021-09-17T13:28:19.622" v="31" actId="47"/>
        <pc:sldMkLst>
          <pc:docMk/>
          <pc:sldMk cId="781311846" sldId="305"/>
        </pc:sldMkLst>
      </pc:sldChg>
      <pc:sldChg chg="del">
        <pc:chgData name="Luis Angel Chacon Zuniga" userId="73937aee-36b7-4f25-8c7e-f0cdad7652be" providerId="ADAL" clId="{FE610F91-8E0F-4E01-AC74-27F72508EA50}" dt="2021-09-17T13:28:19.622" v="31" actId="47"/>
        <pc:sldMkLst>
          <pc:docMk/>
          <pc:sldMk cId="3268277745" sldId="306"/>
        </pc:sldMkLst>
      </pc:sldChg>
      <pc:sldChg chg="del">
        <pc:chgData name="Luis Angel Chacon Zuniga" userId="73937aee-36b7-4f25-8c7e-f0cdad7652be" providerId="ADAL" clId="{FE610F91-8E0F-4E01-AC74-27F72508EA50}" dt="2021-09-17T13:28:19.622" v="31" actId="47"/>
        <pc:sldMkLst>
          <pc:docMk/>
          <pc:sldMk cId="3877393173" sldId="307"/>
        </pc:sldMkLst>
      </pc:sldChg>
      <pc:sldChg chg="del">
        <pc:chgData name="Luis Angel Chacon Zuniga" userId="73937aee-36b7-4f25-8c7e-f0cdad7652be" providerId="ADAL" clId="{FE610F91-8E0F-4E01-AC74-27F72508EA50}" dt="2021-09-17T13:28:19.622" v="31" actId="47"/>
        <pc:sldMkLst>
          <pc:docMk/>
          <pc:sldMk cId="3695370246" sldId="314"/>
        </pc:sldMkLst>
      </pc:sldChg>
      <pc:sldChg chg="del">
        <pc:chgData name="Luis Angel Chacon Zuniga" userId="73937aee-36b7-4f25-8c7e-f0cdad7652be" providerId="ADAL" clId="{FE610F91-8E0F-4E01-AC74-27F72508EA50}" dt="2021-09-17T13:28:19.622" v="31" actId="47"/>
        <pc:sldMkLst>
          <pc:docMk/>
          <pc:sldMk cId="3902899688" sldId="315"/>
        </pc:sldMkLst>
      </pc:sldChg>
      <pc:sldChg chg="del">
        <pc:chgData name="Luis Angel Chacon Zuniga" userId="73937aee-36b7-4f25-8c7e-f0cdad7652be" providerId="ADAL" clId="{FE610F91-8E0F-4E01-AC74-27F72508EA50}" dt="2021-09-17T13:28:19.622" v="31" actId="47"/>
        <pc:sldMkLst>
          <pc:docMk/>
          <pc:sldMk cId="3433631333" sldId="316"/>
        </pc:sldMkLst>
      </pc:sldChg>
      <pc:sldChg chg="del">
        <pc:chgData name="Luis Angel Chacon Zuniga" userId="73937aee-36b7-4f25-8c7e-f0cdad7652be" providerId="ADAL" clId="{FE610F91-8E0F-4E01-AC74-27F72508EA50}" dt="2021-09-17T13:27:15.594" v="25" actId="47"/>
        <pc:sldMkLst>
          <pc:docMk/>
          <pc:sldMk cId="2701060842" sldId="327"/>
        </pc:sldMkLst>
      </pc:sldChg>
      <pc:sldChg chg="del">
        <pc:chgData name="Luis Angel Chacon Zuniga" userId="73937aee-36b7-4f25-8c7e-f0cdad7652be" providerId="ADAL" clId="{FE610F91-8E0F-4E01-AC74-27F72508EA50}" dt="2021-09-17T13:27:16.696" v="26" actId="47"/>
        <pc:sldMkLst>
          <pc:docMk/>
          <pc:sldMk cId="1741544738" sldId="328"/>
        </pc:sldMkLst>
      </pc:sldChg>
      <pc:sldChg chg="del">
        <pc:chgData name="Luis Angel Chacon Zuniga" userId="73937aee-36b7-4f25-8c7e-f0cdad7652be" providerId="ADAL" clId="{FE610F91-8E0F-4E01-AC74-27F72508EA50}" dt="2021-09-17T13:27:17.676" v="27" actId="47"/>
        <pc:sldMkLst>
          <pc:docMk/>
          <pc:sldMk cId="274742977" sldId="329"/>
        </pc:sldMkLst>
      </pc:sldChg>
      <pc:sldChg chg="del">
        <pc:chgData name="Luis Angel Chacon Zuniga" userId="73937aee-36b7-4f25-8c7e-f0cdad7652be" providerId="ADAL" clId="{FE610F91-8E0F-4E01-AC74-27F72508EA50}" dt="2021-09-17T13:27:19.019" v="28" actId="47"/>
        <pc:sldMkLst>
          <pc:docMk/>
          <pc:sldMk cId="49263418" sldId="330"/>
        </pc:sldMkLst>
      </pc:sldChg>
      <pc:sldChg chg="add del">
        <pc:chgData name="Luis Angel Chacon Zuniga" userId="73937aee-36b7-4f25-8c7e-f0cdad7652be" providerId="ADAL" clId="{FE610F91-8E0F-4E01-AC74-27F72508EA50}" dt="2021-09-17T13:27:24.188" v="30" actId="47"/>
        <pc:sldMkLst>
          <pc:docMk/>
          <pc:sldMk cId="317373717" sldId="331"/>
        </pc:sldMkLst>
      </pc:sldChg>
      <pc:sldChg chg="del">
        <pc:chgData name="Luis Angel Chacon Zuniga" userId="73937aee-36b7-4f25-8c7e-f0cdad7652be" providerId="ADAL" clId="{FE610F91-8E0F-4E01-AC74-27F72508EA50}" dt="2021-09-17T13:28:19.622" v="31" actId="47"/>
        <pc:sldMkLst>
          <pc:docMk/>
          <pc:sldMk cId="3481101571" sldId="335"/>
        </pc:sldMkLst>
      </pc:sldChg>
      <pc:sldChg chg="del">
        <pc:chgData name="Luis Angel Chacon Zuniga" userId="73937aee-36b7-4f25-8c7e-f0cdad7652be" providerId="ADAL" clId="{FE610F91-8E0F-4E01-AC74-27F72508EA50}" dt="2021-09-17T13:28:19.622" v="31" actId="47"/>
        <pc:sldMkLst>
          <pc:docMk/>
          <pc:sldMk cId="875836507" sldId="336"/>
        </pc:sldMkLst>
      </pc:sldChg>
      <pc:sldChg chg="addSp delSp modSp new mod setBg">
        <pc:chgData name="Luis Angel Chacon Zuniga" userId="73937aee-36b7-4f25-8c7e-f0cdad7652be" providerId="ADAL" clId="{FE610F91-8E0F-4E01-AC74-27F72508EA50}" dt="2021-09-17T13:26:55.578" v="24" actId="20577"/>
        <pc:sldMkLst>
          <pc:docMk/>
          <pc:sldMk cId="4086771340" sldId="386"/>
        </pc:sldMkLst>
        <pc:spChg chg="mod">
          <ac:chgData name="Luis Angel Chacon Zuniga" userId="73937aee-36b7-4f25-8c7e-f0cdad7652be" providerId="ADAL" clId="{FE610F91-8E0F-4E01-AC74-27F72508EA50}" dt="2021-09-17T13:26:55.578" v="24" actId="20577"/>
          <ac:spMkLst>
            <pc:docMk/>
            <pc:sldMk cId="4086771340" sldId="386"/>
            <ac:spMk id="2" creationId="{149047E1-E10D-4FDD-87B8-2DF497A2DABD}"/>
          </ac:spMkLst>
        </pc:spChg>
        <pc:spChg chg="del">
          <ac:chgData name="Luis Angel Chacon Zuniga" userId="73937aee-36b7-4f25-8c7e-f0cdad7652be" providerId="ADAL" clId="{FE610F91-8E0F-4E01-AC74-27F72508EA50}" dt="2021-09-17T13:26:49.850" v="5" actId="26606"/>
          <ac:spMkLst>
            <pc:docMk/>
            <pc:sldMk cId="4086771340" sldId="386"/>
            <ac:spMk id="3" creationId="{764F353D-3A1A-4885-9185-39F9FAB2CB0E}"/>
          </ac:spMkLst>
        </pc:spChg>
        <pc:spChg chg="add">
          <ac:chgData name="Luis Angel Chacon Zuniga" userId="73937aee-36b7-4f25-8c7e-f0cdad7652be" providerId="ADAL" clId="{FE610F91-8E0F-4E01-AC74-27F72508EA50}" dt="2021-09-17T13:26:49.850" v="5" actId="26606"/>
          <ac:spMkLst>
            <pc:docMk/>
            <pc:sldMk cId="4086771340" sldId="386"/>
            <ac:spMk id="8" creationId="{F7660A3D-94D7-4E5D-AE77-F2DEE49DF4EE}"/>
          </ac:spMkLst>
        </pc:spChg>
        <pc:spChg chg="add">
          <ac:chgData name="Luis Angel Chacon Zuniga" userId="73937aee-36b7-4f25-8c7e-f0cdad7652be" providerId="ADAL" clId="{FE610F91-8E0F-4E01-AC74-27F72508EA50}" dt="2021-09-17T13:26:49.850" v="5" actId="26606"/>
          <ac:spMkLst>
            <pc:docMk/>
            <pc:sldMk cId="4086771340" sldId="386"/>
            <ac:spMk id="10" creationId="{A44EB985-DC5C-4DAC-9D62-8DC7D0F25A8F}"/>
          </ac:spMkLst>
        </pc:spChg>
        <pc:spChg chg="add">
          <ac:chgData name="Luis Angel Chacon Zuniga" userId="73937aee-36b7-4f25-8c7e-f0cdad7652be" providerId="ADAL" clId="{FE610F91-8E0F-4E01-AC74-27F72508EA50}" dt="2021-09-17T13:26:49.850" v="5" actId="26606"/>
          <ac:spMkLst>
            <pc:docMk/>
            <pc:sldMk cId="4086771340" sldId="386"/>
            <ac:spMk id="12" creationId="{3FCB64ED-B050-4F57-8188-F233260082B0}"/>
          </ac:spMkLst>
        </pc:spChg>
        <pc:spChg chg="add">
          <ac:chgData name="Luis Angel Chacon Zuniga" userId="73937aee-36b7-4f25-8c7e-f0cdad7652be" providerId="ADAL" clId="{FE610F91-8E0F-4E01-AC74-27F72508EA50}" dt="2021-09-17T13:26:49.850" v="5" actId="26606"/>
          <ac:spMkLst>
            <pc:docMk/>
            <pc:sldMk cId="4086771340" sldId="386"/>
            <ac:spMk id="14" creationId="{2BF5D0F4-EA4E-47A5-87BE-9ABB1AF66DCF}"/>
          </ac:spMkLst>
        </pc:spChg>
        <pc:spChg chg="add">
          <ac:chgData name="Luis Angel Chacon Zuniga" userId="73937aee-36b7-4f25-8c7e-f0cdad7652be" providerId="ADAL" clId="{FE610F91-8E0F-4E01-AC74-27F72508EA50}" dt="2021-09-17T13:26:49.850" v="5" actId="26606"/>
          <ac:spMkLst>
            <pc:docMk/>
            <pc:sldMk cId="4086771340" sldId="386"/>
            <ac:spMk id="16" creationId="{328C565D-A991-4381-AC37-76A58A4A128F}"/>
          </ac:spMkLst>
        </pc:spChg>
        <pc:spChg chg="add">
          <ac:chgData name="Luis Angel Chacon Zuniga" userId="73937aee-36b7-4f25-8c7e-f0cdad7652be" providerId="ADAL" clId="{FE610F91-8E0F-4E01-AC74-27F72508EA50}" dt="2021-09-17T13:26:49.850" v="5" actId="26606"/>
          <ac:spMkLst>
            <pc:docMk/>
            <pc:sldMk cId="4086771340" sldId="386"/>
            <ac:spMk id="18" creationId="{B7180431-F4DE-415D-BCBB-9316423C37C1}"/>
          </ac:spMkLst>
        </pc:spChg>
        <pc:spChg chg="add">
          <ac:chgData name="Luis Angel Chacon Zuniga" userId="73937aee-36b7-4f25-8c7e-f0cdad7652be" providerId="ADAL" clId="{FE610F91-8E0F-4E01-AC74-27F72508EA50}" dt="2021-09-17T13:26:49.850" v="5" actId="26606"/>
          <ac:spMkLst>
            <pc:docMk/>
            <pc:sldMk cId="4086771340" sldId="386"/>
            <ac:spMk id="20" creationId="{EEABD997-5EF9-4E9B-AFBB-F6DFAAF3ADF0}"/>
          </ac:spMkLst>
        </pc:spChg>
        <pc:spChg chg="add">
          <ac:chgData name="Luis Angel Chacon Zuniga" userId="73937aee-36b7-4f25-8c7e-f0cdad7652be" providerId="ADAL" clId="{FE610F91-8E0F-4E01-AC74-27F72508EA50}" dt="2021-09-17T13:26:49.850" v="5" actId="26606"/>
          <ac:spMkLst>
            <pc:docMk/>
            <pc:sldMk cId="4086771340" sldId="386"/>
            <ac:spMk id="22" creationId="{E9AB5EE6-A047-4B18-B998-D46DF3CC36FE}"/>
          </ac:spMkLst>
        </pc:spChg>
      </pc:sldChg>
    </pc:docChg>
  </pc:docChgLst>
  <pc:docChgLst>
    <pc:chgData name="Luis Alonso Bogantes Rodriguez" userId="46429765-3e0e-4766-a1e2-a65a335e97f8" providerId="ADAL" clId="{CD8CEBC1-37F2-4B45-A98F-80D0B8781B6D}"/>
    <pc:docChg chg="modSld">
      <pc:chgData name="Luis Alonso Bogantes Rodriguez" userId="46429765-3e0e-4766-a1e2-a65a335e97f8" providerId="ADAL" clId="{CD8CEBC1-37F2-4B45-A98F-80D0B8781B6D}" dt="2023-03-13T05:50:03.115" v="5" actId="20577"/>
      <pc:docMkLst>
        <pc:docMk/>
      </pc:docMkLst>
      <pc:sldChg chg="modSp mod">
        <pc:chgData name="Luis Alonso Bogantes Rodriguez" userId="46429765-3e0e-4766-a1e2-a65a335e97f8" providerId="ADAL" clId="{CD8CEBC1-37F2-4B45-A98F-80D0B8781B6D}" dt="2023-03-13T04:52:09.435" v="1" actId="6549"/>
        <pc:sldMkLst>
          <pc:docMk/>
          <pc:sldMk cId="2570109903" sldId="256"/>
        </pc:sldMkLst>
        <pc:spChg chg="mod">
          <ac:chgData name="Luis Alonso Bogantes Rodriguez" userId="46429765-3e0e-4766-a1e2-a65a335e97f8" providerId="ADAL" clId="{CD8CEBC1-37F2-4B45-A98F-80D0B8781B6D}" dt="2023-03-13T04:52:09.435" v="1" actId="6549"/>
          <ac:spMkLst>
            <pc:docMk/>
            <pc:sldMk cId="2570109903" sldId="256"/>
            <ac:spMk id="2" creationId="{00000000-0000-0000-0000-000000000000}"/>
          </ac:spMkLst>
        </pc:spChg>
      </pc:sldChg>
      <pc:sldChg chg="modSp mod">
        <pc:chgData name="Luis Alonso Bogantes Rodriguez" userId="46429765-3e0e-4766-a1e2-a65a335e97f8" providerId="ADAL" clId="{CD8CEBC1-37F2-4B45-A98F-80D0B8781B6D}" dt="2023-03-13T04:53:13.376" v="3" actId="14100"/>
        <pc:sldMkLst>
          <pc:docMk/>
          <pc:sldMk cId="3320427958" sldId="386"/>
        </pc:sldMkLst>
        <pc:picChg chg="mod">
          <ac:chgData name="Luis Alonso Bogantes Rodriguez" userId="46429765-3e0e-4766-a1e2-a65a335e97f8" providerId="ADAL" clId="{CD8CEBC1-37F2-4B45-A98F-80D0B8781B6D}" dt="2023-03-13T04:53:13.376" v="3" actId="14100"/>
          <ac:picMkLst>
            <pc:docMk/>
            <pc:sldMk cId="3320427958" sldId="386"/>
            <ac:picMk id="26" creationId="{AE2FFB88-4219-4B28-B8B6-CB62DC23850B}"/>
          </ac:picMkLst>
        </pc:picChg>
      </pc:sldChg>
      <pc:sldChg chg="modSp mod">
        <pc:chgData name="Luis Alonso Bogantes Rodriguez" userId="46429765-3e0e-4766-a1e2-a65a335e97f8" providerId="ADAL" clId="{CD8CEBC1-37F2-4B45-A98F-80D0B8781B6D}" dt="2023-03-13T05:50:03.115" v="5" actId="20577"/>
        <pc:sldMkLst>
          <pc:docMk/>
          <pc:sldMk cId="164631708" sldId="397"/>
        </pc:sldMkLst>
        <pc:spChg chg="mod">
          <ac:chgData name="Luis Alonso Bogantes Rodriguez" userId="46429765-3e0e-4766-a1e2-a65a335e97f8" providerId="ADAL" clId="{CD8CEBC1-37F2-4B45-A98F-80D0B8781B6D}" dt="2023-03-13T05:50:03.115" v="5" actId="20577"/>
          <ac:spMkLst>
            <pc:docMk/>
            <pc:sldMk cId="164631708" sldId="397"/>
            <ac:spMk id="3" creationId="{C0165B22-4F69-49EA-93B4-946E4F0814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1CD25-81E4-431E-A047-B52AC1B3C0E5}" type="datetimeFigureOut">
              <a:rPr lang="es-CR" smtClean="0"/>
              <a:t>12/3/2023</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4EE5F-2A63-49FD-9C90-F836791A66AE}" type="slidenum">
              <a:rPr lang="es-CR" smtClean="0"/>
              <a:t>‹Nº›</a:t>
            </a:fld>
            <a:endParaRPr lang="es-CR"/>
          </a:p>
        </p:txBody>
      </p:sp>
    </p:spTree>
    <p:extLst>
      <p:ext uri="{BB962C8B-B14F-4D97-AF65-F5344CB8AC3E}">
        <p14:creationId xmlns:p14="http://schemas.microsoft.com/office/powerpoint/2010/main" val="2794430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286775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131962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a:xfrm>
            <a:off x="581192" y="5951810"/>
            <a:ext cx="5922209" cy="365125"/>
          </a:xfrm>
        </p:spPr>
        <p:txBody>
          <a:body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118062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228003"/>
            <a:ext cx="7989752" cy="3630795"/>
          </a:xfrm>
        </p:spPr>
        <p:txBody>
          <a:bodyPr anchor="t">
            <a:normAutofit/>
          </a:bodyPr>
          <a:lstStyle>
            <a:lvl1pPr>
              <a:defRPr sz="2200"/>
            </a:lvl1pPr>
            <a:lvl2pPr>
              <a:defRPr sz="2200"/>
            </a:lvl2pPr>
            <a:lvl3pPr>
              <a:defRPr sz="2200"/>
            </a:lvl3pPr>
            <a:lvl4pPr>
              <a:defRPr sz="2200"/>
            </a:lvl4pPr>
            <a:lvl5pPr>
              <a:defRPr sz="2200"/>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105506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181593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F92A4E7-AA22-4732-8F7A-01B8EE4103A7}" type="datetimeFigureOut">
              <a:rPr lang="es-CR" smtClean="0"/>
              <a:t>12/3/2023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371541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F92A4E7-AA22-4732-8F7A-01B8EE4103A7}" type="datetimeFigureOut">
              <a:rPr lang="es-CR" smtClean="0"/>
              <a:t>12/3/2023</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25327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F92A4E7-AA22-4732-8F7A-01B8EE4103A7}" type="datetimeFigureOut">
              <a:rPr lang="es-CR" smtClean="0"/>
              <a:t>12/3/2023</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38855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2A4E7-AA22-4732-8F7A-01B8EE4103A7}" type="datetimeFigureOut">
              <a:rPr lang="es-CR" smtClean="0"/>
              <a:t>12/3/2023</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117015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340585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F92A4E7-AA22-4732-8F7A-01B8EE4103A7}" type="datetimeFigureOut">
              <a:rPr lang="es-CR" smtClean="0"/>
              <a:t>12/3/2023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412973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s-C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2B319714-AC6F-4979-A735-886CE1B9E9C9}" type="slidenum">
              <a:rPr lang="es-CR" smtClean="0"/>
              <a:t>‹Nº›</a:t>
            </a:fld>
            <a:endParaRPr lang="es-C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96355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8DA05-5D04-46B4-9EE7-B10E061F0D7D}"/>
              </a:ext>
            </a:extLst>
          </p:cNvPr>
          <p:cNvSpPr>
            <a:spLocks noGrp="1"/>
          </p:cNvSpPr>
          <p:nvPr>
            <p:ph type="ctrTitle"/>
          </p:nvPr>
        </p:nvSpPr>
        <p:spPr>
          <a:xfrm>
            <a:off x="435893" y="4610099"/>
            <a:ext cx="8245162" cy="1066801"/>
          </a:xfrm>
        </p:spPr>
        <p:txBody>
          <a:bodyPr>
            <a:normAutofit/>
          </a:bodyPr>
          <a:lstStyle/>
          <a:p>
            <a:pPr>
              <a:lnSpc>
                <a:spcPct val="90000"/>
              </a:lnSpc>
            </a:pPr>
            <a:r>
              <a:rPr lang="es-CR" sz="3300">
                <a:solidFill>
                  <a:schemeClr val="bg1"/>
                </a:solidFill>
              </a:rPr>
              <a:t>Creación de Páginas Web</a:t>
            </a:r>
            <a:br>
              <a:rPr lang="es-CR" sz="3300">
                <a:solidFill>
                  <a:schemeClr val="bg1"/>
                </a:solidFill>
              </a:rPr>
            </a:br>
            <a:r>
              <a:rPr lang="es-CR" sz="3300">
                <a:solidFill>
                  <a:schemeClr val="bg1"/>
                </a:solidFill>
              </a:rPr>
              <a:t>CSTI0207</a:t>
            </a:r>
          </a:p>
        </p:txBody>
      </p:sp>
      <p:sp>
        <p:nvSpPr>
          <p:cNvPr id="3" name="Subtítulo 2">
            <a:extLst>
              <a:ext uri="{FF2B5EF4-FFF2-40B4-BE49-F238E27FC236}">
                <a16:creationId xmlns:a16="http://schemas.microsoft.com/office/drawing/2014/main" id="{C5D6B0C7-1595-4EB0-9DA3-626C52211D40}"/>
              </a:ext>
            </a:extLst>
          </p:cNvPr>
          <p:cNvSpPr>
            <a:spLocks noGrp="1"/>
          </p:cNvSpPr>
          <p:nvPr>
            <p:ph type="subTitle" idx="1"/>
          </p:nvPr>
        </p:nvSpPr>
        <p:spPr>
          <a:xfrm>
            <a:off x="435895" y="5697215"/>
            <a:ext cx="8245160" cy="525565"/>
          </a:xfrm>
        </p:spPr>
        <p:txBody>
          <a:bodyPr>
            <a:normAutofit/>
          </a:bodyPr>
          <a:lstStyle/>
          <a:p>
            <a:r>
              <a:rPr lang="es-CR">
                <a:solidFill>
                  <a:schemeClr val="bg2"/>
                </a:solidFill>
              </a:rPr>
              <a:t>Modelo de Cajas</a:t>
            </a:r>
            <a:endParaRPr lang="es-CR" dirty="0">
              <a:solidFill>
                <a:schemeClr val="bg2"/>
              </a:solidFill>
            </a:endParaRPr>
          </a:p>
        </p:txBody>
      </p:sp>
      <p:sp useBgFill="1">
        <p:nvSpPr>
          <p:cNvPr id="1035" name="Rectangle 76">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9144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urse 40410A: JavaScript, HTML and CSS Web Development - The Quill  Consultancy">
            <a:extLst>
              <a:ext uri="{FF2B5EF4-FFF2-40B4-BE49-F238E27FC236}">
                <a16:creationId xmlns:a16="http://schemas.microsoft.com/office/drawing/2014/main" id="{6F0F9283-C575-4990-8AC3-F90BA9DFA7AB}"/>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4857">
                        <a14:foregroundMark x1="14571" y1="34333" x2="17143" y2="43111"/>
                        <a14:foregroundMark x1="22286" y1="33000" x2="26190" y2="47778"/>
                        <a14:foregroundMark x1="26190" y1="47778" x2="21143" y2="70889"/>
                        <a14:foregroundMark x1="21143" y1="70889" x2="30381" y2="74333"/>
                        <a14:foregroundMark x1="30381" y1="74333" x2="31143" y2="74333"/>
                        <a14:foregroundMark x1="12571" y1="67889" x2="14381" y2="65000"/>
                        <a14:foregroundMark x1="83905" y1="73111" x2="83810" y2="50000"/>
                        <a14:foregroundMark x1="83810" y1="50000" x2="89619" y2="39111"/>
                        <a14:foregroundMark x1="89619" y1="39111" x2="78857" y2="34778"/>
                        <a14:foregroundMark x1="78857" y1="34778" x2="86190" y2="41556"/>
                        <a14:foregroundMark x1="92571" y1="32000" x2="91524" y2="42889"/>
                        <a14:foregroundMark x1="91524" y1="42889" x2="89619" y2="44778"/>
                        <a14:foregroundMark x1="94667" y1="29222" x2="93429" y2="49778"/>
                        <a14:foregroundMark x1="94857" y1="68444" x2="91524" y2="77778"/>
                        <a14:foregroundMark x1="91524" y1="77778" x2="90667" y2="77778"/>
                        <a14:foregroundMark x1="85143" y1="66222" x2="85143" y2="66222"/>
                        <a14:foregroundMark x1="85143" y1="66222" x2="85143" y2="66222"/>
                        <a14:foregroundMark x1="15810" y1="61000" x2="13143" y2="48889"/>
                        <a14:foregroundMark x1="13143" y1="48889" x2="13619" y2="35667"/>
                        <a14:foregroundMark x1="13619" y1="35667" x2="19905" y2="42000"/>
                        <a14:foregroundMark x1="19905" y1="42000" x2="22095" y2="50222"/>
                        <a14:foregroundMark x1="12571" y1="24333" x2="26286" y2="24333"/>
                        <a14:foregroundMark x1="46095" y1="24556" x2="55238" y2="24778"/>
                        <a14:foregroundMark x1="55238" y1="24778" x2="57714" y2="24556"/>
                        <a14:foregroundMark x1="81714" y1="25111" x2="87429" y2="25111"/>
                        <a14:foregroundMark x1="80952" y1="32667" x2="88952" y2="34333"/>
                      </a14:backgroundRemoval>
                    </a14:imgEffect>
                  </a14:imgLayer>
                </a14:imgProps>
              </a:ext>
              <a:ext uri="{28A0092B-C50C-407E-A947-70E740481C1C}">
                <a14:useLocalDpi xmlns:a14="http://schemas.microsoft.com/office/drawing/2010/main" val="0"/>
              </a:ext>
            </a:extLst>
          </a:blip>
          <a:srcRect l="5978" t="16932" r="1704" b="18763"/>
          <a:stretch/>
        </p:blipFill>
        <p:spPr bwMode="auto">
          <a:xfrm>
            <a:off x="696686" y="635220"/>
            <a:ext cx="8223240" cy="34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8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7503A-EEEA-4F06-91A3-E963346FF931}"/>
              </a:ext>
            </a:extLst>
          </p:cNvPr>
          <p:cNvSpPr>
            <a:spLocks noGrp="1"/>
          </p:cNvSpPr>
          <p:nvPr>
            <p:ph type="title"/>
          </p:nvPr>
        </p:nvSpPr>
        <p:spPr/>
        <p:txBody>
          <a:bodyPr/>
          <a:lstStyle/>
          <a:p>
            <a:r>
              <a:rPr lang="es-CR" dirty="0"/>
              <a:t>CSS</a:t>
            </a:r>
            <a:endParaRPr lang="es-ES" dirty="0"/>
          </a:p>
        </p:txBody>
      </p:sp>
      <p:sp>
        <p:nvSpPr>
          <p:cNvPr id="3" name="Marcador de contenido 2">
            <a:extLst>
              <a:ext uri="{FF2B5EF4-FFF2-40B4-BE49-F238E27FC236}">
                <a16:creationId xmlns:a16="http://schemas.microsoft.com/office/drawing/2014/main" id="{5FCE8F0F-BD2E-4F42-8A9D-5A957956B26D}"/>
              </a:ext>
            </a:extLst>
          </p:cNvPr>
          <p:cNvSpPr>
            <a:spLocks noGrp="1"/>
          </p:cNvSpPr>
          <p:nvPr>
            <p:ph idx="1"/>
          </p:nvPr>
        </p:nvSpPr>
        <p:spPr/>
        <p:txBody>
          <a:bodyPr/>
          <a:lstStyle/>
          <a:p>
            <a:r>
              <a:rPr lang="es-CR" dirty="0"/>
              <a:t>Cree un archivo </a:t>
            </a:r>
            <a:r>
              <a:rPr lang="es-CR" dirty="0" err="1"/>
              <a:t>css</a:t>
            </a:r>
            <a:r>
              <a:rPr lang="es-CR" dirty="0"/>
              <a:t> con el nombre de estiloModeloCajas.css luego vincúlelo a la página HTML anterior  </a:t>
            </a:r>
            <a:endParaRPr lang="es-ES" dirty="0"/>
          </a:p>
        </p:txBody>
      </p:sp>
      <p:pic>
        <p:nvPicPr>
          <p:cNvPr id="5" name="Imagen 4">
            <a:extLst>
              <a:ext uri="{FF2B5EF4-FFF2-40B4-BE49-F238E27FC236}">
                <a16:creationId xmlns:a16="http://schemas.microsoft.com/office/drawing/2014/main" id="{953D5ACE-BBE9-45B4-9B4B-46F4EDF93D1A}"/>
              </a:ext>
            </a:extLst>
          </p:cNvPr>
          <p:cNvPicPr>
            <a:picLocks noChangeAspect="1"/>
          </p:cNvPicPr>
          <p:nvPr/>
        </p:nvPicPr>
        <p:blipFill>
          <a:blip r:embed="rId2"/>
          <a:stretch>
            <a:fillRect/>
          </a:stretch>
        </p:blipFill>
        <p:spPr>
          <a:xfrm>
            <a:off x="992778" y="3762102"/>
            <a:ext cx="7454537" cy="413927"/>
          </a:xfrm>
          <a:prstGeom prst="rect">
            <a:avLst/>
          </a:prstGeom>
        </p:spPr>
      </p:pic>
    </p:spTree>
    <p:extLst>
      <p:ext uri="{BB962C8B-B14F-4D97-AF65-F5344CB8AC3E}">
        <p14:creationId xmlns:p14="http://schemas.microsoft.com/office/powerpoint/2010/main" val="382807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3488"/>
            <a:ext cx="8229600" cy="836712"/>
          </a:xfrm>
        </p:spPr>
        <p:txBody>
          <a:bodyPr/>
          <a:lstStyle/>
          <a:p>
            <a:r>
              <a:rPr lang="es-ES" dirty="0"/>
              <a:t>CSS </a:t>
            </a:r>
          </a:p>
        </p:txBody>
      </p:sp>
      <p:sp>
        <p:nvSpPr>
          <p:cNvPr id="3" name="2 Marcador de contenido"/>
          <p:cNvSpPr>
            <a:spLocks noGrp="1"/>
          </p:cNvSpPr>
          <p:nvPr>
            <p:ph idx="1"/>
          </p:nvPr>
        </p:nvSpPr>
        <p:spPr>
          <a:xfrm>
            <a:off x="670559" y="2063932"/>
            <a:ext cx="6783978" cy="731519"/>
          </a:xfrm>
        </p:spPr>
        <p:txBody>
          <a:bodyPr>
            <a:normAutofit/>
          </a:bodyPr>
          <a:lstStyle/>
          <a:p>
            <a:pPr marL="0" indent="0">
              <a:buNone/>
            </a:pPr>
            <a:r>
              <a:rPr lang="es-ES" dirty="0"/>
              <a:t>Estilos generales aplicados a la página</a:t>
            </a:r>
          </a:p>
        </p:txBody>
      </p:sp>
      <p:pic>
        <p:nvPicPr>
          <p:cNvPr id="5" name="Imagen 4">
            <a:extLst>
              <a:ext uri="{FF2B5EF4-FFF2-40B4-BE49-F238E27FC236}">
                <a16:creationId xmlns:a16="http://schemas.microsoft.com/office/drawing/2014/main" id="{577E49B3-55C8-4DFF-A2E8-F83AD6B28E5B}"/>
              </a:ext>
            </a:extLst>
          </p:cNvPr>
          <p:cNvPicPr>
            <a:picLocks noChangeAspect="1"/>
          </p:cNvPicPr>
          <p:nvPr/>
        </p:nvPicPr>
        <p:blipFill>
          <a:blip r:embed="rId2"/>
          <a:stretch>
            <a:fillRect/>
          </a:stretch>
        </p:blipFill>
        <p:spPr>
          <a:xfrm>
            <a:off x="1893707" y="3352800"/>
            <a:ext cx="6715125" cy="3276600"/>
          </a:xfrm>
          <a:prstGeom prst="rect">
            <a:avLst/>
          </a:prstGeom>
        </p:spPr>
      </p:pic>
    </p:spTree>
    <p:extLst>
      <p:ext uri="{BB962C8B-B14F-4D97-AF65-F5344CB8AC3E}">
        <p14:creationId xmlns:p14="http://schemas.microsoft.com/office/powerpoint/2010/main" val="74332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3488"/>
            <a:ext cx="8229600" cy="836712"/>
          </a:xfrm>
        </p:spPr>
        <p:txBody>
          <a:bodyPr/>
          <a:lstStyle/>
          <a:p>
            <a:r>
              <a:rPr lang="es-ES" dirty="0"/>
              <a:t>CSS - Encabezado </a:t>
            </a:r>
          </a:p>
        </p:txBody>
      </p:sp>
      <p:sp>
        <p:nvSpPr>
          <p:cNvPr id="3" name="2 Marcador de contenido"/>
          <p:cNvSpPr>
            <a:spLocks noGrp="1"/>
          </p:cNvSpPr>
          <p:nvPr>
            <p:ph idx="1"/>
          </p:nvPr>
        </p:nvSpPr>
        <p:spPr>
          <a:xfrm>
            <a:off x="670559" y="2063932"/>
            <a:ext cx="6783978" cy="731519"/>
          </a:xfrm>
        </p:spPr>
        <p:txBody>
          <a:bodyPr>
            <a:normAutofit/>
          </a:bodyPr>
          <a:lstStyle/>
          <a:p>
            <a:pPr marL="0" indent="0">
              <a:buNone/>
            </a:pPr>
            <a:r>
              <a:rPr lang="es-ES" dirty="0"/>
              <a:t>Estilos para el encabezado de la página</a:t>
            </a:r>
          </a:p>
        </p:txBody>
      </p:sp>
      <p:pic>
        <p:nvPicPr>
          <p:cNvPr id="6" name="Imagen 5">
            <a:extLst>
              <a:ext uri="{FF2B5EF4-FFF2-40B4-BE49-F238E27FC236}">
                <a16:creationId xmlns:a16="http://schemas.microsoft.com/office/drawing/2014/main" id="{5169AD6E-927F-4D75-8D99-99609B33DE2C}"/>
              </a:ext>
            </a:extLst>
          </p:cNvPr>
          <p:cNvPicPr>
            <a:picLocks noChangeAspect="1"/>
          </p:cNvPicPr>
          <p:nvPr/>
        </p:nvPicPr>
        <p:blipFill>
          <a:blip r:embed="rId2"/>
          <a:stretch>
            <a:fillRect/>
          </a:stretch>
        </p:blipFill>
        <p:spPr>
          <a:xfrm>
            <a:off x="2513647" y="3139984"/>
            <a:ext cx="5210856" cy="3044545"/>
          </a:xfrm>
          <a:prstGeom prst="rect">
            <a:avLst/>
          </a:prstGeom>
        </p:spPr>
      </p:pic>
    </p:spTree>
    <p:extLst>
      <p:ext uri="{BB962C8B-B14F-4D97-AF65-F5344CB8AC3E}">
        <p14:creationId xmlns:p14="http://schemas.microsoft.com/office/powerpoint/2010/main" val="10572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D8E6357-5AFB-4989-A26B-07143EB4D0F7}"/>
              </a:ext>
            </a:extLst>
          </p:cNvPr>
          <p:cNvPicPr>
            <a:picLocks noChangeAspect="1"/>
          </p:cNvPicPr>
          <p:nvPr/>
        </p:nvPicPr>
        <p:blipFill>
          <a:blip r:embed="rId2"/>
          <a:stretch>
            <a:fillRect/>
          </a:stretch>
        </p:blipFill>
        <p:spPr>
          <a:xfrm>
            <a:off x="0" y="8709"/>
            <a:ext cx="9144000" cy="6849291"/>
          </a:xfrm>
          <a:prstGeom prst="rect">
            <a:avLst/>
          </a:prstGeom>
        </p:spPr>
      </p:pic>
      <p:sp>
        <p:nvSpPr>
          <p:cNvPr id="9" name="1 Título">
            <a:extLst>
              <a:ext uri="{FF2B5EF4-FFF2-40B4-BE49-F238E27FC236}">
                <a16:creationId xmlns:a16="http://schemas.microsoft.com/office/drawing/2014/main" id="{C206C9C7-93F0-4B57-80A7-1FE74120BA1B}"/>
              </a:ext>
            </a:extLst>
          </p:cNvPr>
          <p:cNvSpPr txBox="1">
            <a:spLocks/>
          </p:cNvSpPr>
          <p:nvPr/>
        </p:nvSpPr>
        <p:spPr>
          <a:xfrm>
            <a:off x="5268686" y="8709"/>
            <a:ext cx="3875314"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dirty="0"/>
              <a:t>CSS – barra de navegación - Menú  </a:t>
            </a:r>
          </a:p>
        </p:txBody>
      </p:sp>
    </p:spTree>
    <p:extLst>
      <p:ext uri="{BB962C8B-B14F-4D97-AF65-F5344CB8AC3E}">
        <p14:creationId xmlns:p14="http://schemas.microsoft.com/office/powerpoint/2010/main" val="10068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3488"/>
            <a:ext cx="8229600" cy="836712"/>
          </a:xfrm>
        </p:spPr>
        <p:txBody>
          <a:bodyPr/>
          <a:lstStyle/>
          <a:p>
            <a:r>
              <a:rPr lang="es-ES" dirty="0"/>
              <a:t>CSS – Sección  </a:t>
            </a:r>
          </a:p>
        </p:txBody>
      </p:sp>
      <p:sp>
        <p:nvSpPr>
          <p:cNvPr id="3" name="2 Marcador de contenido"/>
          <p:cNvSpPr>
            <a:spLocks noGrp="1"/>
          </p:cNvSpPr>
          <p:nvPr>
            <p:ph idx="1"/>
          </p:nvPr>
        </p:nvSpPr>
        <p:spPr>
          <a:xfrm>
            <a:off x="670559" y="2063932"/>
            <a:ext cx="6783978" cy="731519"/>
          </a:xfrm>
        </p:spPr>
        <p:txBody>
          <a:bodyPr>
            <a:normAutofit/>
          </a:bodyPr>
          <a:lstStyle/>
          <a:p>
            <a:pPr marL="0" indent="0">
              <a:buNone/>
            </a:pPr>
            <a:r>
              <a:rPr lang="es-ES" dirty="0"/>
              <a:t>Estilos para la sección de la página</a:t>
            </a:r>
          </a:p>
        </p:txBody>
      </p:sp>
      <p:pic>
        <p:nvPicPr>
          <p:cNvPr id="5" name="Imagen 4">
            <a:extLst>
              <a:ext uri="{FF2B5EF4-FFF2-40B4-BE49-F238E27FC236}">
                <a16:creationId xmlns:a16="http://schemas.microsoft.com/office/drawing/2014/main" id="{F7F9DC0E-D769-4D63-829C-02C1F5B0B65A}"/>
              </a:ext>
            </a:extLst>
          </p:cNvPr>
          <p:cNvPicPr>
            <a:picLocks noChangeAspect="1"/>
          </p:cNvPicPr>
          <p:nvPr/>
        </p:nvPicPr>
        <p:blipFill>
          <a:blip r:embed="rId2"/>
          <a:stretch>
            <a:fillRect/>
          </a:stretch>
        </p:blipFill>
        <p:spPr>
          <a:xfrm>
            <a:off x="1856149" y="2934788"/>
            <a:ext cx="5306254" cy="2865120"/>
          </a:xfrm>
          <a:prstGeom prst="rect">
            <a:avLst/>
          </a:prstGeom>
        </p:spPr>
      </p:pic>
    </p:spTree>
    <p:extLst>
      <p:ext uri="{BB962C8B-B14F-4D97-AF65-F5344CB8AC3E}">
        <p14:creationId xmlns:p14="http://schemas.microsoft.com/office/powerpoint/2010/main" val="283825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3488"/>
            <a:ext cx="8229600" cy="836712"/>
          </a:xfrm>
        </p:spPr>
        <p:txBody>
          <a:bodyPr/>
          <a:lstStyle/>
          <a:p>
            <a:r>
              <a:rPr lang="es-ES" dirty="0"/>
              <a:t>CSS – Columna  </a:t>
            </a:r>
          </a:p>
        </p:txBody>
      </p:sp>
      <p:sp>
        <p:nvSpPr>
          <p:cNvPr id="3" name="2 Marcador de contenido"/>
          <p:cNvSpPr>
            <a:spLocks noGrp="1"/>
          </p:cNvSpPr>
          <p:nvPr>
            <p:ph idx="1"/>
          </p:nvPr>
        </p:nvSpPr>
        <p:spPr>
          <a:xfrm>
            <a:off x="670559" y="2063932"/>
            <a:ext cx="6783978" cy="731519"/>
          </a:xfrm>
        </p:spPr>
        <p:txBody>
          <a:bodyPr>
            <a:normAutofit/>
          </a:bodyPr>
          <a:lstStyle/>
          <a:p>
            <a:pPr marL="0" indent="0">
              <a:buNone/>
            </a:pPr>
            <a:r>
              <a:rPr lang="es-ES" dirty="0"/>
              <a:t>Estilos para la columna de la página</a:t>
            </a:r>
          </a:p>
        </p:txBody>
      </p:sp>
      <p:pic>
        <p:nvPicPr>
          <p:cNvPr id="6" name="Imagen 5">
            <a:extLst>
              <a:ext uri="{FF2B5EF4-FFF2-40B4-BE49-F238E27FC236}">
                <a16:creationId xmlns:a16="http://schemas.microsoft.com/office/drawing/2014/main" id="{6E69774A-9F33-4749-BEC2-67DEB66F9233}"/>
              </a:ext>
            </a:extLst>
          </p:cNvPr>
          <p:cNvPicPr>
            <a:picLocks noChangeAspect="1"/>
          </p:cNvPicPr>
          <p:nvPr/>
        </p:nvPicPr>
        <p:blipFill>
          <a:blip r:embed="rId2"/>
          <a:stretch>
            <a:fillRect/>
          </a:stretch>
        </p:blipFill>
        <p:spPr>
          <a:xfrm>
            <a:off x="2027055" y="3100252"/>
            <a:ext cx="4304076" cy="2644407"/>
          </a:xfrm>
          <a:prstGeom prst="rect">
            <a:avLst/>
          </a:prstGeom>
        </p:spPr>
      </p:pic>
    </p:spTree>
    <p:extLst>
      <p:ext uri="{BB962C8B-B14F-4D97-AF65-F5344CB8AC3E}">
        <p14:creationId xmlns:p14="http://schemas.microsoft.com/office/powerpoint/2010/main" val="4327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3488"/>
            <a:ext cx="8229600" cy="836712"/>
          </a:xfrm>
        </p:spPr>
        <p:txBody>
          <a:bodyPr/>
          <a:lstStyle/>
          <a:p>
            <a:r>
              <a:rPr lang="es-ES" dirty="0"/>
              <a:t>CSS – </a:t>
            </a:r>
            <a:r>
              <a:rPr lang="es-ES" dirty="0" err="1"/>
              <a:t>Footer</a:t>
            </a:r>
            <a:r>
              <a:rPr lang="es-ES" dirty="0"/>
              <a:t>  </a:t>
            </a:r>
          </a:p>
        </p:txBody>
      </p:sp>
      <p:sp>
        <p:nvSpPr>
          <p:cNvPr id="3" name="2 Marcador de contenido"/>
          <p:cNvSpPr>
            <a:spLocks noGrp="1"/>
          </p:cNvSpPr>
          <p:nvPr>
            <p:ph idx="1"/>
          </p:nvPr>
        </p:nvSpPr>
        <p:spPr>
          <a:xfrm>
            <a:off x="670559" y="2063932"/>
            <a:ext cx="6783978" cy="731519"/>
          </a:xfrm>
        </p:spPr>
        <p:txBody>
          <a:bodyPr>
            <a:normAutofit/>
          </a:bodyPr>
          <a:lstStyle/>
          <a:p>
            <a:pPr marL="0" indent="0">
              <a:buNone/>
            </a:pPr>
            <a:r>
              <a:rPr lang="es-ES" dirty="0"/>
              <a:t>Estilos para el pie de la página</a:t>
            </a:r>
          </a:p>
        </p:txBody>
      </p:sp>
      <p:pic>
        <p:nvPicPr>
          <p:cNvPr id="5" name="Imagen 4">
            <a:extLst>
              <a:ext uri="{FF2B5EF4-FFF2-40B4-BE49-F238E27FC236}">
                <a16:creationId xmlns:a16="http://schemas.microsoft.com/office/drawing/2014/main" id="{20668CD1-BAE5-49DC-A2E2-7B48CCE06757}"/>
              </a:ext>
            </a:extLst>
          </p:cNvPr>
          <p:cNvPicPr>
            <a:picLocks noChangeAspect="1"/>
          </p:cNvPicPr>
          <p:nvPr/>
        </p:nvPicPr>
        <p:blipFill>
          <a:blip r:embed="rId2"/>
          <a:stretch>
            <a:fillRect/>
          </a:stretch>
        </p:blipFill>
        <p:spPr>
          <a:xfrm>
            <a:off x="2305866" y="3039701"/>
            <a:ext cx="4242979" cy="2342223"/>
          </a:xfrm>
          <a:prstGeom prst="rect">
            <a:avLst/>
          </a:prstGeom>
        </p:spPr>
      </p:pic>
    </p:spTree>
    <p:extLst>
      <p:ext uri="{BB962C8B-B14F-4D97-AF65-F5344CB8AC3E}">
        <p14:creationId xmlns:p14="http://schemas.microsoft.com/office/powerpoint/2010/main" val="383051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3488"/>
            <a:ext cx="8229600" cy="836712"/>
          </a:xfrm>
        </p:spPr>
        <p:txBody>
          <a:bodyPr/>
          <a:lstStyle/>
          <a:p>
            <a:r>
              <a:rPr lang="es-ES" dirty="0"/>
              <a:t>CSS – otros Estilos  </a:t>
            </a:r>
          </a:p>
        </p:txBody>
      </p:sp>
      <p:sp>
        <p:nvSpPr>
          <p:cNvPr id="3" name="2 Marcador de contenido"/>
          <p:cNvSpPr>
            <a:spLocks noGrp="1"/>
          </p:cNvSpPr>
          <p:nvPr>
            <p:ph idx="1"/>
          </p:nvPr>
        </p:nvSpPr>
        <p:spPr>
          <a:xfrm>
            <a:off x="670559" y="2063932"/>
            <a:ext cx="6783978" cy="731519"/>
          </a:xfrm>
        </p:spPr>
        <p:txBody>
          <a:bodyPr>
            <a:normAutofit lnSpcReduction="10000"/>
          </a:bodyPr>
          <a:lstStyle/>
          <a:p>
            <a:pPr marL="0" indent="0">
              <a:buNone/>
            </a:pPr>
            <a:r>
              <a:rPr lang="es-ES" dirty="0"/>
              <a:t>Estilos para los artículos, pie de los artículos, tiempo y descripción de las imágenes</a:t>
            </a:r>
          </a:p>
        </p:txBody>
      </p:sp>
      <p:pic>
        <p:nvPicPr>
          <p:cNvPr id="6" name="Imagen 5">
            <a:extLst>
              <a:ext uri="{FF2B5EF4-FFF2-40B4-BE49-F238E27FC236}">
                <a16:creationId xmlns:a16="http://schemas.microsoft.com/office/drawing/2014/main" id="{3464305C-7946-4F68-975C-B4A208F5D399}"/>
              </a:ext>
            </a:extLst>
          </p:cNvPr>
          <p:cNvPicPr>
            <a:picLocks noChangeAspect="1"/>
          </p:cNvPicPr>
          <p:nvPr/>
        </p:nvPicPr>
        <p:blipFill>
          <a:blip r:embed="rId2"/>
          <a:stretch>
            <a:fillRect/>
          </a:stretch>
        </p:blipFill>
        <p:spPr>
          <a:xfrm>
            <a:off x="1193074" y="2880081"/>
            <a:ext cx="6003199" cy="3359881"/>
          </a:xfrm>
          <a:prstGeom prst="rect">
            <a:avLst/>
          </a:prstGeom>
        </p:spPr>
      </p:pic>
    </p:spTree>
    <p:extLst>
      <p:ext uri="{BB962C8B-B14F-4D97-AF65-F5344CB8AC3E}">
        <p14:creationId xmlns:p14="http://schemas.microsoft.com/office/powerpoint/2010/main" val="1900153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8E5D7-BCFA-4C1B-9C10-10F9622CCC05}"/>
              </a:ext>
            </a:extLst>
          </p:cNvPr>
          <p:cNvSpPr>
            <a:spLocks noGrp="1"/>
          </p:cNvSpPr>
          <p:nvPr>
            <p:ph type="title"/>
          </p:nvPr>
        </p:nvSpPr>
        <p:spPr>
          <a:xfrm>
            <a:off x="581192" y="687474"/>
            <a:ext cx="7989752" cy="610103"/>
          </a:xfrm>
        </p:spPr>
        <p:txBody>
          <a:bodyPr/>
          <a:lstStyle/>
          <a:p>
            <a:r>
              <a:rPr lang="es-CR" dirty="0"/>
              <a:t>Práctica</a:t>
            </a:r>
            <a:endParaRPr lang="es-ES" dirty="0"/>
          </a:p>
        </p:txBody>
      </p:sp>
      <p:sp>
        <p:nvSpPr>
          <p:cNvPr id="3" name="Marcador de contenido 2">
            <a:extLst>
              <a:ext uri="{FF2B5EF4-FFF2-40B4-BE49-F238E27FC236}">
                <a16:creationId xmlns:a16="http://schemas.microsoft.com/office/drawing/2014/main" id="{C0165B22-4F69-49EA-93B4-946E4F08141B}"/>
              </a:ext>
            </a:extLst>
          </p:cNvPr>
          <p:cNvSpPr>
            <a:spLocks noGrp="1"/>
          </p:cNvSpPr>
          <p:nvPr>
            <p:ph idx="1"/>
          </p:nvPr>
        </p:nvSpPr>
        <p:spPr>
          <a:xfrm>
            <a:off x="391886" y="1854927"/>
            <a:ext cx="8179058" cy="5003074"/>
          </a:xfrm>
        </p:spPr>
        <p:txBody>
          <a:bodyPr>
            <a:normAutofit fontScale="40000" lnSpcReduction="20000"/>
          </a:bodyPr>
          <a:lstStyle/>
          <a:p>
            <a:pPr marL="342900" lvl="0" indent="-342900">
              <a:lnSpc>
                <a:spcPct val="170000"/>
              </a:lnSpc>
              <a:spcBef>
                <a:spcPts val="0"/>
              </a:spcBef>
              <a:buFont typeface="+mj-lt"/>
              <a:buAutoNum type="arabicPeriod"/>
            </a:pPr>
            <a:r>
              <a:rPr lang="es-CR" sz="3400" dirty="0"/>
              <a:t>Cree una página con nombre de index.html, debe tener las siguientes características.</a:t>
            </a:r>
            <a:endParaRPr lang="es-ES" sz="3400" dirty="0"/>
          </a:p>
          <a:p>
            <a:pPr marL="742950" lvl="1" indent="-285750">
              <a:lnSpc>
                <a:spcPct val="170000"/>
              </a:lnSpc>
              <a:spcBef>
                <a:spcPts val="0"/>
              </a:spcBef>
              <a:buFont typeface="+mj-lt"/>
              <a:buAutoNum type="alphaLcPeriod"/>
            </a:pPr>
            <a:r>
              <a:rPr lang="es-CR" sz="3400" dirty="0"/>
              <a:t>Etiquetas meta correspondiente, las etiquetas semánticas en cada caso y el </a:t>
            </a:r>
            <a:r>
              <a:rPr lang="es-CR" sz="3400" dirty="0" err="1"/>
              <a:t>Title</a:t>
            </a:r>
            <a:r>
              <a:rPr lang="es-CR" sz="3400" dirty="0"/>
              <a:t>. </a:t>
            </a:r>
            <a:endParaRPr lang="es-ES" sz="3400" dirty="0"/>
          </a:p>
          <a:p>
            <a:pPr marL="742950" lvl="1" indent="-285750">
              <a:lnSpc>
                <a:spcPct val="170000"/>
              </a:lnSpc>
              <a:spcBef>
                <a:spcPts val="0"/>
              </a:spcBef>
              <a:buFont typeface="+mj-lt"/>
              <a:buAutoNum type="alphaLcPeriod"/>
            </a:pPr>
            <a:r>
              <a:rPr lang="es-CR" sz="3400" dirty="0"/>
              <a:t>Debe tener:  Encabezado de  página, Barra de navegación (Inicio   </a:t>
            </a:r>
            <a:r>
              <a:rPr lang="es-CR" sz="3400"/>
              <a:t>Galería   Servicios</a:t>
            </a:r>
            <a:r>
              <a:rPr lang="es-CR" sz="3400" dirty="0"/>
              <a:t>), Sección: Debe tener 2 columnas, y agregue elementos diferentes en cada columna. (en cada caso aplique estilos desde un archivo externo utilizando los selectores correspondientes, sea original).</a:t>
            </a:r>
          </a:p>
          <a:p>
            <a:pPr marL="342900" lvl="0" indent="-342900">
              <a:lnSpc>
                <a:spcPct val="170000"/>
              </a:lnSpc>
              <a:spcBef>
                <a:spcPts val="0"/>
              </a:spcBef>
              <a:buFont typeface="+mj-lt"/>
              <a:buAutoNum type="arabicPeriod"/>
            </a:pPr>
            <a:r>
              <a:rPr lang="es-CR" sz="3400" dirty="0"/>
              <a:t>Cree una página con nombre de Galería.html, la sección de la misma debe tener cuatro columnas, agregue elementos diferentes en cada columna. Los demás elementos de la página deben ser igual a la página </a:t>
            </a:r>
            <a:r>
              <a:rPr lang="es-CR" sz="3400" dirty="0" err="1"/>
              <a:t>index</a:t>
            </a:r>
            <a:r>
              <a:rPr lang="es-CR" sz="3400" dirty="0"/>
              <a:t>.</a:t>
            </a:r>
            <a:endParaRPr lang="es-ES" sz="3400" dirty="0"/>
          </a:p>
          <a:p>
            <a:pPr marL="342900" lvl="0" indent="-342900">
              <a:lnSpc>
                <a:spcPct val="170000"/>
              </a:lnSpc>
              <a:spcBef>
                <a:spcPts val="0"/>
              </a:spcBef>
              <a:buFont typeface="+mj-lt"/>
              <a:buAutoNum type="arabicPeriod"/>
            </a:pPr>
            <a:r>
              <a:rPr lang="es-CR" sz="3400" dirty="0"/>
              <a:t>Cree una página con nombre de servicios.html y configúrela de tal forma que tenga tres columnas, luego agregue elementos diferentes en cada columna . Los demás elementos de la página deben ser igual a la página </a:t>
            </a:r>
            <a:r>
              <a:rPr lang="es-CR" sz="3400" dirty="0" err="1"/>
              <a:t>index</a:t>
            </a:r>
            <a:r>
              <a:rPr lang="es-CR" sz="3400" dirty="0"/>
              <a:t>. </a:t>
            </a:r>
          </a:p>
          <a:p>
            <a:pPr marL="342900" lvl="0" indent="-342900">
              <a:lnSpc>
                <a:spcPct val="170000"/>
              </a:lnSpc>
              <a:spcBef>
                <a:spcPts val="0"/>
              </a:spcBef>
              <a:buFont typeface="+mj-lt"/>
              <a:buAutoNum type="arabicPeriod"/>
            </a:pPr>
            <a:r>
              <a:rPr lang="es-CR" sz="3400" dirty="0"/>
              <a:t>Configure el sitio web, para que los hipervínculos funciones correctamente.</a:t>
            </a:r>
            <a:endParaRPr lang="es-ES" sz="3400" dirty="0"/>
          </a:p>
          <a:p>
            <a:endParaRPr lang="es-ES" dirty="0"/>
          </a:p>
        </p:txBody>
      </p:sp>
    </p:spTree>
    <p:extLst>
      <p:ext uri="{BB962C8B-B14F-4D97-AF65-F5344CB8AC3E}">
        <p14:creationId xmlns:p14="http://schemas.microsoft.com/office/powerpoint/2010/main" val="16463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de la pantalla de un computador portátil&#10;&#10;Descripción generada automáticamente con confianza media">
            <a:extLst>
              <a:ext uri="{FF2B5EF4-FFF2-40B4-BE49-F238E27FC236}">
                <a16:creationId xmlns:a16="http://schemas.microsoft.com/office/drawing/2014/main" id="{CE90565D-5E59-4F2F-9A36-F7FE606D8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17" y="2209985"/>
            <a:ext cx="4643867" cy="2438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Marcador de contenido 2">
            <a:extLst>
              <a:ext uri="{FF2B5EF4-FFF2-40B4-BE49-F238E27FC236}">
                <a16:creationId xmlns:a16="http://schemas.microsoft.com/office/drawing/2014/main" id="{411CBB1E-91D2-4F56-9220-9F3A8D5565CA}"/>
              </a:ext>
            </a:extLst>
          </p:cNvPr>
          <p:cNvSpPr>
            <a:spLocks noGrp="1"/>
          </p:cNvSpPr>
          <p:nvPr>
            <p:ph idx="1"/>
          </p:nvPr>
        </p:nvSpPr>
        <p:spPr>
          <a:xfrm>
            <a:off x="114929" y="1933303"/>
            <a:ext cx="3865095" cy="2879544"/>
          </a:xfrm>
        </p:spPr>
        <p:txBody>
          <a:bodyPr>
            <a:normAutofit fontScale="92500"/>
          </a:bodyPr>
          <a:lstStyle/>
          <a:p>
            <a:pPr marL="0" indent="0">
              <a:lnSpc>
                <a:spcPct val="150000"/>
              </a:lnSpc>
              <a:buNone/>
            </a:pPr>
            <a:r>
              <a:rPr lang="es-CR" sz="2400" b="1" dirty="0"/>
              <a:t>Objetivo General:</a:t>
            </a:r>
          </a:p>
          <a:p>
            <a:pPr marL="0" indent="0">
              <a:lnSpc>
                <a:spcPct val="150000"/>
              </a:lnSpc>
              <a:buNone/>
            </a:pPr>
            <a:r>
              <a:rPr lang="es-ES" sz="1950" dirty="0"/>
              <a:t>Crear páginas web según las necesidades de la clientela, los formatos y programación requerida, apegados a estándares Web (W3C) y buenas prácticas de diseño y programación</a:t>
            </a:r>
          </a:p>
        </p:txBody>
      </p:sp>
      <p:sp>
        <p:nvSpPr>
          <p:cNvPr id="9" name="Marcador de contenido 2">
            <a:extLst>
              <a:ext uri="{FF2B5EF4-FFF2-40B4-BE49-F238E27FC236}">
                <a16:creationId xmlns:a16="http://schemas.microsoft.com/office/drawing/2014/main" id="{8A3494CF-6B2E-47F7-A186-9E25FFACD873}"/>
              </a:ext>
            </a:extLst>
          </p:cNvPr>
          <p:cNvSpPr txBox="1">
            <a:spLocks/>
          </p:cNvSpPr>
          <p:nvPr/>
        </p:nvSpPr>
        <p:spPr>
          <a:xfrm>
            <a:off x="293916" y="4575148"/>
            <a:ext cx="8850085" cy="1703732"/>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CR" sz="1950" dirty="0"/>
          </a:p>
          <a:p>
            <a:pPr marL="0" indent="0">
              <a:buNone/>
            </a:pPr>
            <a:r>
              <a:rPr lang="es-CR" sz="2400" b="1" dirty="0"/>
              <a:t>Objetivo Específico 3: </a:t>
            </a:r>
          </a:p>
          <a:p>
            <a:pPr>
              <a:lnSpc>
                <a:spcPct val="150000"/>
              </a:lnSpc>
            </a:pPr>
            <a:r>
              <a:rPr lang="es-MX" sz="2000" dirty="0"/>
              <a:t>Formatear las páginas web según los diseños, requerimientos de la clientela y estándares Web de la W3C. </a:t>
            </a:r>
          </a:p>
        </p:txBody>
      </p:sp>
    </p:spTree>
    <p:extLst>
      <p:ext uri="{BB962C8B-B14F-4D97-AF65-F5344CB8AC3E}">
        <p14:creationId xmlns:p14="http://schemas.microsoft.com/office/powerpoint/2010/main" val="1419184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R" dirty="0"/>
              <a:t>Modelo de </a:t>
            </a:r>
            <a:r>
              <a:rPr lang="es-CR" dirty="0" err="1"/>
              <a:t>CajaS</a:t>
            </a:r>
            <a:endParaRPr lang="es-CR" dirty="0"/>
          </a:p>
        </p:txBody>
      </p:sp>
      <p:pic>
        <p:nvPicPr>
          <p:cNvPr id="5" name="Imagen 4">
            <a:extLst>
              <a:ext uri="{FF2B5EF4-FFF2-40B4-BE49-F238E27FC236}">
                <a16:creationId xmlns:a16="http://schemas.microsoft.com/office/drawing/2014/main" id="{2794E66C-D069-4128-8111-F57CB3E997AD}"/>
              </a:ext>
            </a:extLst>
          </p:cNvPr>
          <p:cNvPicPr>
            <a:picLocks noChangeAspect="1"/>
          </p:cNvPicPr>
          <p:nvPr/>
        </p:nvPicPr>
        <p:blipFill>
          <a:blip r:embed="rId2"/>
          <a:stretch>
            <a:fillRect/>
          </a:stretch>
        </p:blipFill>
        <p:spPr>
          <a:xfrm>
            <a:off x="3171130" y="3776221"/>
            <a:ext cx="2809875" cy="1628775"/>
          </a:xfrm>
          <a:prstGeom prst="rect">
            <a:avLst/>
          </a:prstGeom>
        </p:spPr>
      </p:pic>
    </p:spTree>
    <p:extLst>
      <p:ext uri="{BB962C8B-B14F-4D97-AF65-F5344CB8AC3E}">
        <p14:creationId xmlns:p14="http://schemas.microsoft.com/office/powerpoint/2010/main" val="257010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de Caja.</a:t>
            </a:r>
            <a:endParaRPr lang="es-ES" dirty="0"/>
          </a:p>
        </p:txBody>
      </p:sp>
      <p:sp>
        <p:nvSpPr>
          <p:cNvPr id="3" name="2 Marcador de contenido"/>
          <p:cNvSpPr>
            <a:spLocks noGrp="1"/>
          </p:cNvSpPr>
          <p:nvPr>
            <p:ph idx="1"/>
          </p:nvPr>
        </p:nvSpPr>
        <p:spPr>
          <a:xfrm>
            <a:off x="581192" y="2438400"/>
            <a:ext cx="7989752" cy="3420398"/>
          </a:xfrm>
        </p:spPr>
        <p:txBody>
          <a:bodyPr/>
          <a:lstStyle/>
          <a:p>
            <a:pPr>
              <a:lnSpc>
                <a:spcPct val="150000"/>
              </a:lnSpc>
            </a:pPr>
            <a:r>
              <a:rPr lang="es-CR" dirty="0"/>
              <a:t>Todo elemento estructural de HTML es considerado una caja y la estructura completa es presentada como un grupo de cajas. </a:t>
            </a:r>
          </a:p>
          <a:p>
            <a:pPr>
              <a:lnSpc>
                <a:spcPct val="150000"/>
              </a:lnSpc>
            </a:pPr>
            <a:r>
              <a:rPr lang="es-CR" dirty="0"/>
              <a:t>Las cajas agrupadas constituyen lo que es llamado un Modelo de Caja.</a:t>
            </a:r>
          </a:p>
          <a:p>
            <a:pPr>
              <a:lnSpc>
                <a:spcPct val="150000"/>
              </a:lnSpc>
            </a:pPr>
            <a:r>
              <a:rPr lang="es-CR" dirty="0"/>
              <a:t>Es una forma de presentar una página Web</a:t>
            </a:r>
            <a:endParaRPr lang="es-ES" dirty="0"/>
          </a:p>
          <a:p>
            <a:pPr>
              <a:lnSpc>
                <a:spcPct val="150000"/>
              </a:lnSpc>
            </a:pPr>
            <a:endParaRPr lang="es-ES" dirty="0"/>
          </a:p>
        </p:txBody>
      </p:sp>
    </p:spTree>
    <p:extLst>
      <p:ext uri="{BB962C8B-B14F-4D97-AF65-F5344CB8AC3E}">
        <p14:creationId xmlns:p14="http://schemas.microsoft.com/office/powerpoint/2010/main" val="205688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BBC0EB-775A-4B6E-95E6-D9D0DB519C29}"/>
              </a:ext>
            </a:extLst>
          </p:cNvPr>
          <p:cNvSpPr>
            <a:spLocks noGrp="1"/>
          </p:cNvSpPr>
          <p:nvPr>
            <p:ph type="title"/>
          </p:nvPr>
        </p:nvSpPr>
        <p:spPr>
          <a:xfrm>
            <a:off x="581192" y="687474"/>
            <a:ext cx="7989752" cy="697189"/>
          </a:xfrm>
        </p:spPr>
        <p:txBody>
          <a:bodyPr vert="horz" lIns="91440" tIns="45720" rIns="91440" bIns="45720" rtlCol="0" anchor="b">
            <a:normAutofit fontScale="90000"/>
          </a:bodyPr>
          <a:lstStyle/>
          <a:p>
            <a:r>
              <a:rPr lang="es-CR" sz="3600" dirty="0"/>
              <a:t>Ejemplo guiado Modelo de cajas</a:t>
            </a:r>
          </a:p>
        </p:txBody>
      </p:sp>
      <p:pic>
        <p:nvPicPr>
          <p:cNvPr id="26" name="Marcador de contenido 6">
            <a:extLst>
              <a:ext uri="{FF2B5EF4-FFF2-40B4-BE49-F238E27FC236}">
                <a16:creationId xmlns:a16="http://schemas.microsoft.com/office/drawing/2014/main" id="{AE2FFB88-4219-4B28-B8B6-CB62DC23850B}"/>
              </a:ext>
            </a:extLst>
          </p:cNvPr>
          <p:cNvPicPr>
            <a:picLocks noGrp="1" noChangeAspect="1"/>
          </p:cNvPicPr>
          <p:nvPr>
            <p:ph idx="1"/>
          </p:nvPr>
        </p:nvPicPr>
        <p:blipFill>
          <a:blip r:embed="rId2"/>
          <a:stretch>
            <a:fillRect/>
          </a:stretch>
        </p:blipFill>
        <p:spPr>
          <a:xfrm>
            <a:off x="5922824" y="2188227"/>
            <a:ext cx="2948044" cy="3954549"/>
          </a:xfrm>
        </p:spPr>
      </p:pic>
      <p:pic>
        <p:nvPicPr>
          <p:cNvPr id="14" name="Imagen 13">
            <a:extLst>
              <a:ext uri="{FF2B5EF4-FFF2-40B4-BE49-F238E27FC236}">
                <a16:creationId xmlns:a16="http://schemas.microsoft.com/office/drawing/2014/main" id="{96B77CC4-F9EE-4677-82FF-337FF0C0643B}"/>
              </a:ext>
            </a:extLst>
          </p:cNvPr>
          <p:cNvPicPr>
            <a:picLocks noChangeAspect="1"/>
          </p:cNvPicPr>
          <p:nvPr/>
        </p:nvPicPr>
        <p:blipFill>
          <a:blip r:embed="rId3"/>
          <a:stretch>
            <a:fillRect/>
          </a:stretch>
        </p:blipFill>
        <p:spPr>
          <a:xfrm>
            <a:off x="435430" y="2011679"/>
            <a:ext cx="5391849" cy="4367349"/>
          </a:xfrm>
          <a:prstGeom prst="rect">
            <a:avLst/>
          </a:prstGeom>
        </p:spPr>
      </p:pic>
    </p:spTree>
    <p:extLst>
      <p:ext uri="{BB962C8B-B14F-4D97-AF65-F5344CB8AC3E}">
        <p14:creationId xmlns:p14="http://schemas.microsoft.com/office/powerpoint/2010/main" val="332042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1192" y="687475"/>
            <a:ext cx="7989752" cy="740732"/>
          </a:xfrm>
        </p:spPr>
        <p:txBody>
          <a:bodyPr>
            <a:normAutofit fontScale="90000"/>
          </a:bodyPr>
          <a:lstStyle/>
          <a:p>
            <a:r>
              <a:rPr lang="es-ES" dirty="0" err="1"/>
              <a:t>Html</a:t>
            </a:r>
            <a:r>
              <a:rPr lang="es-ES" dirty="0"/>
              <a:t> – Encabezado y barra de navegación </a:t>
            </a:r>
          </a:p>
        </p:txBody>
      </p:sp>
      <p:sp>
        <p:nvSpPr>
          <p:cNvPr id="12" name="Marcador de contenido 11">
            <a:extLst>
              <a:ext uri="{FF2B5EF4-FFF2-40B4-BE49-F238E27FC236}">
                <a16:creationId xmlns:a16="http://schemas.microsoft.com/office/drawing/2014/main" id="{F6A3ECB7-0ED5-473F-9285-96C041629B81}"/>
              </a:ext>
            </a:extLst>
          </p:cNvPr>
          <p:cNvSpPr>
            <a:spLocks noGrp="1"/>
          </p:cNvSpPr>
          <p:nvPr>
            <p:ph idx="1"/>
          </p:nvPr>
        </p:nvSpPr>
        <p:spPr/>
        <p:txBody>
          <a:bodyPr/>
          <a:lstStyle/>
          <a:p>
            <a:endParaRPr lang="es-ES"/>
          </a:p>
        </p:txBody>
      </p:sp>
      <p:pic>
        <p:nvPicPr>
          <p:cNvPr id="14" name="Imagen 13">
            <a:extLst>
              <a:ext uri="{FF2B5EF4-FFF2-40B4-BE49-F238E27FC236}">
                <a16:creationId xmlns:a16="http://schemas.microsoft.com/office/drawing/2014/main" id="{8858AFB8-2234-4E91-B4CD-981A92DC429A}"/>
              </a:ext>
            </a:extLst>
          </p:cNvPr>
          <p:cNvPicPr>
            <a:picLocks noChangeAspect="1"/>
          </p:cNvPicPr>
          <p:nvPr/>
        </p:nvPicPr>
        <p:blipFill>
          <a:blip r:embed="rId2"/>
          <a:stretch>
            <a:fillRect/>
          </a:stretch>
        </p:blipFill>
        <p:spPr>
          <a:xfrm>
            <a:off x="581192" y="1986506"/>
            <a:ext cx="7305675" cy="4295775"/>
          </a:xfrm>
          <a:prstGeom prst="rect">
            <a:avLst/>
          </a:prstGeom>
        </p:spPr>
      </p:pic>
    </p:spTree>
    <p:extLst>
      <p:ext uri="{BB962C8B-B14F-4D97-AF65-F5344CB8AC3E}">
        <p14:creationId xmlns:p14="http://schemas.microsoft.com/office/powerpoint/2010/main" val="274821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79D09F7-1919-4082-A430-F4DD16DCF668}"/>
              </a:ext>
            </a:extLst>
          </p:cNvPr>
          <p:cNvPicPr>
            <a:picLocks noChangeAspect="1"/>
          </p:cNvPicPr>
          <p:nvPr/>
        </p:nvPicPr>
        <p:blipFill>
          <a:blip r:embed="rId2"/>
          <a:stretch>
            <a:fillRect/>
          </a:stretch>
        </p:blipFill>
        <p:spPr>
          <a:xfrm>
            <a:off x="0" y="0"/>
            <a:ext cx="8966616" cy="6857999"/>
          </a:xfrm>
          <a:prstGeom prst="rect">
            <a:avLst/>
          </a:prstGeom>
        </p:spPr>
      </p:pic>
      <p:sp>
        <p:nvSpPr>
          <p:cNvPr id="15" name="1 Título">
            <a:extLst>
              <a:ext uri="{FF2B5EF4-FFF2-40B4-BE49-F238E27FC236}">
                <a16:creationId xmlns:a16="http://schemas.microsoft.com/office/drawing/2014/main" id="{FCE98B30-FC42-448E-B63F-881FEDE1CD98}"/>
              </a:ext>
            </a:extLst>
          </p:cNvPr>
          <p:cNvSpPr txBox="1">
            <a:spLocks/>
          </p:cNvSpPr>
          <p:nvPr/>
        </p:nvSpPr>
        <p:spPr>
          <a:xfrm>
            <a:off x="5472196" y="0"/>
            <a:ext cx="3494420" cy="57066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err="1"/>
              <a:t>Html</a:t>
            </a:r>
            <a:r>
              <a:rPr lang="es-ES" dirty="0"/>
              <a:t> – </a:t>
            </a:r>
            <a:r>
              <a:rPr lang="es-ES" dirty="0" err="1"/>
              <a:t>Seccion</a:t>
            </a:r>
            <a:endParaRPr lang="es-ES" dirty="0"/>
          </a:p>
        </p:txBody>
      </p:sp>
      <p:sp>
        <p:nvSpPr>
          <p:cNvPr id="17" name="Marcador de contenido 2">
            <a:extLst>
              <a:ext uri="{FF2B5EF4-FFF2-40B4-BE49-F238E27FC236}">
                <a16:creationId xmlns:a16="http://schemas.microsoft.com/office/drawing/2014/main" id="{FC5BE358-CF3F-4C97-BECC-BF265C291E46}"/>
              </a:ext>
            </a:extLst>
          </p:cNvPr>
          <p:cNvSpPr txBox="1">
            <a:spLocks/>
          </p:cNvSpPr>
          <p:nvPr/>
        </p:nvSpPr>
        <p:spPr>
          <a:xfrm>
            <a:off x="5634446" y="5738948"/>
            <a:ext cx="3332170" cy="1119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lt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lt1"/>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lt1"/>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lt1"/>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lt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lt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lt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lt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lt1"/>
                </a:solidFill>
                <a:latin typeface="+mn-lt"/>
                <a:ea typeface="+mn-ea"/>
                <a:cs typeface="+mn-cs"/>
              </a:defRPr>
            </a:lvl9pPr>
          </a:lstStyle>
          <a:p>
            <a:pPr marL="0" indent="0">
              <a:buFont typeface="Wingdings 2" panose="05020102010507070707" pitchFamily="18" charset="2"/>
              <a:buNone/>
            </a:pPr>
            <a:r>
              <a:rPr lang="es-CR">
                <a:solidFill>
                  <a:schemeClr val="bg1"/>
                </a:solidFill>
              </a:rPr>
              <a:t>Tome en cuenta que debe crear una carpeta para las imágenes y guardar ahí las que va a utilizar.</a:t>
            </a:r>
            <a:endParaRPr lang="es-ES" dirty="0">
              <a:solidFill>
                <a:schemeClr val="bg1"/>
              </a:solidFill>
            </a:endParaRPr>
          </a:p>
        </p:txBody>
      </p:sp>
    </p:spTree>
    <p:extLst>
      <p:ext uri="{BB962C8B-B14F-4D97-AF65-F5344CB8AC3E}">
        <p14:creationId xmlns:p14="http://schemas.microsoft.com/office/powerpoint/2010/main" val="38989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76DC01B-4250-480A-AF77-961896A69C02}"/>
              </a:ext>
            </a:extLst>
          </p:cNvPr>
          <p:cNvSpPr>
            <a:spLocks noGrp="1"/>
          </p:cNvSpPr>
          <p:nvPr>
            <p:ph type="title"/>
          </p:nvPr>
        </p:nvSpPr>
        <p:spPr>
          <a:xfrm>
            <a:off x="627094" y="930343"/>
            <a:ext cx="7989752" cy="532698"/>
          </a:xfrm>
        </p:spPr>
        <p:txBody>
          <a:bodyPr>
            <a:normAutofit/>
          </a:bodyPr>
          <a:lstStyle/>
          <a:p>
            <a:r>
              <a:rPr lang="es-ES" dirty="0" err="1"/>
              <a:t>Html</a:t>
            </a:r>
            <a:r>
              <a:rPr lang="es-ES" dirty="0"/>
              <a:t> – Aside</a:t>
            </a:r>
          </a:p>
        </p:txBody>
      </p:sp>
      <p:sp>
        <p:nvSpPr>
          <p:cNvPr id="11" name="Marcador de contenido 2">
            <a:extLst>
              <a:ext uri="{FF2B5EF4-FFF2-40B4-BE49-F238E27FC236}">
                <a16:creationId xmlns:a16="http://schemas.microsoft.com/office/drawing/2014/main" id="{41DA4B58-363F-4D87-9371-1C1A573F5D25}"/>
              </a:ext>
            </a:extLst>
          </p:cNvPr>
          <p:cNvSpPr>
            <a:spLocks noGrp="1"/>
          </p:cNvSpPr>
          <p:nvPr>
            <p:ph idx="1"/>
          </p:nvPr>
        </p:nvSpPr>
        <p:spPr>
          <a:xfrm>
            <a:off x="3326674" y="5915629"/>
            <a:ext cx="5817326" cy="942371"/>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s-CR" dirty="0">
                <a:solidFill>
                  <a:schemeClr val="bg1"/>
                </a:solidFill>
              </a:rPr>
              <a:t>Tome en cuenta que debe crear una carpeta para las imágenes y guardar ahí las que va a utilizar.</a:t>
            </a:r>
            <a:endParaRPr lang="es-ES" dirty="0">
              <a:solidFill>
                <a:schemeClr val="bg1"/>
              </a:solidFill>
            </a:endParaRPr>
          </a:p>
        </p:txBody>
      </p:sp>
      <p:pic>
        <p:nvPicPr>
          <p:cNvPr id="7" name="Imagen 6">
            <a:extLst>
              <a:ext uri="{FF2B5EF4-FFF2-40B4-BE49-F238E27FC236}">
                <a16:creationId xmlns:a16="http://schemas.microsoft.com/office/drawing/2014/main" id="{EC3C6F8F-3CA7-44BF-9E7E-2A1326146895}"/>
              </a:ext>
            </a:extLst>
          </p:cNvPr>
          <p:cNvPicPr>
            <a:picLocks noChangeAspect="1"/>
          </p:cNvPicPr>
          <p:nvPr/>
        </p:nvPicPr>
        <p:blipFill>
          <a:blip r:embed="rId2"/>
          <a:stretch>
            <a:fillRect/>
          </a:stretch>
        </p:blipFill>
        <p:spPr>
          <a:xfrm>
            <a:off x="114300" y="2164215"/>
            <a:ext cx="8915400" cy="3400425"/>
          </a:xfrm>
          <a:prstGeom prst="rect">
            <a:avLst/>
          </a:prstGeom>
        </p:spPr>
      </p:pic>
    </p:spTree>
    <p:extLst>
      <p:ext uri="{BB962C8B-B14F-4D97-AF65-F5344CB8AC3E}">
        <p14:creationId xmlns:p14="http://schemas.microsoft.com/office/powerpoint/2010/main" val="156945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76DC01B-4250-480A-AF77-961896A69C02}"/>
              </a:ext>
            </a:extLst>
          </p:cNvPr>
          <p:cNvSpPr>
            <a:spLocks noGrp="1"/>
          </p:cNvSpPr>
          <p:nvPr>
            <p:ph type="title"/>
          </p:nvPr>
        </p:nvSpPr>
        <p:spPr>
          <a:xfrm>
            <a:off x="627094" y="930343"/>
            <a:ext cx="7989752" cy="532698"/>
          </a:xfrm>
        </p:spPr>
        <p:txBody>
          <a:bodyPr>
            <a:normAutofit/>
          </a:bodyPr>
          <a:lstStyle/>
          <a:p>
            <a:r>
              <a:rPr lang="es-ES" dirty="0" err="1"/>
              <a:t>Html</a:t>
            </a:r>
            <a:r>
              <a:rPr lang="es-ES" dirty="0"/>
              <a:t> – </a:t>
            </a:r>
            <a:r>
              <a:rPr lang="es-ES" dirty="0" err="1"/>
              <a:t>Footer</a:t>
            </a:r>
            <a:endParaRPr lang="es-ES" dirty="0"/>
          </a:p>
        </p:txBody>
      </p:sp>
      <p:pic>
        <p:nvPicPr>
          <p:cNvPr id="9" name="Imagen 8">
            <a:extLst>
              <a:ext uri="{FF2B5EF4-FFF2-40B4-BE49-F238E27FC236}">
                <a16:creationId xmlns:a16="http://schemas.microsoft.com/office/drawing/2014/main" id="{27F8E2C7-C4AF-4C88-A4B7-47E32399E7F7}"/>
              </a:ext>
            </a:extLst>
          </p:cNvPr>
          <p:cNvPicPr>
            <a:picLocks noChangeAspect="1"/>
          </p:cNvPicPr>
          <p:nvPr/>
        </p:nvPicPr>
        <p:blipFill>
          <a:blip r:embed="rId2"/>
          <a:stretch>
            <a:fillRect/>
          </a:stretch>
        </p:blipFill>
        <p:spPr>
          <a:xfrm>
            <a:off x="450397" y="3069499"/>
            <a:ext cx="7981950" cy="1276350"/>
          </a:xfrm>
          <a:prstGeom prst="rect">
            <a:avLst/>
          </a:prstGeom>
        </p:spPr>
      </p:pic>
    </p:spTree>
    <p:extLst>
      <p:ext uri="{BB962C8B-B14F-4D97-AF65-F5344CB8AC3E}">
        <p14:creationId xmlns:p14="http://schemas.microsoft.com/office/powerpoint/2010/main" val="266014607"/>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A77A08971191D4983EB4298F6766649" ma:contentTypeVersion="10" ma:contentTypeDescription="Crear nuevo documento." ma:contentTypeScope="" ma:versionID="737f9b5892fde7d7ed2cbcc7a893d671">
  <xsd:schema xmlns:xsd="http://www.w3.org/2001/XMLSchema" xmlns:xs="http://www.w3.org/2001/XMLSchema" xmlns:p="http://schemas.microsoft.com/office/2006/metadata/properties" xmlns:ns2="b038d38e-3419-40fd-8945-56417ca14b40" xmlns:ns3="a7bf6601-51d1-44bb-b2a3-1b095cc1ce4b" targetNamespace="http://schemas.microsoft.com/office/2006/metadata/properties" ma:root="true" ma:fieldsID="84771f846a106b61e7a704540d45dd34" ns2:_="" ns3:_="">
    <xsd:import namespace="b038d38e-3419-40fd-8945-56417ca14b40"/>
    <xsd:import namespace="a7bf6601-51d1-44bb-b2a3-1b095cc1ce4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38d38e-3419-40fd-8945-56417ca14b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1ce1260b-973e-4eb3-a506-63ea217af86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bf6601-51d1-44bb-b2a3-1b095cc1ce4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53f5b21-f791-4ff5-9862-2158e5610c36}" ma:internalName="TaxCatchAll" ma:showField="CatchAllData" ma:web="a7bf6601-51d1-44bb-b2a3-1b095cc1ce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038d38e-3419-40fd-8945-56417ca14b40">
      <Terms xmlns="http://schemas.microsoft.com/office/infopath/2007/PartnerControls"/>
    </lcf76f155ced4ddcb4097134ff3c332f>
    <TaxCatchAll xmlns="a7bf6601-51d1-44bb-b2a3-1b095cc1ce4b" xsi:nil="true"/>
  </documentManagement>
</p:properties>
</file>

<file path=customXml/itemProps1.xml><?xml version="1.0" encoding="utf-8"?>
<ds:datastoreItem xmlns:ds="http://schemas.openxmlformats.org/officeDocument/2006/customXml" ds:itemID="{DD81E64F-DF4F-4736-B44D-0DD5C9AFFD1B}">
  <ds:schemaRefs>
    <ds:schemaRef ds:uri="http://schemas.microsoft.com/sharepoint/v3/contenttype/forms"/>
  </ds:schemaRefs>
</ds:datastoreItem>
</file>

<file path=customXml/itemProps2.xml><?xml version="1.0" encoding="utf-8"?>
<ds:datastoreItem xmlns:ds="http://schemas.openxmlformats.org/officeDocument/2006/customXml" ds:itemID="{7329EAEE-B512-41F9-9E22-CF23889E9B7B}"/>
</file>

<file path=customXml/itemProps3.xml><?xml version="1.0" encoding="utf-8"?>
<ds:datastoreItem xmlns:ds="http://schemas.openxmlformats.org/officeDocument/2006/customXml" ds:itemID="{C6022D9E-E0F0-4A5C-9806-EDFB35722B5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Dividendo</Template>
  <TotalTime>2289</TotalTime>
  <Words>441</Words>
  <Application>Microsoft Office PowerPoint</Application>
  <PresentationFormat>Presentación en pantalla (4:3)</PresentationFormat>
  <Paragraphs>41</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Gill Sans MT</vt:lpstr>
      <vt:lpstr>Wingdings 2</vt:lpstr>
      <vt:lpstr>Dividendo</vt:lpstr>
      <vt:lpstr>Creación de Páginas Web CSTI0207</vt:lpstr>
      <vt:lpstr>Presentación de PowerPoint</vt:lpstr>
      <vt:lpstr>Modelo de CajaS</vt:lpstr>
      <vt:lpstr>Modelo de Caja.</vt:lpstr>
      <vt:lpstr>Ejemplo guiado Modelo de cajas</vt:lpstr>
      <vt:lpstr>Html – Encabezado y barra de navegación </vt:lpstr>
      <vt:lpstr>Presentación de PowerPoint</vt:lpstr>
      <vt:lpstr>Html – Aside</vt:lpstr>
      <vt:lpstr>Html – Footer</vt:lpstr>
      <vt:lpstr>CSS</vt:lpstr>
      <vt:lpstr>CSS </vt:lpstr>
      <vt:lpstr>CSS - Encabezado </vt:lpstr>
      <vt:lpstr>Presentación de PowerPoint</vt:lpstr>
      <vt:lpstr>CSS – Sección  </vt:lpstr>
      <vt:lpstr>CSS – Columna  </vt:lpstr>
      <vt:lpstr>CSS – Footer  </vt:lpstr>
      <vt:lpstr>CSS – otros Estilos  </vt:lpstr>
      <vt:lpstr>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Etiquetas HTML</dc:title>
  <dc:creator>Delis</dc:creator>
  <cp:lastModifiedBy>Luis Alonso Bogantes Rodriguez</cp:lastModifiedBy>
  <cp:revision>63</cp:revision>
  <dcterms:created xsi:type="dcterms:W3CDTF">2015-04-14T20:45:20Z</dcterms:created>
  <dcterms:modified xsi:type="dcterms:W3CDTF">2023-03-13T05:50:13Z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0x010100AA77A08971191D4983EB4298F6766649</vt:lpwstr>
  </property>
</Properties>
</file>