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Barlow Condensed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Poppins"/>
      <p:regular r:id="rId45"/>
      <p:bold r:id="rId46"/>
      <p:italic r:id="rId47"/>
      <p:boldItalic r:id="rId48"/>
    </p:embeddedFont>
    <p:embeddedFont>
      <p:font typeface="Barlow Condensed"/>
      <p:regular r:id="rId49"/>
      <p:bold r:id="rId50"/>
      <p:italic r:id="rId51"/>
      <p:boldItalic r:id="rId52"/>
    </p:embeddedFont>
    <p:embeddedFont>
      <p:font typeface="Barlow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CondensedSemiBold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BarlowCondense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font" Target="fonts/Roboto-regular.fntdata"/><Relationship Id="rId32" Type="http://schemas.openxmlformats.org/officeDocument/2006/relationships/slide" Target="slides/slide28.xml"/><Relationship Id="rId35" Type="http://schemas.openxmlformats.org/officeDocument/2006/relationships/font" Target="fonts/Roboto-italic.fntdata"/><Relationship Id="rId34" Type="http://schemas.openxmlformats.org/officeDocument/2006/relationships/font" Target="fonts/Roboto-bold.fntdata"/><Relationship Id="rId37" Type="http://schemas.openxmlformats.org/officeDocument/2006/relationships/font" Target="fonts/BarlowCondensedSemiBold-regular.fntdata"/><Relationship Id="rId36" Type="http://schemas.openxmlformats.org/officeDocument/2006/relationships/font" Target="fonts/Roboto-boldItalic.fntdata"/><Relationship Id="rId39" Type="http://schemas.openxmlformats.org/officeDocument/2006/relationships/font" Target="fonts/BarlowCondensedSemiBold-italic.fntdata"/><Relationship Id="rId38" Type="http://schemas.openxmlformats.org/officeDocument/2006/relationships/font" Target="fonts/BarlowCondensedSemiBold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BarlowCondensed-italic.fntdata"/><Relationship Id="rId50" Type="http://schemas.openxmlformats.org/officeDocument/2006/relationships/font" Target="fonts/BarlowCondensed-bold.fntdata"/><Relationship Id="rId53" Type="http://schemas.openxmlformats.org/officeDocument/2006/relationships/font" Target="fonts/Barlow-regular.fntdata"/><Relationship Id="rId52" Type="http://schemas.openxmlformats.org/officeDocument/2006/relationships/font" Target="fonts/BarlowCondensed-boldItalic.fntdata"/><Relationship Id="rId11" Type="http://schemas.openxmlformats.org/officeDocument/2006/relationships/slide" Target="slides/slide7.xml"/><Relationship Id="rId55" Type="http://schemas.openxmlformats.org/officeDocument/2006/relationships/font" Target="fonts/Barlow-italic.fntdata"/><Relationship Id="rId10" Type="http://schemas.openxmlformats.org/officeDocument/2006/relationships/slide" Target="slides/slide6.xml"/><Relationship Id="rId54" Type="http://schemas.openxmlformats.org/officeDocument/2006/relationships/font" Target="fonts/Barlow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Barlow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1e245cd608b_3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1e245cd608b_3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e245cd608b_3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e245cd608b_3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e245cd608b_3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e245cd608b_3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1e245cd608b_3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1e245cd608b_3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1e245cd608b_3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1e245cd608b_3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e245cd608b_3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1e245cd608b_3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1e245cd608b_3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1e245cd608b_3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1e245cd608b_3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1e245cd608b_3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1e245cd608b_3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1e245cd608b_3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e245cd608b_3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e245cd608b_3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1e245cd608b_3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1e245cd608b_3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1e245cd608b_3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1e245cd608b_3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15ada61ad2e_0_5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15ada61ad2e_0_5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23e690e06f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23e690e06f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116f4a803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116f4a803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116f4a803e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116f4a803e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g1e245cd608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5" name="Google Shape;2535;g1e245cd608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16f4a803e0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3" name="Google Shape;2543;g116f4a803e0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9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g1e245cd608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1" name="Google Shape;2561;g1e245cd608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16f4a803e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16f4a803e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b0f9523d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b0f9523d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3e690e0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3e690e0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1e245cd608b_3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1e245cd608b_3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e245cd608b_3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e245cd608b_3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245cd608b_3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245cd608b_3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e245cd608b_3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e245cd608b_3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sarrolloweb.com/articulos/que-es-mvc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574750" y="1576400"/>
            <a:ext cx="83184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TIPOS DE ARQUITECTURA DE     SOFTWARE</a:t>
            </a:r>
            <a:br>
              <a:rPr lang="en" sz="5000"/>
            </a:br>
            <a:endParaRPr/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2125800" y="3457070"/>
            <a:ext cx="4892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Gabriela Gutiérrez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Mariel Rojas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 Rodríguez</a:t>
            </a:r>
            <a:endParaRPr/>
          </a:p>
        </p:txBody>
      </p:sp>
      <p:grpSp>
        <p:nvGrpSpPr>
          <p:cNvPr id="1059" name="Google Shape;1059;p24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1060" name="Google Shape;1060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6" name="Google Shape;1096;p24"/>
          <p:cNvCxnSpPr/>
          <p:nvPr/>
        </p:nvCxnSpPr>
        <p:spPr>
          <a:xfrm>
            <a:off x="3964350" y="33021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7" name="Google Shape;1097;p24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1098" name="Google Shape;1098;p24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1" name="Google Shape;1101;p24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1102" name="Google Shape;1102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4" name="Google Shape;1104;p24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1105" name="Google Shape;1105;p2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3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81" name="Google Shape;1681;p33"/>
          <p:cNvSpPr txBox="1"/>
          <p:nvPr>
            <p:ph idx="1" type="subTitle"/>
          </p:nvPr>
        </p:nvSpPr>
        <p:spPr>
          <a:xfrm>
            <a:off x="1261575" y="1320250"/>
            <a:ext cx="22116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Sigma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82" name="Google Shape;1682;p33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83" name="Google Shape;1683;p33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684" name="Google Shape;1684;p3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85" name="Google Shape;1685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7" name="Google Shape;1687;p3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88" name="Google Shape;1688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3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91" name="Google Shape;1691;p3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3" name="Google Shape;1693;p33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94" name="Google Shape;1694;p3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0" name="Google Shape;1730;p33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31" name="Google Shape;1731;p3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7" name="Google Shape;1737;p33"/>
          <p:cNvSpPr txBox="1"/>
          <p:nvPr/>
        </p:nvSpPr>
        <p:spPr>
          <a:xfrm>
            <a:off x="3009550" y="1382550"/>
            <a:ext cx="586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PMBOK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Critical Path Method (CPM)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Program Evaluation and Review Technique (PERT)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Adaptive Project Framework (APF)</a:t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Crystal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4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METODOLOGÍAS MÁS COMUNES Y MÁS UTILIZADAS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43" name="Google Shape;1743;p34"/>
          <p:cNvSpPr txBox="1"/>
          <p:nvPr>
            <p:ph idx="1" type="subTitle"/>
          </p:nvPr>
        </p:nvSpPr>
        <p:spPr>
          <a:xfrm>
            <a:off x="1489675" y="1298200"/>
            <a:ext cx="22116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Prince2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744" name="Google Shape;1744;p34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45" name="Google Shape;1745;p34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746" name="Google Shape;1746;p3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747" name="Google Shape;1747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9" name="Google Shape;1749;p3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50" name="Google Shape;1750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2" name="Google Shape;1752;p3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53" name="Google Shape;1753;p3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3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5" name="Google Shape;1755;p34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756" name="Google Shape;1756;p3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34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793" name="Google Shape;1793;p3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5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ÁGIL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04" name="Google Shape;1804;p35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metodología ágil de gestión de proyectos es altamente colaborativa, rápida y efectiva. Es iterativa y respaldada por datos, lo que permite un enfoque más específico y una filosofía de gestión de proyectos integral. Esta metodología valora a las personas por encima de los procesos y se puede combinar con otras metodologías de gestión de proyectos, como Scrum, Kanban y programación extrema.</a:t>
            </a:r>
            <a:endParaRPr/>
          </a:p>
        </p:txBody>
      </p:sp>
      <p:cxnSp>
        <p:nvCxnSpPr>
          <p:cNvPr id="1805" name="Google Shape;1805;p35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6" name="Google Shape;1806;p35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807" name="Google Shape;1807;p3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08" name="Google Shape;1808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3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11" name="Google Shape;1811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3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14" name="Google Shape;1814;p3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3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6" name="Google Shape;1816;p3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817" name="Google Shape;1817;p3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854" name="Google Shape;1854;p3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ÁGIL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65" name="Google Shape;1865;p36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Flexibilidad: La metodología ágil permite adaptarse rápidamente a los cambios y ajustar los objetivos y requisitos del proyecto para mantenerse alineado con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colaboración: La metodología ágil fomenta la colaboración y la comunicación continua dentro del equipo de proyecto, lo que mejora la calidad del trabajo y reduce los tiempos de ciclo.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Entrega continua: La metodología ágil enfatiza la entrega continua de funcionalidades, lo que significa que el software puede ser entregado en etapas y progresivamente.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calidad: La metodología ágil se centra en la calidad y en asegurarse de que el software entregado cumpla con los requisitos del proyecto y sea de alta calidad.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866" name="Google Shape;1866;p36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7" name="Google Shape;1867;p36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868" name="Google Shape;1868;p3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69" name="Google Shape;1869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1" name="Google Shape;1871;p3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72" name="Google Shape;1872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3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75" name="Google Shape;1875;p3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77" name="Google Shape;1877;p3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878" name="Google Shape;1878;p3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4" name="Google Shape;1914;p3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915" name="Google Shape;1915;p3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37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SCRUM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26" name="Google Shape;1926;p37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Scrum se basa en ciclos cortos de proyecto llamados "sprints" que duran de una a dos semanas y se realizan con equipos de hasta 10 personas. A diferencia del modelo de cascada, las tareas en Scrum no se dividen y relacionan por dependencias, sino que se organizan en equipos interdisciplinarios y colaborativos.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Scrum se destaca por la intervención de un Scrum Master, que dirige reuniones diarias, demostraciones, sprints y análisis retrospectivos de sprints. Estas reuniones tienen como objetivo conectar a todos los participantes del proyecto y garantizar que las tareas se completen a tiempo.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927" name="Google Shape;1927;p37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8" name="Google Shape;1928;p37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929" name="Google Shape;1929;p3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30" name="Google Shape;1930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2" name="Google Shape;1932;p3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933" name="Google Shape;1933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3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936" name="Google Shape;1936;p3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38" name="Google Shape;1938;p37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939" name="Google Shape;1939;p3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7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976" name="Google Shape;1976;p3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38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SCRUM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87" name="Google Shape;1987;p38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flexibilidad: Scrum permite adaptarse rápidamente a los cambios y ajustar los objetivos y requisitos del proyecto para mantenerse alineado con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colaboración: Scrum fomenta la colaboración y la comunicación continua dentro del equipo de proyecto, lo que mejora la calidad del trabajo y reduce los tiempos de ciclo.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eficiencia: Scrum se enfoca en el trabajo en equipo y la eliminación de desperdicios, lo que mejora la eficiencia en el proceso de desarrollo y reduce los tiempos de entrega.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calidad: Scrum se centra en la calidad y en asegurarse de que el software entregado cumpla con los requisitos del proyecto y sea de alta calidad.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1988" name="Google Shape;1988;p38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9" name="Google Shape;1989;p38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1" name="Google Shape;1991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3" name="Google Shape;1993;p3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994" name="Google Shape;1994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6" name="Google Shape;1996;p3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997" name="Google Shape;1997;p3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9" name="Google Shape;1999;p3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000" name="Google Shape;2000;p3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6" name="Google Shape;2036;p3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037" name="Google Shape;2037;p3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39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</a:t>
            </a:r>
            <a:r>
              <a:rPr lang="en" sz="2700"/>
              <a:t>KANBAN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048" name="Google Shape;2048;p39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metodología Kanban es una forma de visualizar el progreso del proyecto usando tableros visuales. Se utiliza para ayudar a los equipos a gestionar mejor su flujo de trabajo y reducir la probabilidad de cuellos de botella. El método Kanban se basa en mantener una estructura simple y centrarse en las tareas más importantes del proyecto.</a:t>
            </a:r>
            <a:endParaRPr/>
          </a:p>
        </p:txBody>
      </p:sp>
      <p:cxnSp>
        <p:nvCxnSpPr>
          <p:cNvPr id="2049" name="Google Shape;2049;p39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0" name="Google Shape;2050;p39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051" name="Google Shape;2051;p3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052" name="Google Shape;2052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4" name="Google Shape;2054;p3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55" name="Google Shape;2055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7" name="Google Shape;2057;p3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8" name="Google Shape;2058;p3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3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60" name="Google Shape;2060;p3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061" name="Google Shape;2061;p3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098" name="Google Shape;2098;p3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40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KANBAN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09" name="Google Shape;2109;p40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Mejora de la eficiencia: Al visualizar el flujo de trabajo y las tareas pendientes, los equipos pueden identificar y abordar cuellos de botella en el proceso de trabajo, lo que mejora la eficiencia y reduce los tiempos de entrega.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transparencia: El uso de tableros Kanban permite una mayor transparencia en el proceso de trabajo, lo que significa que todos los miembros del equipo tienen una comprensión clara de las tareas pendientes y del progreso del proyecto.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Mayor flexibilidad: El método Kanban permite cambios y ajustes en el proceso de trabajo, lo que significa que los equipos pueden adaptarse rápidamente a los cambios y ajustar su enfoque en función de las necesidades del negocio.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Colaboración mejorada: Al visualizar las tareas pendientes y el progreso del proyecto, los miembros del equipo pueden colaborar de manera más efectiva, compartir conocimientos y resolver problemas de manera más rápida.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110" name="Google Shape;2110;p40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1" name="Google Shape;2111;p40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112" name="Google Shape;2112;p4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113" name="Google Shape;2113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4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8" name="Google Shape;2118;p4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119" name="Google Shape;2119;p4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21" name="Google Shape;2121;p4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122" name="Google Shape;2122;p4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8" name="Google Shape;2158;p4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159" name="Google Shape;2159;p4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41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70" name="Google Shape;2170;p41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Waterfall es un enfoque secuencial y lineal para la gestión de proyectos en el que las tareas se dividen en fases y cada fase debe ser completada antes de pasar a la siguiente. Este enfoque se utiliza en proyectos con requisitos estables y claros, y se enfoca en una planificación detallada y una ejecución cuidadosamente coordinada.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171" name="Google Shape;2171;p41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2" name="Google Shape;2172;p41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173" name="Google Shape;2173;p4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174" name="Google Shape;2174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6" name="Google Shape;2176;p4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177" name="Google Shape;2177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9" name="Google Shape;2179;p4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180" name="Google Shape;2180;p4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2" name="Google Shape;2182;p4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183" name="Google Shape;2183;p4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9" name="Google Shape;2219;p4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220" name="Google Shape;2220;p4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42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KANBAN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31" name="Google Shape;2231;p42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Planificación detallada: La metodología Waterfall se enfoca en una planificación detallada y cuidadosamente coordinada, lo que significa que los requisitos y los entregables están claramente definidos y comprendidos por todos los miembros del equipo.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 del proceso: La metodología Waterfall permite un mayor control del proceso de desarrollo de software y ayuda a garantizar que cada etapa se complete antes de pasar a la siguiente.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Facilidad de gestión: La metodología Waterfall es fácil de gestionar y de entender, lo que significa que puede ser utilizada por equipos de cualquier tamaño y nivel de experiencia.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Reducción de riesgos: La metodología Waterfall ayuda a reducir los riesgos al enfocarse en una planificación detallada y una ejecución cuidadosamente coordinada.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232" name="Google Shape;2232;p42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33" name="Google Shape;2233;p42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234" name="Google Shape;2234;p4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35" name="Google Shape;2235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7" name="Google Shape;2237;p4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238" name="Google Shape;2238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0" name="Google Shape;2240;p4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241" name="Google Shape;2241;p4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3" name="Google Shape;2243;p4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244" name="Google Shape;2244;p4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4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4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0" name="Google Shape;2280;p4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281" name="Google Shape;2281;p4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4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4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25"/>
          <p:cNvSpPr txBox="1"/>
          <p:nvPr>
            <p:ph type="title"/>
          </p:nvPr>
        </p:nvSpPr>
        <p:spPr>
          <a:xfrm>
            <a:off x="1514700" y="766800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1112" name="Google Shape;1112;p25"/>
          <p:cNvCxnSpPr/>
          <p:nvPr/>
        </p:nvCxnSpPr>
        <p:spPr>
          <a:xfrm>
            <a:off x="3909450" y="16558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3" name="Google Shape;1113;p25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114" name="Google Shape;1114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115" name="Google Shape;1115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7" name="Google Shape;1117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118" name="Google Shape;1118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0" name="Google Shape;1120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121" name="Google Shape;1121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23" name="Google Shape;1123;p25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124" name="Google Shape;1124;p25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5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5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5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5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5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5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5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5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5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5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5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5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5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5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5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5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5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5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5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161" name="Google Shape;1161;p2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7" name="Google Shape;1167;p25"/>
          <p:cNvPicPr preferRelativeResize="0"/>
          <p:nvPr/>
        </p:nvPicPr>
        <p:blipFill rotWithShape="1">
          <a:blip r:embed="rId3">
            <a:alphaModFix/>
          </a:blip>
          <a:srcRect b="9882" l="19273" r="18350" t="9178"/>
          <a:stretch/>
        </p:blipFill>
        <p:spPr>
          <a:xfrm>
            <a:off x="2360485" y="2030725"/>
            <a:ext cx="4423050" cy="260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43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92" name="Google Shape;2292;p43"/>
          <p:cNvSpPr txBox="1"/>
          <p:nvPr>
            <p:ph idx="1" type="subTitle"/>
          </p:nvPr>
        </p:nvSpPr>
        <p:spPr>
          <a:xfrm>
            <a:off x="1386650" y="121727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metodología Waterfall es un enfoque secuencial y lineal para la gestión de proyectos en el que las tareas se dividen en fases y cada fase debe ser completada antes de pasar a la siguiente. Este enfoque se utiliza en proyectos con requisitos estables y claros, y se enfoca en una planificación detallada y una ejecución cuidadosamente coordinada.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2293" name="Google Shape;2293;p43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94" name="Google Shape;2294;p43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295" name="Google Shape;2295;p4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96" name="Google Shape;2296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8" name="Google Shape;2298;p4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299" name="Google Shape;2299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1" name="Google Shape;2301;p4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02" name="Google Shape;2302;p4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4" name="Google Shape;2304;p43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305" name="Google Shape;2305;p4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4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4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4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4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4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4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4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4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4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4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4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1" name="Google Shape;2341;p43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342" name="Google Shape;2342;p4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4"/>
          <p:cNvSpPr txBox="1"/>
          <p:nvPr>
            <p:ph type="title"/>
          </p:nvPr>
        </p:nvSpPr>
        <p:spPr>
          <a:xfrm>
            <a:off x="1355338" y="5804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METODOLOGÍA WATERFALL Y SUS BENEFICIOS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53" name="Google Shape;2353;p44"/>
          <p:cNvSpPr txBox="1"/>
          <p:nvPr>
            <p:ph idx="1" type="subTitle"/>
          </p:nvPr>
        </p:nvSpPr>
        <p:spPr>
          <a:xfrm>
            <a:off x="1408725" y="1563125"/>
            <a:ext cx="6681900" cy="21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Planificación detallada: La metodología Waterfall se enfoca en una planificación detallada y cuidadosamente coordinada, lo que significa que los requisitos y los entregables están claramente definidos y comprendidos por todos los miembros del equipo.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Control del proceso: La metodología Waterfall permite un mayor control del proceso de desarrollo de software y ayuda a garantizar que cada etapa se complete antes de pasar a la siguiente.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Facilidad de gestión: La metodología Waterfall es fácil de gestionar y de entender, lo que significa que puede ser utilizada por equipos de cualquier tamaño y nivel de experiencia.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Reducción de riesgos: La metodología Waterfall ayuda a reducir los riesgos al enfocarse en una planificación detallada y una ejecución cuidadosamente coordinada.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  <p:cxnSp>
        <p:nvCxnSpPr>
          <p:cNvPr id="2354" name="Google Shape;2354;p44"/>
          <p:cNvCxnSpPr/>
          <p:nvPr/>
        </p:nvCxnSpPr>
        <p:spPr>
          <a:xfrm>
            <a:off x="1355350" y="111807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5" name="Google Shape;2355;p44"/>
          <p:cNvGrpSpPr/>
          <p:nvPr/>
        </p:nvGrpSpPr>
        <p:grpSpPr>
          <a:xfrm>
            <a:off x="5971975" y="2530875"/>
            <a:ext cx="315575" cy="366750"/>
            <a:chOff x="8558925" y="4522650"/>
            <a:chExt cx="315575" cy="366750"/>
          </a:xfrm>
        </p:grpSpPr>
        <p:grpSp>
          <p:nvGrpSpPr>
            <p:cNvPr id="2356" name="Google Shape;2356;p4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357" name="Google Shape;2357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9" name="Google Shape;2359;p4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60" name="Google Shape;2360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2" name="Google Shape;2362;p4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63" name="Google Shape;2363;p4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4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5" name="Google Shape;2365;p44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366" name="Google Shape;2366;p4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4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4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2" name="Google Shape;2402;p44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403" name="Google Shape;2403;p4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4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2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45"/>
          <p:cNvSpPr txBox="1"/>
          <p:nvPr>
            <p:ph type="title"/>
          </p:nvPr>
        </p:nvSpPr>
        <p:spPr>
          <a:xfrm>
            <a:off x="713250" y="297500"/>
            <a:ext cx="7717500" cy="11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¿Cúal es la diferencia entre metodología y Framework?</a:t>
            </a:r>
            <a:endParaRPr/>
          </a:p>
        </p:txBody>
      </p:sp>
      <p:sp>
        <p:nvSpPr>
          <p:cNvPr id="2414" name="Google Shape;2414;p45"/>
          <p:cNvSpPr txBox="1"/>
          <p:nvPr>
            <p:ph idx="1" type="subTitle"/>
          </p:nvPr>
        </p:nvSpPr>
        <p:spPr>
          <a:xfrm>
            <a:off x="720000" y="2747800"/>
            <a:ext cx="50844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Sin metodología, no hay Framework. 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Metodología →   Conjunto de m</a:t>
            </a:r>
            <a:r>
              <a:rPr lang="en"/>
              <a:t>étodos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/>
              <a:t>Framework   →   Detalles </a:t>
            </a:r>
            <a:r>
              <a:rPr lang="en"/>
              <a:t>específicos</a:t>
            </a:r>
            <a:r>
              <a:rPr lang="en"/>
              <a:t> de los métodos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45"/>
          <p:cNvSpPr txBox="1"/>
          <p:nvPr>
            <p:ph idx="4294967295" type="subTitle"/>
          </p:nvPr>
        </p:nvSpPr>
        <p:spPr>
          <a:xfrm>
            <a:off x="562625" y="1614225"/>
            <a:ext cx="77040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describe los principios, valores y prácticas recomendadas a seguir en materia de gestión de proyectos, mientras que un Framework indica cómo seguirlos.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46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Modelo, vista, controlador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421" name="Google Shape;2421;p46"/>
          <p:cNvSpPr txBox="1"/>
          <p:nvPr>
            <p:ph idx="1" type="subTitle"/>
          </p:nvPr>
        </p:nvSpPr>
        <p:spPr>
          <a:xfrm>
            <a:off x="1569600" y="2400026"/>
            <a:ext cx="60048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 de software que permite independizar el código de acuerdo a las funciones o tareas.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Muy utilizado donde se requiera el uso de interfaces de usuario. </a:t>
            </a:r>
            <a:endParaRPr/>
          </a:p>
        </p:txBody>
      </p:sp>
      <p:cxnSp>
        <p:nvCxnSpPr>
          <p:cNvPr id="2422" name="Google Shape;2422;p46"/>
          <p:cNvCxnSpPr/>
          <p:nvPr/>
        </p:nvCxnSpPr>
        <p:spPr>
          <a:xfrm>
            <a:off x="3964350" y="2206528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23" name="Google Shape;2423;p46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2424" name="Google Shape;2424;p4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425" name="Google Shape;2425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7" name="Google Shape;2427;p4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428" name="Google Shape;2428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0" name="Google Shape;2430;p4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431" name="Google Shape;2431;p4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4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3" name="Google Shape;2433;p46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2434" name="Google Shape;2434;p4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0" name="Google Shape;2470;p46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2471" name="Google Shape;2471;p4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47"/>
          <p:cNvSpPr txBox="1"/>
          <p:nvPr>
            <p:ph type="title"/>
          </p:nvPr>
        </p:nvSpPr>
        <p:spPr>
          <a:xfrm>
            <a:off x="1234800" y="790425"/>
            <a:ext cx="66744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es importante?</a:t>
            </a:r>
            <a:endParaRPr/>
          </a:p>
        </p:txBody>
      </p:sp>
      <p:sp>
        <p:nvSpPr>
          <p:cNvPr id="2482" name="Google Shape;2482;p47"/>
          <p:cNvSpPr txBox="1"/>
          <p:nvPr>
            <p:ph idx="1" type="subTitle"/>
          </p:nvPr>
        </p:nvSpPr>
        <p:spPr>
          <a:xfrm>
            <a:off x="1234778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Desarrollo de software robusto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3" name="Google Shape;2483;p47"/>
          <p:cNvSpPr txBox="1"/>
          <p:nvPr>
            <p:ph idx="3" type="subTitle"/>
          </p:nvPr>
        </p:nvSpPr>
        <p:spPr>
          <a:xfrm>
            <a:off x="4915825" y="2078128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Ciclo de vida más adecuado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4" name="Google Shape;2484;p47"/>
          <p:cNvSpPr txBox="1"/>
          <p:nvPr>
            <p:ph idx="8" type="subTitle"/>
          </p:nvPr>
        </p:nvSpPr>
        <p:spPr>
          <a:xfrm>
            <a:off x="1301203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Potencia la facilidad de mantenimiento</a:t>
            </a:r>
            <a:endParaRPr/>
          </a:p>
        </p:txBody>
      </p:sp>
      <p:sp>
        <p:nvSpPr>
          <p:cNvPr id="2485" name="Google Shape;2485;p47"/>
          <p:cNvSpPr txBox="1"/>
          <p:nvPr>
            <p:ph idx="9" type="subTitle"/>
          </p:nvPr>
        </p:nvSpPr>
        <p:spPr>
          <a:xfrm>
            <a:off x="4915825" y="2671757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Reutilización de código</a:t>
            </a:r>
            <a:endParaRPr/>
          </a:p>
        </p:txBody>
      </p:sp>
      <p:sp>
        <p:nvSpPr>
          <p:cNvPr id="2486" name="Google Shape;2486;p47"/>
          <p:cNvSpPr txBox="1"/>
          <p:nvPr>
            <p:ph idx="7" type="subTitle"/>
          </p:nvPr>
        </p:nvSpPr>
        <p:spPr>
          <a:xfrm>
            <a:off x="3349178" y="3775151"/>
            <a:ext cx="299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Separación de conceptos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87" name="Google Shape;2487;p47"/>
          <p:cNvGrpSpPr/>
          <p:nvPr/>
        </p:nvGrpSpPr>
        <p:grpSpPr>
          <a:xfrm rot="10800000">
            <a:off x="3825693" y="-835366"/>
            <a:ext cx="1492219" cy="1554048"/>
            <a:chOff x="4445625" y="1829838"/>
            <a:chExt cx="739125" cy="769750"/>
          </a:xfrm>
        </p:grpSpPr>
        <p:sp>
          <p:nvSpPr>
            <p:cNvPr id="2488" name="Google Shape;2488;p4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8"/>
          <p:cNvSpPr txBox="1"/>
          <p:nvPr>
            <p:ph type="title"/>
          </p:nvPr>
        </p:nvSpPr>
        <p:spPr>
          <a:xfrm>
            <a:off x="492575" y="467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</a:t>
            </a:r>
            <a:endParaRPr b="0"/>
          </a:p>
        </p:txBody>
      </p:sp>
      <p:sp>
        <p:nvSpPr>
          <p:cNvPr id="2501" name="Google Shape;2501;p48"/>
          <p:cNvSpPr/>
          <p:nvPr/>
        </p:nvSpPr>
        <p:spPr>
          <a:xfrm>
            <a:off x="1284497" y="2370125"/>
            <a:ext cx="20400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Capa que se trabaja con los datos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2" name="Google Shape;2502;p48"/>
          <p:cNvSpPr/>
          <p:nvPr/>
        </p:nvSpPr>
        <p:spPr>
          <a:xfrm>
            <a:off x="939347" y="2060338"/>
            <a:ext cx="27303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Modelos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3" name="Google Shape;2503;p48"/>
          <p:cNvSpPr/>
          <p:nvPr/>
        </p:nvSpPr>
        <p:spPr>
          <a:xfrm>
            <a:off x="2532284" y="1155675"/>
            <a:ext cx="36246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Responsabilidad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504" name="Google Shape;2504;p48"/>
          <p:cNvCxnSpPr>
            <a:stCxn id="2503" idx="2"/>
            <a:endCxn id="2502" idx="0"/>
          </p:cNvCxnSpPr>
          <p:nvPr/>
        </p:nvCxnSpPr>
        <p:spPr>
          <a:xfrm rot="5400000">
            <a:off x="3094484" y="810375"/>
            <a:ext cx="460200" cy="20400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5" name="Google Shape;2505;p48"/>
          <p:cNvSpPr/>
          <p:nvPr/>
        </p:nvSpPr>
        <p:spPr>
          <a:xfrm>
            <a:off x="1437647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Base de datos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6" name="Google Shape;2506;p48"/>
          <p:cNvSpPr/>
          <p:nvPr/>
        </p:nvSpPr>
        <p:spPr>
          <a:xfrm>
            <a:off x="375956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7" name="Google Shape;2507;p48"/>
          <p:cNvSpPr/>
          <p:nvPr/>
        </p:nvSpPr>
        <p:spPr>
          <a:xfrm>
            <a:off x="3759566" y="2404400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Interfaces de usuario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08" name="Google Shape;2508;p48"/>
          <p:cNvSpPr/>
          <p:nvPr/>
        </p:nvSpPr>
        <p:spPr>
          <a:xfrm>
            <a:off x="3759566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Vistas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09" name="Google Shape;2509;p48"/>
          <p:cNvSpPr/>
          <p:nvPr/>
        </p:nvSpPr>
        <p:spPr>
          <a:xfrm>
            <a:off x="6194240" y="2590925"/>
            <a:ext cx="1733700" cy="6438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Enlace entre las vistas y los modelos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10" name="Google Shape;2510;p48"/>
          <p:cNvSpPr/>
          <p:nvPr/>
        </p:nvSpPr>
        <p:spPr>
          <a:xfrm>
            <a:off x="6194234" y="2060338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Controlador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2511" name="Google Shape;2511;p48"/>
          <p:cNvCxnSpPr>
            <a:stCxn id="2503" idx="2"/>
            <a:endCxn id="2510" idx="0"/>
          </p:cNvCxnSpPr>
          <p:nvPr/>
        </p:nvCxnSpPr>
        <p:spPr>
          <a:xfrm flipH="1" rot="-5400000">
            <a:off x="5472734" y="472125"/>
            <a:ext cx="460200" cy="27165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12" name="Google Shape;2512;p48"/>
          <p:cNvGrpSpPr/>
          <p:nvPr/>
        </p:nvGrpSpPr>
        <p:grpSpPr>
          <a:xfrm>
            <a:off x="2143965" y="3879283"/>
            <a:ext cx="321063" cy="300482"/>
            <a:chOff x="5265238" y="2614200"/>
            <a:chExt cx="269100" cy="251850"/>
          </a:xfrm>
        </p:grpSpPr>
        <p:sp>
          <p:nvSpPr>
            <p:cNvPr id="2513" name="Google Shape;2513;p48"/>
            <p:cNvSpPr/>
            <p:nvPr/>
          </p:nvSpPr>
          <p:spPr>
            <a:xfrm>
              <a:off x="5265238" y="2614200"/>
              <a:ext cx="269100" cy="251850"/>
            </a:xfrm>
            <a:custGeom>
              <a:rect b="b" l="l" r="r" t="t"/>
              <a:pathLst>
                <a:path extrusionOk="0" h="10074" w="10764">
                  <a:moveTo>
                    <a:pt x="262" y="5120"/>
                  </a:moveTo>
                  <a:cubicBezTo>
                    <a:pt x="477" y="5335"/>
                    <a:pt x="810" y="5537"/>
                    <a:pt x="1239" y="5692"/>
                  </a:cubicBezTo>
                  <a:cubicBezTo>
                    <a:pt x="2024" y="5990"/>
                    <a:pt x="3072" y="6156"/>
                    <a:pt x="4168" y="6156"/>
                  </a:cubicBezTo>
                  <a:lnTo>
                    <a:pt x="4441" y="6156"/>
                  </a:lnTo>
                  <a:cubicBezTo>
                    <a:pt x="4453" y="6168"/>
                    <a:pt x="4477" y="6204"/>
                    <a:pt x="4501" y="6204"/>
                  </a:cubicBezTo>
                  <a:lnTo>
                    <a:pt x="4930" y="6454"/>
                  </a:lnTo>
                  <a:cubicBezTo>
                    <a:pt x="4918" y="6573"/>
                    <a:pt x="4906" y="6692"/>
                    <a:pt x="4906" y="6811"/>
                  </a:cubicBezTo>
                  <a:cubicBezTo>
                    <a:pt x="4906" y="6930"/>
                    <a:pt x="4918" y="7049"/>
                    <a:pt x="4930" y="7168"/>
                  </a:cubicBezTo>
                  <a:lnTo>
                    <a:pt x="4501" y="7418"/>
                  </a:lnTo>
                  <a:cubicBezTo>
                    <a:pt x="4441" y="7454"/>
                    <a:pt x="4394" y="7502"/>
                    <a:pt x="4358" y="7561"/>
                  </a:cubicBezTo>
                  <a:cubicBezTo>
                    <a:pt x="4322" y="7644"/>
                    <a:pt x="4334" y="7752"/>
                    <a:pt x="4382" y="7823"/>
                  </a:cubicBezTo>
                  <a:lnTo>
                    <a:pt x="4620" y="8240"/>
                  </a:lnTo>
                  <a:cubicBezTo>
                    <a:pt x="4489" y="8252"/>
                    <a:pt x="4334" y="8252"/>
                    <a:pt x="4168" y="8252"/>
                  </a:cubicBezTo>
                  <a:cubicBezTo>
                    <a:pt x="3096" y="8252"/>
                    <a:pt x="2096" y="8097"/>
                    <a:pt x="1346" y="7811"/>
                  </a:cubicBezTo>
                  <a:cubicBezTo>
                    <a:pt x="643" y="7549"/>
                    <a:pt x="262" y="7204"/>
                    <a:pt x="262" y="6859"/>
                  </a:cubicBezTo>
                  <a:lnTo>
                    <a:pt x="262" y="5120"/>
                  </a:lnTo>
                  <a:close/>
                  <a:moveTo>
                    <a:pt x="4227" y="1"/>
                  </a:moveTo>
                  <a:cubicBezTo>
                    <a:pt x="3132" y="1"/>
                    <a:pt x="2084" y="155"/>
                    <a:pt x="1298" y="453"/>
                  </a:cubicBezTo>
                  <a:cubicBezTo>
                    <a:pt x="465" y="775"/>
                    <a:pt x="0" y="1215"/>
                    <a:pt x="0" y="1703"/>
                  </a:cubicBezTo>
                  <a:lnTo>
                    <a:pt x="0" y="6882"/>
                  </a:lnTo>
                  <a:cubicBezTo>
                    <a:pt x="0" y="7383"/>
                    <a:pt x="465" y="7811"/>
                    <a:pt x="1298" y="8133"/>
                  </a:cubicBezTo>
                  <a:cubicBezTo>
                    <a:pt x="2084" y="8430"/>
                    <a:pt x="3132" y="8597"/>
                    <a:pt x="4227" y="8597"/>
                  </a:cubicBezTo>
                  <a:cubicBezTo>
                    <a:pt x="4441" y="8597"/>
                    <a:pt x="4656" y="8597"/>
                    <a:pt x="4870" y="8585"/>
                  </a:cubicBezTo>
                  <a:lnTo>
                    <a:pt x="5132" y="9061"/>
                  </a:lnTo>
                  <a:cubicBezTo>
                    <a:pt x="5180" y="9145"/>
                    <a:pt x="5275" y="9192"/>
                    <a:pt x="5358" y="9204"/>
                  </a:cubicBezTo>
                  <a:cubicBezTo>
                    <a:pt x="5418" y="9204"/>
                    <a:pt x="5489" y="9192"/>
                    <a:pt x="5537" y="9168"/>
                  </a:cubicBezTo>
                  <a:lnTo>
                    <a:pt x="5965" y="8907"/>
                  </a:lnTo>
                  <a:cubicBezTo>
                    <a:pt x="6168" y="9061"/>
                    <a:pt x="6370" y="9180"/>
                    <a:pt x="6596" y="9264"/>
                  </a:cubicBezTo>
                  <a:lnTo>
                    <a:pt x="6596" y="9776"/>
                  </a:lnTo>
                  <a:cubicBezTo>
                    <a:pt x="6596" y="9942"/>
                    <a:pt x="6727" y="10073"/>
                    <a:pt x="6894" y="10073"/>
                  </a:cubicBezTo>
                  <a:lnTo>
                    <a:pt x="8275" y="10073"/>
                  </a:lnTo>
                  <a:cubicBezTo>
                    <a:pt x="8442" y="10073"/>
                    <a:pt x="8573" y="9942"/>
                    <a:pt x="8573" y="9776"/>
                  </a:cubicBezTo>
                  <a:lnTo>
                    <a:pt x="8573" y="9264"/>
                  </a:lnTo>
                  <a:cubicBezTo>
                    <a:pt x="8799" y="9180"/>
                    <a:pt x="9002" y="9061"/>
                    <a:pt x="9204" y="8907"/>
                  </a:cubicBezTo>
                  <a:lnTo>
                    <a:pt x="9633" y="9168"/>
                  </a:lnTo>
                  <a:cubicBezTo>
                    <a:pt x="9678" y="9191"/>
                    <a:pt x="9723" y="9199"/>
                    <a:pt x="9771" y="9199"/>
                  </a:cubicBezTo>
                  <a:cubicBezTo>
                    <a:pt x="9799" y="9199"/>
                    <a:pt x="9828" y="9197"/>
                    <a:pt x="9859" y="9192"/>
                  </a:cubicBezTo>
                  <a:cubicBezTo>
                    <a:pt x="9930" y="9180"/>
                    <a:pt x="9990" y="9121"/>
                    <a:pt x="10037" y="9061"/>
                  </a:cubicBezTo>
                  <a:lnTo>
                    <a:pt x="10716" y="7871"/>
                  </a:lnTo>
                  <a:cubicBezTo>
                    <a:pt x="10704" y="7764"/>
                    <a:pt x="10716" y="7692"/>
                    <a:pt x="10704" y="7621"/>
                  </a:cubicBezTo>
                  <a:cubicBezTo>
                    <a:pt x="10692" y="7549"/>
                    <a:pt x="10633" y="7490"/>
                    <a:pt x="10573" y="7442"/>
                  </a:cubicBezTo>
                  <a:lnTo>
                    <a:pt x="10133" y="7180"/>
                  </a:lnTo>
                  <a:cubicBezTo>
                    <a:pt x="10156" y="7061"/>
                    <a:pt x="10168" y="6942"/>
                    <a:pt x="10168" y="6823"/>
                  </a:cubicBezTo>
                  <a:cubicBezTo>
                    <a:pt x="10168" y="6716"/>
                    <a:pt x="10156" y="6585"/>
                    <a:pt x="10133" y="6466"/>
                  </a:cubicBezTo>
                  <a:lnTo>
                    <a:pt x="10573" y="6216"/>
                  </a:lnTo>
                  <a:cubicBezTo>
                    <a:pt x="10716" y="6132"/>
                    <a:pt x="10764" y="5954"/>
                    <a:pt x="10680" y="5811"/>
                  </a:cubicBezTo>
                  <a:lnTo>
                    <a:pt x="10466" y="5454"/>
                  </a:lnTo>
                  <a:cubicBezTo>
                    <a:pt x="10430" y="5400"/>
                    <a:pt x="10374" y="5373"/>
                    <a:pt x="10324" y="5373"/>
                  </a:cubicBezTo>
                  <a:cubicBezTo>
                    <a:pt x="10307" y="5373"/>
                    <a:pt x="10290" y="5376"/>
                    <a:pt x="10276" y="5382"/>
                  </a:cubicBezTo>
                  <a:cubicBezTo>
                    <a:pt x="10180" y="5430"/>
                    <a:pt x="10156" y="5537"/>
                    <a:pt x="10192" y="5609"/>
                  </a:cubicBezTo>
                  <a:lnTo>
                    <a:pt x="10406" y="5966"/>
                  </a:lnTo>
                  <a:lnTo>
                    <a:pt x="9883" y="6263"/>
                  </a:lnTo>
                  <a:cubicBezTo>
                    <a:pt x="9823" y="6287"/>
                    <a:pt x="9799" y="6371"/>
                    <a:pt x="9811" y="6430"/>
                  </a:cubicBezTo>
                  <a:cubicBezTo>
                    <a:pt x="9847" y="6561"/>
                    <a:pt x="9847" y="6692"/>
                    <a:pt x="9847" y="6847"/>
                  </a:cubicBezTo>
                  <a:cubicBezTo>
                    <a:pt x="9847" y="6978"/>
                    <a:pt x="9823" y="7121"/>
                    <a:pt x="9811" y="7263"/>
                  </a:cubicBezTo>
                  <a:cubicBezTo>
                    <a:pt x="9799" y="7323"/>
                    <a:pt x="9823" y="7394"/>
                    <a:pt x="9883" y="7418"/>
                  </a:cubicBezTo>
                  <a:lnTo>
                    <a:pt x="10406" y="7716"/>
                  </a:lnTo>
                  <a:lnTo>
                    <a:pt x="9740" y="8883"/>
                  </a:lnTo>
                  <a:lnTo>
                    <a:pt x="9216" y="8585"/>
                  </a:lnTo>
                  <a:cubicBezTo>
                    <a:pt x="9188" y="8568"/>
                    <a:pt x="9158" y="8560"/>
                    <a:pt x="9129" y="8560"/>
                  </a:cubicBezTo>
                  <a:cubicBezTo>
                    <a:pt x="9095" y="8560"/>
                    <a:pt x="9063" y="8571"/>
                    <a:pt x="9037" y="8597"/>
                  </a:cubicBezTo>
                  <a:cubicBezTo>
                    <a:pt x="8823" y="8776"/>
                    <a:pt x="8597" y="8907"/>
                    <a:pt x="8323" y="9014"/>
                  </a:cubicBezTo>
                  <a:cubicBezTo>
                    <a:pt x="8263" y="9049"/>
                    <a:pt x="8216" y="9085"/>
                    <a:pt x="8216" y="9168"/>
                  </a:cubicBezTo>
                  <a:lnTo>
                    <a:pt x="8216" y="9764"/>
                  </a:lnTo>
                  <a:lnTo>
                    <a:pt x="6882" y="9764"/>
                  </a:lnTo>
                  <a:lnTo>
                    <a:pt x="6882" y="9168"/>
                  </a:lnTo>
                  <a:cubicBezTo>
                    <a:pt x="6882" y="9085"/>
                    <a:pt x="6835" y="9049"/>
                    <a:pt x="6775" y="9014"/>
                  </a:cubicBezTo>
                  <a:cubicBezTo>
                    <a:pt x="6513" y="8930"/>
                    <a:pt x="6263" y="8776"/>
                    <a:pt x="6061" y="8597"/>
                  </a:cubicBezTo>
                  <a:cubicBezTo>
                    <a:pt x="6035" y="8571"/>
                    <a:pt x="6003" y="8560"/>
                    <a:pt x="5969" y="8560"/>
                  </a:cubicBezTo>
                  <a:cubicBezTo>
                    <a:pt x="5940" y="8560"/>
                    <a:pt x="5910" y="8568"/>
                    <a:pt x="5882" y="8585"/>
                  </a:cubicBezTo>
                  <a:lnTo>
                    <a:pt x="5358" y="8883"/>
                  </a:lnTo>
                  <a:lnTo>
                    <a:pt x="4691" y="7716"/>
                  </a:lnTo>
                  <a:lnTo>
                    <a:pt x="5215" y="7418"/>
                  </a:lnTo>
                  <a:cubicBezTo>
                    <a:pt x="5275" y="7394"/>
                    <a:pt x="5299" y="7323"/>
                    <a:pt x="5287" y="7263"/>
                  </a:cubicBezTo>
                  <a:cubicBezTo>
                    <a:pt x="5251" y="7121"/>
                    <a:pt x="5251" y="6990"/>
                    <a:pt x="5251" y="6847"/>
                  </a:cubicBezTo>
                  <a:cubicBezTo>
                    <a:pt x="5251" y="6704"/>
                    <a:pt x="5275" y="6561"/>
                    <a:pt x="5287" y="6430"/>
                  </a:cubicBezTo>
                  <a:cubicBezTo>
                    <a:pt x="5299" y="6371"/>
                    <a:pt x="5275" y="6287"/>
                    <a:pt x="5215" y="6263"/>
                  </a:cubicBezTo>
                  <a:lnTo>
                    <a:pt x="4691" y="5966"/>
                  </a:lnTo>
                  <a:lnTo>
                    <a:pt x="5358" y="4799"/>
                  </a:lnTo>
                  <a:lnTo>
                    <a:pt x="5882" y="5097"/>
                  </a:lnTo>
                  <a:cubicBezTo>
                    <a:pt x="5910" y="5113"/>
                    <a:pt x="5940" y="5122"/>
                    <a:pt x="5969" y="5122"/>
                  </a:cubicBezTo>
                  <a:cubicBezTo>
                    <a:pt x="6003" y="5122"/>
                    <a:pt x="6035" y="5110"/>
                    <a:pt x="6061" y="5085"/>
                  </a:cubicBezTo>
                  <a:cubicBezTo>
                    <a:pt x="6275" y="4906"/>
                    <a:pt x="6513" y="4775"/>
                    <a:pt x="6775" y="4668"/>
                  </a:cubicBezTo>
                  <a:cubicBezTo>
                    <a:pt x="6835" y="4644"/>
                    <a:pt x="6882" y="4596"/>
                    <a:pt x="6882" y="4525"/>
                  </a:cubicBezTo>
                  <a:lnTo>
                    <a:pt x="6882" y="3930"/>
                  </a:lnTo>
                  <a:lnTo>
                    <a:pt x="8216" y="3930"/>
                  </a:lnTo>
                  <a:lnTo>
                    <a:pt x="8216" y="4525"/>
                  </a:lnTo>
                  <a:cubicBezTo>
                    <a:pt x="8216" y="4596"/>
                    <a:pt x="8263" y="4644"/>
                    <a:pt x="8323" y="4668"/>
                  </a:cubicBezTo>
                  <a:cubicBezTo>
                    <a:pt x="8573" y="4763"/>
                    <a:pt x="8835" y="4906"/>
                    <a:pt x="9037" y="5085"/>
                  </a:cubicBezTo>
                  <a:cubicBezTo>
                    <a:pt x="9063" y="5110"/>
                    <a:pt x="9095" y="5122"/>
                    <a:pt x="9129" y="5122"/>
                  </a:cubicBezTo>
                  <a:cubicBezTo>
                    <a:pt x="9158" y="5122"/>
                    <a:pt x="9188" y="5113"/>
                    <a:pt x="9216" y="5097"/>
                  </a:cubicBezTo>
                  <a:lnTo>
                    <a:pt x="9740" y="4799"/>
                  </a:lnTo>
                  <a:lnTo>
                    <a:pt x="9871" y="5025"/>
                  </a:lnTo>
                  <a:cubicBezTo>
                    <a:pt x="9906" y="5077"/>
                    <a:pt x="9953" y="5111"/>
                    <a:pt x="10004" y="5111"/>
                  </a:cubicBezTo>
                  <a:cubicBezTo>
                    <a:pt x="10023" y="5111"/>
                    <a:pt x="10042" y="5106"/>
                    <a:pt x="10061" y="5097"/>
                  </a:cubicBezTo>
                  <a:cubicBezTo>
                    <a:pt x="10156" y="5061"/>
                    <a:pt x="10180" y="4954"/>
                    <a:pt x="10145" y="4882"/>
                  </a:cubicBezTo>
                  <a:lnTo>
                    <a:pt x="10002" y="4644"/>
                  </a:lnTo>
                  <a:cubicBezTo>
                    <a:pt x="9947" y="4543"/>
                    <a:pt x="9853" y="4488"/>
                    <a:pt x="9754" y="4488"/>
                  </a:cubicBezTo>
                  <a:cubicBezTo>
                    <a:pt x="9701" y="4488"/>
                    <a:pt x="9647" y="4504"/>
                    <a:pt x="9597" y="4537"/>
                  </a:cubicBezTo>
                  <a:lnTo>
                    <a:pt x="9168" y="4787"/>
                  </a:lnTo>
                  <a:cubicBezTo>
                    <a:pt x="8978" y="4644"/>
                    <a:pt x="8763" y="4525"/>
                    <a:pt x="8549" y="4430"/>
                  </a:cubicBezTo>
                  <a:lnTo>
                    <a:pt x="8549" y="3930"/>
                  </a:lnTo>
                  <a:cubicBezTo>
                    <a:pt x="8549" y="3834"/>
                    <a:pt x="8501" y="3763"/>
                    <a:pt x="8442" y="3704"/>
                  </a:cubicBezTo>
                  <a:lnTo>
                    <a:pt x="8442" y="1703"/>
                  </a:lnTo>
                  <a:cubicBezTo>
                    <a:pt x="8442" y="1096"/>
                    <a:pt x="7728" y="572"/>
                    <a:pt x="6489" y="263"/>
                  </a:cubicBezTo>
                  <a:cubicBezTo>
                    <a:pt x="6481" y="261"/>
                    <a:pt x="6472" y="261"/>
                    <a:pt x="6464" y="261"/>
                  </a:cubicBezTo>
                  <a:cubicBezTo>
                    <a:pt x="6390" y="261"/>
                    <a:pt x="6320" y="307"/>
                    <a:pt x="6299" y="382"/>
                  </a:cubicBezTo>
                  <a:cubicBezTo>
                    <a:pt x="6287" y="477"/>
                    <a:pt x="6323" y="548"/>
                    <a:pt x="6418" y="572"/>
                  </a:cubicBezTo>
                  <a:cubicBezTo>
                    <a:pt x="7478" y="846"/>
                    <a:pt x="8132" y="1275"/>
                    <a:pt x="8132" y="1727"/>
                  </a:cubicBezTo>
                  <a:cubicBezTo>
                    <a:pt x="8132" y="2060"/>
                    <a:pt x="7728" y="2406"/>
                    <a:pt x="7037" y="2680"/>
                  </a:cubicBezTo>
                  <a:cubicBezTo>
                    <a:pt x="6287" y="2953"/>
                    <a:pt x="5287" y="3120"/>
                    <a:pt x="4215" y="3120"/>
                  </a:cubicBezTo>
                  <a:cubicBezTo>
                    <a:pt x="3751" y="3120"/>
                    <a:pt x="3310" y="3096"/>
                    <a:pt x="2894" y="3037"/>
                  </a:cubicBezTo>
                  <a:cubicBezTo>
                    <a:pt x="2882" y="3034"/>
                    <a:pt x="2871" y="3033"/>
                    <a:pt x="2861" y="3033"/>
                  </a:cubicBezTo>
                  <a:cubicBezTo>
                    <a:pt x="2780" y="3033"/>
                    <a:pt x="2715" y="3106"/>
                    <a:pt x="2715" y="3180"/>
                  </a:cubicBezTo>
                  <a:cubicBezTo>
                    <a:pt x="2715" y="3251"/>
                    <a:pt x="2775" y="3334"/>
                    <a:pt x="2858" y="3346"/>
                  </a:cubicBezTo>
                  <a:cubicBezTo>
                    <a:pt x="3310" y="3406"/>
                    <a:pt x="3751" y="3430"/>
                    <a:pt x="4227" y="3430"/>
                  </a:cubicBezTo>
                  <a:cubicBezTo>
                    <a:pt x="5334" y="3430"/>
                    <a:pt x="6370" y="3275"/>
                    <a:pt x="7156" y="2977"/>
                  </a:cubicBezTo>
                  <a:cubicBezTo>
                    <a:pt x="7597" y="2811"/>
                    <a:pt x="7918" y="2620"/>
                    <a:pt x="8144" y="2394"/>
                  </a:cubicBezTo>
                  <a:lnTo>
                    <a:pt x="8144" y="3644"/>
                  </a:lnTo>
                  <a:lnTo>
                    <a:pt x="6894" y="3644"/>
                  </a:lnTo>
                  <a:cubicBezTo>
                    <a:pt x="6727" y="3644"/>
                    <a:pt x="6596" y="3775"/>
                    <a:pt x="6596" y="3942"/>
                  </a:cubicBezTo>
                  <a:lnTo>
                    <a:pt x="6596" y="4442"/>
                  </a:lnTo>
                  <a:cubicBezTo>
                    <a:pt x="6370" y="4537"/>
                    <a:pt x="6168" y="4656"/>
                    <a:pt x="5965" y="4799"/>
                  </a:cubicBezTo>
                  <a:lnTo>
                    <a:pt x="5537" y="4549"/>
                  </a:lnTo>
                  <a:cubicBezTo>
                    <a:pt x="5477" y="4525"/>
                    <a:pt x="5418" y="4501"/>
                    <a:pt x="5358" y="4501"/>
                  </a:cubicBezTo>
                  <a:cubicBezTo>
                    <a:pt x="5251" y="4525"/>
                    <a:pt x="5180" y="4561"/>
                    <a:pt x="5132" y="4656"/>
                  </a:cubicBezTo>
                  <a:lnTo>
                    <a:pt x="4453" y="5847"/>
                  </a:lnTo>
                  <a:cubicBezTo>
                    <a:pt x="4441" y="5859"/>
                    <a:pt x="4441" y="5870"/>
                    <a:pt x="4441" y="5894"/>
                  </a:cubicBezTo>
                  <a:lnTo>
                    <a:pt x="4227" y="5894"/>
                  </a:lnTo>
                  <a:cubicBezTo>
                    <a:pt x="3156" y="5894"/>
                    <a:pt x="2155" y="5728"/>
                    <a:pt x="1405" y="5442"/>
                  </a:cubicBezTo>
                  <a:cubicBezTo>
                    <a:pt x="703" y="5180"/>
                    <a:pt x="310" y="4835"/>
                    <a:pt x="310" y="4489"/>
                  </a:cubicBezTo>
                  <a:lnTo>
                    <a:pt x="310" y="2394"/>
                  </a:lnTo>
                  <a:cubicBezTo>
                    <a:pt x="667" y="2751"/>
                    <a:pt x="1322" y="3049"/>
                    <a:pt x="2203" y="3239"/>
                  </a:cubicBezTo>
                  <a:lnTo>
                    <a:pt x="2239" y="3239"/>
                  </a:lnTo>
                  <a:cubicBezTo>
                    <a:pt x="2310" y="3239"/>
                    <a:pt x="2370" y="3192"/>
                    <a:pt x="2382" y="3120"/>
                  </a:cubicBezTo>
                  <a:cubicBezTo>
                    <a:pt x="2394" y="3037"/>
                    <a:pt x="2358" y="2953"/>
                    <a:pt x="2263" y="2930"/>
                  </a:cubicBezTo>
                  <a:cubicBezTo>
                    <a:pt x="1072" y="2680"/>
                    <a:pt x="310" y="2203"/>
                    <a:pt x="310" y="1727"/>
                  </a:cubicBezTo>
                  <a:cubicBezTo>
                    <a:pt x="310" y="1382"/>
                    <a:pt x="715" y="1037"/>
                    <a:pt x="1405" y="775"/>
                  </a:cubicBezTo>
                  <a:cubicBezTo>
                    <a:pt x="2155" y="489"/>
                    <a:pt x="3156" y="322"/>
                    <a:pt x="4227" y="322"/>
                  </a:cubicBezTo>
                  <a:cubicBezTo>
                    <a:pt x="4775" y="322"/>
                    <a:pt x="5311" y="370"/>
                    <a:pt x="5811" y="441"/>
                  </a:cubicBezTo>
                  <a:cubicBezTo>
                    <a:pt x="5818" y="442"/>
                    <a:pt x="5825" y="443"/>
                    <a:pt x="5831" y="443"/>
                  </a:cubicBezTo>
                  <a:cubicBezTo>
                    <a:pt x="5919" y="443"/>
                    <a:pt x="6000" y="374"/>
                    <a:pt x="5989" y="275"/>
                  </a:cubicBezTo>
                  <a:cubicBezTo>
                    <a:pt x="5989" y="203"/>
                    <a:pt x="5930" y="144"/>
                    <a:pt x="5846" y="132"/>
                  </a:cubicBezTo>
                  <a:cubicBezTo>
                    <a:pt x="5334" y="36"/>
                    <a:pt x="4799" y="1"/>
                    <a:pt x="4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8"/>
            <p:cNvSpPr/>
            <p:nvPr/>
          </p:nvSpPr>
          <p:spPr>
            <a:xfrm>
              <a:off x="5429838" y="2760650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953" y="334"/>
                  </a:moveTo>
                  <a:cubicBezTo>
                    <a:pt x="1310" y="334"/>
                    <a:pt x="1596" y="620"/>
                    <a:pt x="1596" y="977"/>
                  </a:cubicBezTo>
                  <a:cubicBezTo>
                    <a:pt x="1596" y="1334"/>
                    <a:pt x="1310" y="1608"/>
                    <a:pt x="953" y="1608"/>
                  </a:cubicBezTo>
                  <a:cubicBezTo>
                    <a:pt x="596" y="1608"/>
                    <a:pt x="310" y="1334"/>
                    <a:pt x="310" y="977"/>
                  </a:cubicBezTo>
                  <a:cubicBezTo>
                    <a:pt x="310" y="620"/>
                    <a:pt x="596" y="334"/>
                    <a:pt x="953" y="334"/>
                  </a:cubicBezTo>
                  <a:close/>
                  <a:moveTo>
                    <a:pt x="953" y="1"/>
                  </a:moveTo>
                  <a:cubicBezTo>
                    <a:pt x="417" y="1"/>
                    <a:pt x="1" y="441"/>
                    <a:pt x="1" y="953"/>
                  </a:cubicBezTo>
                  <a:cubicBezTo>
                    <a:pt x="1" y="1489"/>
                    <a:pt x="429" y="1906"/>
                    <a:pt x="953" y="1906"/>
                  </a:cubicBezTo>
                  <a:cubicBezTo>
                    <a:pt x="1477" y="1906"/>
                    <a:pt x="1906" y="1477"/>
                    <a:pt x="1906" y="953"/>
                  </a:cubicBezTo>
                  <a:cubicBezTo>
                    <a:pt x="1917" y="441"/>
                    <a:pt x="1489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5" name="Google Shape;2515;p48"/>
          <p:cNvGrpSpPr/>
          <p:nvPr/>
        </p:nvGrpSpPr>
        <p:grpSpPr>
          <a:xfrm>
            <a:off x="4465718" y="3891005"/>
            <a:ext cx="321421" cy="277038"/>
            <a:chOff x="5255713" y="1352150"/>
            <a:chExt cx="269400" cy="232200"/>
          </a:xfrm>
        </p:grpSpPr>
        <p:sp>
          <p:nvSpPr>
            <p:cNvPr id="2516" name="Google Shape;2516;p48"/>
            <p:cNvSpPr/>
            <p:nvPr/>
          </p:nvSpPr>
          <p:spPr>
            <a:xfrm>
              <a:off x="5255713" y="1352150"/>
              <a:ext cx="269400" cy="232200"/>
            </a:xfrm>
            <a:custGeom>
              <a:rect b="b" l="l" r="r" t="t"/>
              <a:pathLst>
                <a:path extrusionOk="0" h="9288" w="10776">
                  <a:moveTo>
                    <a:pt x="584" y="0"/>
                  </a:moveTo>
                  <a:cubicBezTo>
                    <a:pt x="262" y="0"/>
                    <a:pt x="0" y="250"/>
                    <a:pt x="0" y="584"/>
                  </a:cubicBezTo>
                  <a:lnTo>
                    <a:pt x="0" y="8942"/>
                  </a:lnTo>
                  <a:cubicBezTo>
                    <a:pt x="0" y="9132"/>
                    <a:pt x="143" y="9287"/>
                    <a:pt x="346" y="9287"/>
                  </a:cubicBezTo>
                  <a:lnTo>
                    <a:pt x="10597" y="9287"/>
                  </a:lnTo>
                  <a:cubicBezTo>
                    <a:pt x="10680" y="9287"/>
                    <a:pt x="10764" y="9216"/>
                    <a:pt x="10764" y="9120"/>
                  </a:cubicBezTo>
                  <a:lnTo>
                    <a:pt x="10764" y="3894"/>
                  </a:lnTo>
                  <a:cubicBezTo>
                    <a:pt x="10764" y="3882"/>
                    <a:pt x="10740" y="3846"/>
                    <a:pt x="10728" y="3834"/>
                  </a:cubicBezTo>
                  <a:cubicBezTo>
                    <a:pt x="10686" y="3796"/>
                    <a:pt x="10640" y="3780"/>
                    <a:pt x="10598" y="3780"/>
                  </a:cubicBezTo>
                  <a:cubicBezTo>
                    <a:pt x="10507" y="3780"/>
                    <a:pt x="10430" y="3852"/>
                    <a:pt x="10430" y="3941"/>
                  </a:cubicBezTo>
                  <a:lnTo>
                    <a:pt x="10430" y="8930"/>
                  </a:lnTo>
                  <a:cubicBezTo>
                    <a:pt x="10430" y="8942"/>
                    <a:pt x="10418" y="8954"/>
                    <a:pt x="10395" y="8954"/>
                  </a:cubicBezTo>
                  <a:lnTo>
                    <a:pt x="346" y="8954"/>
                  </a:lnTo>
                  <a:cubicBezTo>
                    <a:pt x="322" y="8954"/>
                    <a:pt x="310" y="8942"/>
                    <a:pt x="310" y="8930"/>
                  </a:cubicBezTo>
                  <a:lnTo>
                    <a:pt x="310" y="1870"/>
                  </a:lnTo>
                  <a:cubicBezTo>
                    <a:pt x="1465" y="1864"/>
                    <a:pt x="2626" y="1861"/>
                    <a:pt x="3782" y="1861"/>
                  </a:cubicBezTo>
                  <a:cubicBezTo>
                    <a:pt x="4939" y="1861"/>
                    <a:pt x="6090" y="1864"/>
                    <a:pt x="7228" y="1870"/>
                  </a:cubicBezTo>
                  <a:cubicBezTo>
                    <a:pt x="7299" y="1870"/>
                    <a:pt x="7370" y="1822"/>
                    <a:pt x="7382" y="1762"/>
                  </a:cubicBezTo>
                  <a:cubicBezTo>
                    <a:pt x="7406" y="1667"/>
                    <a:pt x="7335" y="1560"/>
                    <a:pt x="7228" y="1560"/>
                  </a:cubicBezTo>
                  <a:cubicBezTo>
                    <a:pt x="6085" y="1554"/>
                    <a:pt x="4933" y="1551"/>
                    <a:pt x="3778" y="1551"/>
                  </a:cubicBezTo>
                  <a:cubicBezTo>
                    <a:pt x="2623" y="1551"/>
                    <a:pt x="1465" y="1554"/>
                    <a:pt x="310" y="1560"/>
                  </a:cubicBezTo>
                  <a:lnTo>
                    <a:pt x="310" y="584"/>
                  </a:lnTo>
                  <a:cubicBezTo>
                    <a:pt x="310" y="429"/>
                    <a:pt x="429" y="322"/>
                    <a:pt x="560" y="322"/>
                  </a:cubicBezTo>
                  <a:lnTo>
                    <a:pt x="10180" y="322"/>
                  </a:lnTo>
                  <a:cubicBezTo>
                    <a:pt x="10323" y="322"/>
                    <a:pt x="10430" y="441"/>
                    <a:pt x="10430" y="584"/>
                  </a:cubicBezTo>
                  <a:lnTo>
                    <a:pt x="10430" y="1572"/>
                  </a:lnTo>
                  <a:lnTo>
                    <a:pt x="7918" y="1572"/>
                  </a:lnTo>
                  <a:cubicBezTo>
                    <a:pt x="7835" y="1572"/>
                    <a:pt x="7763" y="1620"/>
                    <a:pt x="7751" y="1691"/>
                  </a:cubicBezTo>
                  <a:cubicBezTo>
                    <a:pt x="7739" y="1798"/>
                    <a:pt x="7811" y="1893"/>
                    <a:pt x="7894" y="1893"/>
                  </a:cubicBezTo>
                  <a:cubicBezTo>
                    <a:pt x="8323" y="1881"/>
                    <a:pt x="8743" y="1876"/>
                    <a:pt x="9161" y="1876"/>
                  </a:cubicBezTo>
                  <a:cubicBezTo>
                    <a:pt x="9579" y="1876"/>
                    <a:pt x="9996" y="1881"/>
                    <a:pt x="10418" y="1893"/>
                  </a:cubicBezTo>
                  <a:lnTo>
                    <a:pt x="10418" y="3298"/>
                  </a:lnTo>
                  <a:cubicBezTo>
                    <a:pt x="10466" y="3405"/>
                    <a:pt x="10537" y="3477"/>
                    <a:pt x="10645" y="3477"/>
                  </a:cubicBezTo>
                  <a:cubicBezTo>
                    <a:pt x="10716" y="3465"/>
                    <a:pt x="10776" y="3405"/>
                    <a:pt x="10776" y="3322"/>
                  </a:cubicBezTo>
                  <a:lnTo>
                    <a:pt x="10776" y="584"/>
                  </a:lnTo>
                  <a:cubicBezTo>
                    <a:pt x="10776" y="262"/>
                    <a:pt x="10526" y="0"/>
                    <a:pt x="10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8"/>
            <p:cNvSpPr/>
            <p:nvPr/>
          </p:nvSpPr>
          <p:spPr>
            <a:xfrm>
              <a:off x="5290238" y="1372975"/>
              <a:ext cx="149150" cy="7775"/>
            </a:xfrm>
            <a:custGeom>
              <a:rect b="b" l="l" r="r" t="t"/>
              <a:pathLst>
                <a:path extrusionOk="0" h="311" w="5966">
                  <a:moveTo>
                    <a:pt x="179" y="1"/>
                  </a:moveTo>
                  <a:cubicBezTo>
                    <a:pt x="108" y="1"/>
                    <a:pt x="36" y="60"/>
                    <a:pt x="12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5787" y="310"/>
                  </a:lnTo>
                  <a:cubicBezTo>
                    <a:pt x="5870" y="310"/>
                    <a:pt x="5942" y="251"/>
                    <a:pt x="5954" y="179"/>
                  </a:cubicBezTo>
                  <a:cubicBezTo>
                    <a:pt x="5966" y="72"/>
                    <a:pt x="5894" y="1"/>
                    <a:pt x="5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8"/>
            <p:cNvSpPr/>
            <p:nvPr/>
          </p:nvSpPr>
          <p:spPr>
            <a:xfrm>
              <a:off x="545038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7" y="358"/>
                    <a:pt x="143" y="359"/>
                    <a:pt x="149" y="359"/>
                  </a:cubicBezTo>
                  <a:cubicBezTo>
                    <a:pt x="22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8"/>
            <p:cNvSpPr/>
            <p:nvPr/>
          </p:nvSpPr>
          <p:spPr>
            <a:xfrm>
              <a:off x="5466163" y="1371500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43" y="357"/>
                  </a:cubicBezTo>
                  <a:cubicBezTo>
                    <a:pt x="149" y="358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67"/>
                  </a:lnTo>
                  <a:cubicBezTo>
                    <a:pt x="322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8"/>
            <p:cNvSpPr/>
            <p:nvPr/>
          </p:nvSpPr>
          <p:spPr>
            <a:xfrm>
              <a:off x="5481938" y="1371500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48"/>
            <p:cNvSpPr/>
            <p:nvPr/>
          </p:nvSpPr>
          <p:spPr>
            <a:xfrm>
              <a:off x="5294413" y="1443525"/>
              <a:ext cx="89325" cy="90500"/>
            </a:xfrm>
            <a:custGeom>
              <a:rect b="b" l="l" r="r" t="t"/>
              <a:pathLst>
                <a:path extrusionOk="0" h="3620" w="3573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1465"/>
                  </a:lnTo>
                  <a:cubicBezTo>
                    <a:pt x="0" y="1477"/>
                    <a:pt x="0" y="1477"/>
                    <a:pt x="12" y="1489"/>
                  </a:cubicBezTo>
                  <a:cubicBezTo>
                    <a:pt x="58" y="1543"/>
                    <a:pt x="109" y="1565"/>
                    <a:pt x="155" y="1565"/>
                  </a:cubicBezTo>
                  <a:cubicBezTo>
                    <a:pt x="240" y="1565"/>
                    <a:pt x="310" y="1490"/>
                    <a:pt x="310" y="1405"/>
                  </a:cubicBezTo>
                  <a:lnTo>
                    <a:pt x="310" y="715"/>
                  </a:lnTo>
                  <a:cubicBezTo>
                    <a:pt x="310" y="489"/>
                    <a:pt x="488" y="322"/>
                    <a:pt x="715" y="322"/>
                  </a:cubicBezTo>
                  <a:lnTo>
                    <a:pt x="2858" y="322"/>
                  </a:lnTo>
                  <a:cubicBezTo>
                    <a:pt x="3084" y="322"/>
                    <a:pt x="3263" y="489"/>
                    <a:pt x="3263" y="715"/>
                  </a:cubicBezTo>
                  <a:lnTo>
                    <a:pt x="3263" y="2882"/>
                  </a:lnTo>
                  <a:cubicBezTo>
                    <a:pt x="3263" y="3096"/>
                    <a:pt x="3084" y="3275"/>
                    <a:pt x="2858" y="3275"/>
                  </a:cubicBezTo>
                  <a:lnTo>
                    <a:pt x="476" y="3275"/>
                  </a:lnTo>
                  <a:cubicBezTo>
                    <a:pt x="381" y="3275"/>
                    <a:pt x="310" y="3203"/>
                    <a:pt x="310" y="3120"/>
                  </a:cubicBezTo>
                  <a:lnTo>
                    <a:pt x="310" y="2013"/>
                  </a:lnTo>
                  <a:cubicBezTo>
                    <a:pt x="310" y="2001"/>
                    <a:pt x="298" y="1989"/>
                    <a:pt x="298" y="1965"/>
                  </a:cubicBezTo>
                  <a:cubicBezTo>
                    <a:pt x="256" y="1927"/>
                    <a:pt x="210" y="1911"/>
                    <a:pt x="168" y="1911"/>
                  </a:cubicBezTo>
                  <a:cubicBezTo>
                    <a:pt x="77" y="1911"/>
                    <a:pt x="0" y="1983"/>
                    <a:pt x="0" y="2072"/>
                  </a:cubicBezTo>
                  <a:lnTo>
                    <a:pt x="0" y="2906"/>
                  </a:lnTo>
                  <a:cubicBezTo>
                    <a:pt x="0" y="3287"/>
                    <a:pt x="310" y="3620"/>
                    <a:pt x="715" y="3620"/>
                  </a:cubicBezTo>
                  <a:lnTo>
                    <a:pt x="2858" y="3620"/>
                  </a:lnTo>
                  <a:cubicBezTo>
                    <a:pt x="3239" y="3620"/>
                    <a:pt x="3572" y="3310"/>
                    <a:pt x="3572" y="2906"/>
                  </a:cubicBezTo>
                  <a:lnTo>
                    <a:pt x="3572" y="762"/>
                  </a:lnTo>
                  <a:cubicBezTo>
                    <a:pt x="3572" y="334"/>
                    <a:pt x="3263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48"/>
            <p:cNvSpPr/>
            <p:nvPr/>
          </p:nvSpPr>
          <p:spPr>
            <a:xfrm>
              <a:off x="5321788" y="1471550"/>
              <a:ext cx="34850" cy="33900"/>
            </a:xfrm>
            <a:custGeom>
              <a:rect b="b" l="l" r="r" t="t"/>
              <a:pathLst>
                <a:path extrusionOk="0" h="1356" w="1394">
                  <a:moveTo>
                    <a:pt x="334" y="308"/>
                  </a:moveTo>
                  <a:lnTo>
                    <a:pt x="1060" y="665"/>
                  </a:lnTo>
                  <a:lnTo>
                    <a:pt x="334" y="1023"/>
                  </a:lnTo>
                  <a:lnTo>
                    <a:pt x="334" y="308"/>
                  </a:lnTo>
                  <a:close/>
                  <a:moveTo>
                    <a:pt x="314" y="0"/>
                  </a:moveTo>
                  <a:cubicBezTo>
                    <a:pt x="259" y="0"/>
                    <a:pt x="206" y="15"/>
                    <a:pt x="155" y="46"/>
                  </a:cubicBezTo>
                  <a:cubicBezTo>
                    <a:pt x="60" y="106"/>
                    <a:pt x="1" y="213"/>
                    <a:pt x="1" y="308"/>
                  </a:cubicBezTo>
                  <a:lnTo>
                    <a:pt x="1" y="1023"/>
                  </a:lnTo>
                  <a:cubicBezTo>
                    <a:pt x="1" y="1130"/>
                    <a:pt x="48" y="1225"/>
                    <a:pt x="120" y="1285"/>
                  </a:cubicBezTo>
                  <a:cubicBezTo>
                    <a:pt x="179" y="1320"/>
                    <a:pt x="263" y="1356"/>
                    <a:pt x="334" y="1356"/>
                  </a:cubicBezTo>
                  <a:cubicBezTo>
                    <a:pt x="382" y="1356"/>
                    <a:pt x="417" y="1344"/>
                    <a:pt x="477" y="1320"/>
                  </a:cubicBezTo>
                  <a:lnTo>
                    <a:pt x="1215" y="963"/>
                  </a:lnTo>
                  <a:cubicBezTo>
                    <a:pt x="1310" y="904"/>
                    <a:pt x="1394" y="808"/>
                    <a:pt x="1394" y="689"/>
                  </a:cubicBezTo>
                  <a:cubicBezTo>
                    <a:pt x="1370" y="546"/>
                    <a:pt x="1310" y="451"/>
                    <a:pt x="1191" y="392"/>
                  </a:cubicBezTo>
                  <a:lnTo>
                    <a:pt x="465" y="34"/>
                  </a:lnTo>
                  <a:cubicBezTo>
                    <a:pt x="414" y="12"/>
                    <a:pt x="364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8"/>
            <p:cNvSpPr/>
            <p:nvPr/>
          </p:nvSpPr>
          <p:spPr>
            <a:xfrm>
              <a:off x="5407513" y="1450975"/>
              <a:ext cx="29800" cy="8050"/>
            </a:xfrm>
            <a:custGeom>
              <a:rect b="b" l="l" r="r" t="t"/>
              <a:pathLst>
                <a:path extrusionOk="0" h="322" w="1192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1025" y="322"/>
                  </a:lnTo>
                  <a:cubicBezTo>
                    <a:pt x="1096" y="322"/>
                    <a:pt x="1179" y="250"/>
                    <a:pt x="1191" y="179"/>
                  </a:cubicBezTo>
                  <a:cubicBezTo>
                    <a:pt x="1191" y="95"/>
                    <a:pt x="1120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48"/>
            <p:cNvSpPr/>
            <p:nvPr/>
          </p:nvSpPr>
          <p:spPr>
            <a:xfrm>
              <a:off x="5407513" y="147865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48"/>
            <p:cNvSpPr/>
            <p:nvPr/>
          </p:nvSpPr>
          <p:spPr>
            <a:xfrm>
              <a:off x="5407513" y="1498000"/>
              <a:ext cx="71475" cy="7750"/>
            </a:xfrm>
            <a:custGeom>
              <a:rect b="b" l="l" r="r" t="t"/>
              <a:pathLst>
                <a:path extrusionOk="0" h="310" w="2859">
                  <a:moveTo>
                    <a:pt x="179" y="0"/>
                  </a:moveTo>
                  <a:cubicBezTo>
                    <a:pt x="108" y="0"/>
                    <a:pt x="24" y="60"/>
                    <a:pt x="13" y="131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2680" y="310"/>
                  </a:lnTo>
                  <a:cubicBezTo>
                    <a:pt x="2751" y="310"/>
                    <a:pt x="2822" y="262"/>
                    <a:pt x="2834" y="191"/>
                  </a:cubicBezTo>
                  <a:cubicBezTo>
                    <a:pt x="2858" y="84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48"/>
            <p:cNvSpPr/>
            <p:nvPr/>
          </p:nvSpPr>
          <p:spPr>
            <a:xfrm>
              <a:off x="5407513" y="1517950"/>
              <a:ext cx="71475" cy="8050"/>
            </a:xfrm>
            <a:custGeom>
              <a:rect b="b" l="l" r="r" t="t"/>
              <a:pathLst>
                <a:path extrusionOk="0" h="322" w="2859">
                  <a:moveTo>
                    <a:pt x="179" y="0"/>
                  </a:moveTo>
                  <a:cubicBezTo>
                    <a:pt x="108" y="0"/>
                    <a:pt x="24" y="60"/>
                    <a:pt x="13" y="143"/>
                  </a:cubicBezTo>
                  <a:cubicBezTo>
                    <a:pt x="1" y="226"/>
                    <a:pt x="72" y="322"/>
                    <a:pt x="179" y="322"/>
                  </a:cubicBezTo>
                  <a:lnTo>
                    <a:pt x="2680" y="322"/>
                  </a:lnTo>
                  <a:cubicBezTo>
                    <a:pt x="2751" y="322"/>
                    <a:pt x="2822" y="250"/>
                    <a:pt x="2834" y="179"/>
                  </a:cubicBezTo>
                  <a:cubicBezTo>
                    <a:pt x="2858" y="83"/>
                    <a:pt x="2787" y="0"/>
                    <a:pt x="2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7" name="Google Shape;2527;p48"/>
          <p:cNvGrpSpPr/>
          <p:nvPr/>
        </p:nvGrpSpPr>
        <p:grpSpPr>
          <a:xfrm>
            <a:off x="6899335" y="3897586"/>
            <a:ext cx="323539" cy="263884"/>
            <a:chOff x="3627838" y="2618375"/>
            <a:chExt cx="271175" cy="221175"/>
          </a:xfrm>
        </p:grpSpPr>
        <p:sp>
          <p:nvSpPr>
            <p:cNvPr id="2528" name="Google Shape;2528;p48"/>
            <p:cNvSpPr/>
            <p:nvPr/>
          </p:nvSpPr>
          <p:spPr>
            <a:xfrm>
              <a:off x="3627838" y="2618375"/>
              <a:ext cx="271175" cy="221175"/>
            </a:xfrm>
            <a:custGeom>
              <a:rect b="b" l="l" r="r" t="t"/>
              <a:pathLst>
                <a:path extrusionOk="0" h="8847" w="10847">
                  <a:moveTo>
                    <a:pt x="3822" y="1274"/>
                  </a:moveTo>
                  <a:cubicBezTo>
                    <a:pt x="3917" y="1334"/>
                    <a:pt x="4001" y="1381"/>
                    <a:pt x="4120" y="1429"/>
                  </a:cubicBezTo>
                  <a:cubicBezTo>
                    <a:pt x="4465" y="1560"/>
                    <a:pt x="4917" y="1632"/>
                    <a:pt x="5406" y="1632"/>
                  </a:cubicBezTo>
                  <a:cubicBezTo>
                    <a:pt x="5882" y="1632"/>
                    <a:pt x="6346" y="1560"/>
                    <a:pt x="6680" y="1429"/>
                  </a:cubicBezTo>
                  <a:cubicBezTo>
                    <a:pt x="6799" y="1381"/>
                    <a:pt x="6894" y="1334"/>
                    <a:pt x="6977" y="1274"/>
                  </a:cubicBezTo>
                  <a:lnTo>
                    <a:pt x="6977" y="1274"/>
                  </a:lnTo>
                  <a:lnTo>
                    <a:pt x="6953" y="1977"/>
                  </a:lnTo>
                  <a:cubicBezTo>
                    <a:pt x="6953" y="2048"/>
                    <a:pt x="6846" y="2179"/>
                    <a:pt x="6549" y="2286"/>
                  </a:cubicBezTo>
                  <a:cubicBezTo>
                    <a:pt x="6239" y="2405"/>
                    <a:pt x="5834" y="2465"/>
                    <a:pt x="5394" y="2465"/>
                  </a:cubicBezTo>
                  <a:cubicBezTo>
                    <a:pt x="4941" y="2465"/>
                    <a:pt x="4536" y="2405"/>
                    <a:pt x="4227" y="2286"/>
                  </a:cubicBezTo>
                  <a:cubicBezTo>
                    <a:pt x="3929" y="2167"/>
                    <a:pt x="3822" y="2048"/>
                    <a:pt x="3822" y="1977"/>
                  </a:cubicBezTo>
                  <a:lnTo>
                    <a:pt x="3822" y="1274"/>
                  </a:lnTo>
                  <a:close/>
                  <a:moveTo>
                    <a:pt x="3822" y="2429"/>
                  </a:moveTo>
                  <a:cubicBezTo>
                    <a:pt x="3917" y="2489"/>
                    <a:pt x="4001" y="2536"/>
                    <a:pt x="4120" y="2584"/>
                  </a:cubicBezTo>
                  <a:cubicBezTo>
                    <a:pt x="4465" y="2715"/>
                    <a:pt x="4917" y="2786"/>
                    <a:pt x="5406" y="2786"/>
                  </a:cubicBezTo>
                  <a:cubicBezTo>
                    <a:pt x="5894" y="2786"/>
                    <a:pt x="6346" y="2715"/>
                    <a:pt x="6680" y="2584"/>
                  </a:cubicBezTo>
                  <a:cubicBezTo>
                    <a:pt x="6799" y="2536"/>
                    <a:pt x="6894" y="2489"/>
                    <a:pt x="6977" y="2429"/>
                  </a:cubicBezTo>
                  <a:lnTo>
                    <a:pt x="6977" y="2429"/>
                  </a:lnTo>
                  <a:lnTo>
                    <a:pt x="6953" y="2989"/>
                  </a:lnTo>
                  <a:cubicBezTo>
                    <a:pt x="6953" y="3060"/>
                    <a:pt x="6846" y="3191"/>
                    <a:pt x="6549" y="3298"/>
                  </a:cubicBezTo>
                  <a:cubicBezTo>
                    <a:pt x="6239" y="3417"/>
                    <a:pt x="5834" y="3477"/>
                    <a:pt x="5394" y="3477"/>
                  </a:cubicBezTo>
                  <a:cubicBezTo>
                    <a:pt x="4941" y="3477"/>
                    <a:pt x="4536" y="3417"/>
                    <a:pt x="4227" y="3298"/>
                  </a:cubicBezTo>
                  <a:cubicBezTo>
                    <a:pt x="3929" y="3179"/>
                    <a:pt x="3822" y="3060"/>
                    <a:pt x="3822" y="2989"/>
                  </a:cubicBezTo>
                  <a:lnTo>
                    <a:pt x="3822" y="2429"/>
                  </a:lnTo>
                  <a:close/>
                  <a:moveTo>
                    <a:pt x="8870" y="5322"/>
                  </a:moveTo>
                  <a:cubicBezTo>
                    <a:pt x="9299" y="5322"/>
                    <a:pt x="9716" y="5382"/>
                    <a:pt x="10037" y="5501"/>
                  </a:cubicBezTo>
                  <a:cubicBezTo>
                    <a:pt x="10335" y="5620"/>
                    <a:pt x="10430" y="5739"/>
                    <a:pt x="10430" y="5811"/>
                  </a:cubicBezTo>
                  <a:cubicBezTo>
                    <a:pt x="10430" y="5894"/>
                    <a:pt x="10335" y="6025"/>
                    <a:pt x="10037" y="6132"/>
                  </a:cubicBezTo>
                  <a:cubicBezTo>
                    <a:pt x="9716" y="6251"/>
                    <a:pt x="9299" y="6311"/>
                    <a:pt x="8870" y="6311"/>
                  </a:cubicBezTo>
                  <a:cubicBezTo>
                    <a:pt x="8442" y="6311"/>
                    <a:pt x="8025" y="6251"/>
                    <a:pt x="7715" y="6132"/>
                  </a:cubicBezTo>
                  <a:cubicBezTo>
                    <a:pt x="7418" y="6013"/>
                    <a:pt x="7311" y="5894"/>
                    <a:pt x="7311" y="5811"/>
                  </a:cubicBezTo>
                  <a:cubicBezTo>
                    <a:pt x="7311" y="5739"/>
                    <a:pt x="7418" y="5608"/>
                    <a:pt x="7715" y="5501"/>
                  </a:cubicBezTo>
                  <a:cubicBezTo>
                    <a:pt x="8025" y="5382"/>
                    <a:pt x="8442" y="5322"/>
                    <a:pt x="8870" y="5322"/>
                  </a:cubicBezTo>
                  <a:close/>
                  <a:moveTo>
                    <a:pt x="1869" y="5311"/>
                  </a:moveTo>
                  <a:cubicBezTo>
                    <a:pt x="2322" y="5311"/>
                    <a:pt x="2727" y="5382"/>
                    <a:pt x="3036" y="5501"/>
                  </a:cubicBezTo>
                  <a:cubicBezTo>
                    <a:pt x="3334" y="5620"/>
                    <a:pt x="3441" y="5739"/>
                    <a:pt x="3441" y="5811"/>
                  </a:cubicBezTo>
                  <a:cubicBezTo>
                    <a:pt x="3441" y="5894"/>
                    <a:pt x="3334" y="6025"/>
                    <a:pt x="3036" y="6132"/>
                  </a:cubicBezTo>
                  <a:cubicBezTo>
                    <a:pt x="2727" y="6251"/>
                    <a:pt x="2322" y="6311"/>
                    <a:pt x="1881" y="6311"/>
                  </a:cubicBezTo>
                  <a:cubicBezTo>
                    <a:pt x="1715" y="6311"/>
                    <a:pt x="1560" y="6287"/>
                    <a:pt x="1405" y="6275"/>
                  </a:cubicBezTo>
                  <a:cubicBezTo>
                    <a:pt x="1398" y="6274"/>
                    <a:pt x="1391" y="6274"/>
                    <a:pt x="1384" y="6274"/>
                  </a:cubicBezTo>
                  <a:cubicBezTo>
                    <a:pt x="1298" y="6274"/>
                    <a:pt x="1226" y="6342"/>
                    <a:pt x="1226" y="6442"/>
                  </a:cubicBezTo>
                  <a:cubicBezTo>
                    <a:pt x="1226" y="6513"/>
                    <a:pt x="1274" y="6585"/>
                    <a:pt x="1369" y="6585"/>
                  </a:cubicBezTo>
                  <a:cubicBezTo>
                    <a:pt x="1536" y="6608"/>
                    <a:pt x="1703" y="6620"/>
                    <a:pt x="1869" y="6620"/>
                  </a:cubicBezTo>
                  <a:cubicBezTo>
                    <a:pt x="2358" y="6620"/>
                    <a:pt x="2810" y="6549"/>
                    <a:pt x="3155" y="6406"/>
                  </a:cubicBezTo>
                  <a:cubicBezTo>
                    <a:pt x="3274" y="6370"/>
                    <a:pt x="3358" y="6323"/>
                    <a:pt x="3453" y="6263"/>
                  </a:cubicBezTo>
                  <a:lnTo>
                    <a:pt x="3453" y="6966"/>
                  </a:lnTo>
                  <a:cubicBezTo>
                    <a:pt x="3453" y="7037"/>
                    <a:pt x="3346" y="7168"/>
                    <a:pt x="3048" y="7275"/>
                  </a:cubicBezTo>
                  <a:cubicBezTo>
                    <a:pt x="2739" y="7394"/>
                    <a:pt x="2334" y="7454"/>
                    <a:pt x="1893" y="7454"/>
                  </a:cubicBezTo>
                  <a:cubicBezTo>
                    <a:pt x="1441" y="7454"/>
                    <a:pt x="1036" y="7394"/>
                    <a:pt x="726" y="7275"/>
                  </a:cubicBezTo>
                  <a:cubicBezTo>
                    <a:pt x="429" y="7156"/>
                    <a:pt x="334" y="7037"/>
                    <a:pt x="334" y="6966"/>
                  </a:cubicBezTo>
                  <a:lnTo>
                    <a:pt x="334" y="6263"/>
                  </a:lnTo>
                  <a:cubicBezTo>
                    <a:pt x="429" y="6323"/>
                    <a:pt x="572" y="6382"/>
                    <a:pt x="715" y="6442"/>
                  </a:cubicBezTo>
                  <a:cubicBezTo>
                    <a:pt x="734" y="6446"/>
                    <a:pt x="752" y="6449"/>
                    <a:pt x="770" y="6449"/>
                  </a:cubicBezTo>
                  <a:cubicBezTo>
                    <a:pt x="840" y="6449"/>
                    <a:pt x="895" y="6411"/>
                    <a:pt x="905" y="6334"/>
                  </a:cubicBezTo>
                  <a:cubicBezTo>
                    <a:pt x="941" y="6251"/>
                    <a:pt x="893" y="6156"/>
                    <a:pt x="798" y="6144"/>
                  </a:cubicBezTo>
                  <a:cubicBezTo>
                    <a:pt x="476" y="6037"/>
                    <a:pt x="310" y="5894"/>
                    <a:pt x="310" y="5799"/>
                  </a:cubicBezTo>
                  <a:cubicBezTo>
                    <a:pt x="310" y="5727"/>
                    <a:pt x="417" y="5596"/>
                    <a:pt x="715" y="5489"/>
                  </a:cubicBezTo>
                  <a:cubicBezTo>
                    <a:pt x="1024" y="5370"/>
                    <a:pt x="1429" y="5311"/>
                    <a:pt x="1869" y="5311"/>
                  </a:cubicBezTo>
                  <a:close/>
                  <a:moveTo>
                    <a:pt x="10466" y="6287"/>
                  </a:moveTo>
                  <a:lnTo>
                    <a:pt x="10466" y="6989"/>
                  </a:lnTo>
                  <a:lnTo>
                    <a:pt x="10430" y="6989"/>
                  </a:lnTo>
                  <a:cubicBezTo>
                    <a:pt x="10430" y="7061"/>
                    <a:pt x="10335" y="7192"/>
                    <a:pt x="10037" y="7299"/>
                  </a:cubicBezTo>
                  <a:cubicBezTo>
                    <a:pt x="9716" y="7418"/>
                    <a:pt x="9323" y="7477"/>
                    <a:pt x="8870" y="7477"/>
                  </a:cubicBezTo>
                  <a:cubicBezTo>
                    <a:pt x="8430" y="7477"/>
                    <a:pt x="8025" y="7418"/>
                    <a:pt x="7715" y="7299"/>
                  </a:cubicBezTo>
                  <a:cubicBezTo>
                    <a:pt x="7418" y="7180"/>
                    <a:pt x="7311" y="7061"/>
                    <a:pt x="7311" y="6989"/>
                  </a:cubicBezTo>
                  <a:lnTo>
                    <a:pt x="7311" y="6287"/>
                  </a:lnTo>
                  <a:cubicBezTo>
                    <a:pt x="7394" y="6346"/>
                    <a:pt x="7489" y="6394"/>
                    <a:pt x="7608" y="6442"/>
                  </a:cubicBezTo>
                  <a:cubicBezTo>
                    <a:pt x="7954" y="6573"/>
                    <a:pt x="8394" y="6644"/>
                    <a:pt x="8882" y="6644"/>
                  </a:cubicBezTo>
                  <a:cubicBezTo>
                    <a:pt x="9358" y="6644"/>
                    <a:pt x="9823" y="6573"/>
                    <a:pt x="10168" y="6442"/>
                  </a:cubicBezTo>
                  <a:cubicBezTo>
                    <a:pt x="10287" y="6394"/>
                    <a:pt x="10370" y="6346"/>
                    <a:pt x="10466" y="6287"/>
                  </a:cubicBezTo>
                  <a:close/>
                  <a:moveTo>
                    <a:pt x="310" y="7454"/>
                  </a:moveTo>
                  <a:cubicBezTo>
                    <a:pt x="405" y="7513"/>
                    <a:pt x="488" y="7561"/>
                    <a:pt x="607" y="7597"/>
                  </a:cubicBezTo>
                  <a:cubicBezTo>
                    <a:pt x="953" y="7739"/>
                    <a:pt x="1405" y="7811"/>
                    <a:pt x="1893" y="7811"/>
                  </a:cubicBezTo>
                  <a:cubicBezTo>
                    <a:pt x="2381" y="7811"/>
                    <a:pt x="2834" y="7739"/>
                    <a:pt x="3167" y="7597"/>
                  </a:cubicBezTo>
                  <a:cubicBezTo>
                    <a:pt x="3286" y="7561"/>
                    <a:pt x="3382" y="7513"/>
                    <a:pt x="3465" y="7454"/>
                  </a:cubicBezTo>
                  <a:lnTo>
                    <a:pt x="3465" y="7454"/>
                  </a:lnTo>
                  <a:lnTo>
                    <a:pt x="3441" y="8001"/>
                  </a:lnTo>
                  <a:cubicBezTo>
                    <a:pt x="3441" y="8073"/>
                    <a:pt x="3334" y="8216"/>
                    <a:pt x="3036" y="8311"/>
                  </a:cubicBezTo>
                  <a:cubicBezTo>
                    <a:pt x="2727" y="8430"/>
                    <a:pt x="2322" y="8490"/>
                    <a:pt x="1881" y="8490"/>
                  </a:cubicBezTo>
                  <a:cubicBezTo>
                    <a:pt x="1429" y="8490"/>
                    <a:pt x="1024" y="8430"/>
                    <a:pt x="715" y="8311"/>
                  </a:cubicBezTo>
                  <a:cubicBezTo>
                    <a:pt x="417" y="8192"/>
                    <a:pt x="310" y="8073"/>
                    <a:pt x="310" y="8001"/>
                  </a:cubicBezTo>
                  <a:lnTo>
                    <a:pt x="310" y="7454"/>
                  </a:lnTo>
                  <a:close/>
                  <a:moveTo>
                    <a:pt x="10466" y="7454"/>
                  </a:moveTo>
                  <a:lnTo>
                    <a:pt x="10466" y="8001"/>
                  </a:lnTo>
                  <a:lnTo>
                    <a:pt x="10430" y="8001"/>
                  </a:lnTo>
                  <a:cubicBezTo>
                    <a:pt x="10430" y="8073"/>
                    <a:pt x="10335" y="8216"/>
                    <a:pt x="10037" y="8311"/>
                  </a:cubicBezTo>
                  <a:cubicBezTo>
                    <a:pt x="9716" y="8430"/>
                    <a:pt x="9323" y="8490"/>
                    <a:pt x="8870" y="8490"/>
                  </a:cubicBezTo>
                  <a:cubicBezTo>
                    <a:pt x="8430" y="8490"/>
                    <a:pt x="8025" y="8430"/>
                    <a:pt x="7715" y="8311"/>
                  </a:cubicBezTo>
                  <a:cubicBezTo>
                    <a:pt x="7418" y="8192"/>
                    <a:pt x="7311" y="8073"/>
                    <a:pt x="7311" y="8001"/>
                  </a:cubicBezTo>
                  <a:lnTo>
                    <a:pt x="7311" y="7454"/>
                  </a:lnTo>
                  <a:cubicBezTo>
                    <a:pt x="7394" y="7513"/>
                    <a:pt x="7489" y="7561"/>
                    <a:pt x="7608" y="7597"/>
                  </a:cubicBezTo>
                  <a:cubicBezTo>
                    <a:pt x="7954" y="7739"/>
                    <a:pt x="8394" y="7811"/>
                    <a:pt x="8882" y="7811"/>
                  </a:cubicBezTo>
                  <a:cubicBezTo>
                    <a:pt x="9358" y="7811"/>
                    <a:pt x="9823" y="7739"/>
                    <a:pt x="10168" y="7597"/>
                  </a:cubicBezTo>
                  <a:cubicBezTo>
                    <a:pt x="10287" y="7561"/>
                    <a:pt x="10370" y="7513"/>
                    <a:pt x="10466" y="7454"/>
                  </a:cubicBezTo>
                  <a:close/>
                  <a:moveTo>
                    <a:pt x="5048" y="0"/>
                  </a:moveTo>
                  <a:cubicBezTo>
                    <a:pt x="4298" y="60"/>
                    <a:pt x="3548" y="322"/>
                    <a:pt x="3512" y="786"/>
                  </a:cubicBezTo>
                  <a:lnTo>
                    <a:pt x="3512" y="798"/>
                  </a:lnTo>
                  <a:lnTo>
                    <a:pt x="3512" y="1882"/>
                  </a:lnTo>
                  <a:cubicBezTo>
                    <a:pt x="2560" y="2524"/>
                    <a:pt x="2000" y="3584"/>
                    <a:pt x="2000" y="4715"/>
                  </a:cubicBezTo>
                  <a:cubicBezTo>
                    <a:pt x="2000" y="4822"/>
                    <a:pt x="2000" y="4906"/>
                    <a:pt x="2012" y="5013"/>
                  </a:cubicBezTo>
                  <a:lnTo>
                    <a:pt x="1893" y="5013"/>
                  </a:lnTo>
                  <a:cubicBezTo>
                    <a:pt x="1417" y="5013"/>
                    <a:pt x="953" y="5084"/>
                    <a:pt x="607" y="5215"/>
                  </a:cubicBezTo>
                  <a:cubicBezTo>
                    <a:pt x="226" y="5370"/>
                    <a:pt x="0" y="5596"/>
                    <a:pt x="0" y="5834"/>
                  </a:cubicBezTo>
                  <a:lnTo>
                    <a:pt x="0" y="8013"/>
                  </a:lnTo>
                  <a:cubicBezTo>
                    <a:pt x="0" y="8251"/>
                    <a:pt x="214" y="8478"/>
                    <a:pt x="607" y="8632"/>
                  </a:cubicBezTo>
                  <a:cubicBezTo>
                    <a:pt x="953" y="8763"/>
                    <a:pt x="1405" y="8835"/>
                    <a:pt x="1893" y="8835"/>
                  </a:cubicBezTo>
                  <a:cubicBezTo>
                    <a:pt x="2369" y="8835"/>
                    <a:pt x="2834" y="8763"/>
                    <a:pt x="3167" y="8632"/>
                  </a:cubicBezTo>
                  <a:cubicBezTo>
                    <a:pt x="3560" y="8478"/>
                    <a:pt x="3786" y="8251"/>
                    <a:pt x="3786" y="8013"/>
                  </a:cubicBezTo>
                  <a:lnTo>
                    <a:pt x="3786" y="7692"/>
                  </a:lnTo>
                  <a:cubicBezTo>
                    <a:pt x="3786" y="7692"/>
                    <a:pt x="4560" y="8013"/>
                    <a:pt x="4989" y="8073"/>
                  </a:cubicBezTo>
                  <a:lnTo>
                    <a:pt x="5001" y="8073"/>
                  </a:lnTo>
                  <a:cubicBezTo>
                    <a:pt x="5072" y="8073"/>
                    <a:pt x="5156" y="8013"/>
                    <a:pt x="5167" y="7942"/>
                  </a:cubicBezTo>
                  <a:cubicBezTo>
                    <a:pt x="5179" y="7858"/>
                    <a:pt x="5120" y="7775"/>
                    <a:pt x="5036" y="7763"/>
                  </a:cubicBezTo>
                  <a:cubicBezTo>
                    <a:pt x="4584" y="7704"/>
                    <a:pt x="4167" y="7573"/>
                    <a:pt x="3798" y="7335"/>
                  </a:cubicBezTo>
                  <a:lnTo>
                    <a:pt x="3798" y="5834"/>
                  </a:lnTo>
                  <a:cubicBezTo>
                    <a:pt x="3798" y="5572"/>
                    <a:pt x="3584" y="5370"/>
                    <a:pt x="3191" y="5215"/>
                  </a:cubicBezTo>
                  <a:cubicBezTo>
                    <a:pt x="2953" y="5132"/>
                    <a:pt x="2667" y="5072"/>
                    <a:pt x="2358" y="5037"/>
                  </a:cubicBezTo>
                  <a:cubicBezTo>
                    <a:pt x="2334" y="4930"/>
                    <a:pt x="2334" y="4834"/>
                    <a:pt x="2334" y="4727"/>
                  </a:cubicBezTo>
                  <a:cubicBezTo>
                    <a:pt x="2334" y="3775"/>
                    <a:pt x="3548" y="2286"/>
                    <a:pt x="3548" y="2286"/>
                  </a:cubicBezTo>
                  <a:lnTo>
                    <a:pt x="3548" y="3001"/>
                  </a:lnTo>
                  <a:cubicBezTo>
                    <a:pt x="3548" y="3239"/>
                    <a:pt x="3751" y="3465"/>
                    <a:pt x="4155" y="3608"/>
                  </a:cubicBezTo>
                  <a:cubicBezTo>
                    <a:pt x="4501" y="3739"/>
                    <a:pt x="4941" y="3822"/>
                    <a:pt x="5429" y="3822"/>
                  </a:cubicBezTo>
                  <a:cubicBezTo>
                    <a:pt x="5906" y="3822"/>
                    <a:pt x="6370" y="3739"/>
                    <a:pt x="6715" y="3608"/>
                  </a:cubicBezTo>
                  <a:cubicBezTo>
                    <a:pt x="7096" y="3465"/>
                    <a:pt x="7322" y="3239"/>
                    <a:pt x="7322" y="3001"/>
                  </a:cubicBezTo>
                  <a:lnTo>
                    <a:pt x="7322" y="2251"/>
                  </a:lnTo>
                  <a:cubicBezTo>
                    <a:pt x="8084" y="2846"/>
                    <a:pt x="8549" y="3739"/>
                    <a:pt x="8549" y="4727"/>
                  </a:cubicBezTo>
                  <a:cubicBezTo>
                    <a:pt x="8549" y="4834"/>
                    <a:pt x="8549" y="4930"/>
                    <a:pt x="8525" y="5061"/>
                  </a:cubicBezTo>
                  <a:cubicBezTo>
                    <a:pt x="8215" y="5084"/>
                    <a:pt x="7918" y="5144"/>
                    <a:pt x="7680" y="5239"/>
                  </a:cubicBezTo>
                  <a:cubicBezTo>
                    <a:pt x="7275" y="5382"/>
                    <a:pt x="7072" y="5608"/>
                    <a:pt x="7072" y="5858"/>
                  </a:cubicBezTo>
                  <a:lnTo>
                    <a:pt x="7072" y="7347"/>
                  </a:lnTo>
                  <a:cubicBezTo>
                    <a:pt x="6656" y="7597"/>
                    <a:pt x="6179" y="7763"/>
                    <a:pt x="5691" y="7799"/>
                  </a:cubicBezTo>
                  <a:cubicBezTo>
                    <a:pt x="5596" y="7799"/>
                    <a:pt x="5537" y="7882"/>
                    <a:pt x="5537" y="7954"/>
                  </a:cubicBezTo>
                  <a:cubicBezTo>
                    <a:pt x="5537" y="8049"/>
                    <a:pt x="5608" y="8109"/>
                    <a:pt x="5703" y="8109"/>
                  </a:cubicBezTo>
                  <a:lnTo>
                    <a:pt x="5715" y="8109"/>
                  </a:lnTo>
                  <a:cubicBezTo>
                    <a:pt x="6191" y="8073"/>
                    <a:pt x="6656" y="7930"/>
                    <a:pt x="7072" y="7704"/>
                  </a:cubicBezTo>
                  <a:lnTo>
                    <a:pt x="7072" y="8037"/>
                  </a:lnTo>
                  <a:cubicBezTo>
                    <a:pt x="7072" y="8275"/>
                    <a:pt x="7275" y="8490"/>
                    <a:pt x="7680" y="8644"/>
                  </a:cubicBezTo>
                  <a:cubicBezTo>
                    <a:pt x="8025" y="8775"/>
                    <a:pt x="8465" y="8847"/>
                    <a:pt x="8966" y="8847"/>
                  </a:cubicBezTo>
                  <a:cubicBezTo>
                    <a:pt x="9442" y="8847"/>
                    <a:pt x="9894" y="8775"/>
                    <a:pt x="10240" y="8644"/>
                  </a:cubicBezTo>
                  <a:cubicBezTo>
                    <a:pt x="10632" y="8490"/>
                    <a:pt x="10847" y="8275"/>
                    <a:pt x="10847" y="8037"/>
                  </a:cubicBezTo>
                  <a:lnTo>
                    <a:pt x="10847" y="5834"/>
                  </a:lnTo>
                  <a:cubicBezTo>
                    <a:pt x="10763" y="5561"/>
                    <a:pt x="10537" y="5358"/>
                    <a:pt x="10156" y="5203"/>
                  </a:cubicBezTo>
                  <a:cubicBezTo>
                    <a:pt x="9811" y="5072"/>
                    <a:pt x="9358" y="5001"/>
                    <a:pt x="8870" y="5001"/>
                  </a:cubicBezTo>
                  <a:lnTo>
                    <a:pt x="8751" y="5001"/>
                  </a:lnTo>
                  <a:cubicBezTo>
                    <a:pt x="8763" y="4894"/>
                    <a:pt x="8763" y="4799"/>
                    <a:pt x="8763" y="4703"/>
                  </a:cubicBezTo>
                  <a:cubicBezTo>
                    <a:pt x="8763" y="3548"/>
                    <a:pt x="8204" y="2513"/>
                    <a:pt x="7263" y="1882"/>
                  </a:cubicBezTo>
                  <a:lnTo>
                    <a:pt x="7263" y="798"/>
                  </a:lnTo>
                  <a:lnTo>
                    <a:pt x="7263" y="786"/>
                  </a:lnTo>
                  <a:cubicBezTo>
                    <a:pt x="7251" y="310"/>
                    <a:pt x="6465" y="60"/>
                    <a:pt x="5703" y="0"/>
                  </a:cubicBezTo>
                  <a:cubicBezTo>
                    <a:pt x="5596" y="0"/>
                    <a:pt x="5525" y="72"/>
                    <a:pt x="5537" y="179"/>
                  </a:cubicBezTo>
                  <a:cubicBezTo>
                    <a:pt x="5548" y="250"/>
                    <a:pt x="5608" y="310"/>
                    <a:pt x="5691" y="310"/>
                  </a:cubicBezTo>
                  <a:cubicBezTo>
                    <a:pt x="6501" y="369"/>
                    <a:pt x="6953" y="631"/>
                    <a:pt x="6953" y="798"/>
                  </a:cubicBezTo>
                  <a:cubicBezTo>
                    <a:pt x="6953" y="870"/>
                    <a:pt x="6846" y="1012"/>
                    <a:pt x="6549" y="1108"/>
                  </a:cubicBezTo>
                  <a:cubicBezTo>
                    <a:pt x="6239" y="1227"/>
                    <a:pt x="5834" y="1286"/>
                    <a:pt x="5394" y="1286"/>
                  </a:cubicBezTo>
                  <a:cubicBezTo>
                    <a:pt x="4941" y="1286"/>
                    <a:pt x="4536" y="1227"/>
                    <a:pt x="4227" y="1108"/>
                  </a:cubicBezTo>
                  <a:cubicBezTo>
                    <a:pt x="3929" y="989"/>
                    <a:pt x="3822" y="870"/>
                    <a:pt x="3822" y="798"/>
                  </a:cubicBezTo>
                  <a:cubicBezTo>
                    <a:pt x="3822" y="631"/>
                    <a:pt x="4263" y="369"/>
                    <a:pt x="5060" y="310"/>
                  </a:cubicBezTo>
                  <a:cubicBezTo>
                    <a:pt x="5156" y="310"/>
                    <a:pt x="5215" y="215"/>
                    <a:pt x="5215" y="143"/>
                  </a:cubicBezTo>
                  <a:cubicBezTo>
                    <a:pt x="5215" y="60"/>
                    <a:pt x="5120" y="0"/>
                    <a:pt x="5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48"/>
            <p:cNvSpPr/>
            <p:nvPr/>
          </p:nvSpPr>
          <p:spPr>
            <a:xfrm>
              <a:off x="3742713" y="2721950"/>
              <a:ext cx="8075" cy="9075"/>
            </a:xfrm>
            <a:custGeom>
              <a:rect b="b" l="l" r="r" t="t"/>
              <a:pathLst>
                <a:path extrusionOk="0" h="363" w="323">
                  <a:moveTo>
                    <a:pt x="144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44" y="358"/>
                  </a:cubicBezTo>
                  <a:cubicBezTo>
                    <a:pt x="154" y="361"/>
                    <a:pt x="164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8"/>
            <p:cNvSpPr/>
            <p:nvPr/>
          </p:nvSpPr>
          <p:spPr>
            <a:xfrm>
              <a:off x="3758488" y="2721950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1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1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6" y="362"/>
                    <a:pt x="311" y="287"/>
                    <a:pt x="311" y="203"/>
                  </a:cubicBezTo>
                  <a:lnTo>
                    <a:pt x="311" y="167"/>
                  </a:lnTo>
                  <a:cubicBezTo>
                    <a:pt x="311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3773688" y="2721950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lnTo>
                    <a:pt x="0" y="203"/>
                  </a:ln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2" name="Google Shape;2532;p48"/>
          <p:cNvSpPr/>
          <p:nvPr/>
        </p:nvSpPr>
        <p:spPr>
          <a:xfrm>
            <a:off x="6194216" y="3336350"/>
            <a:ext cx="1733700" cy="444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HTML, PHP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7" name="Google Shape;25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303775"/>
            <a:ext cx="5638800" cy="42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8" name="Google Shape;2538;p49"/>
          <p:cNvSpPr txBox="1"/>
          <p:nvPr/>
        </p:nvSpPr>
        <p:spPr>
          <a:xfrm rot="-1802222">
            <a:off x="4768061" y="748735"/>
            <a:ext cx="868428" cy="400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Solicitud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39" name="Google Shape;2539;p49"/>
          <p:cNvSpPr txBox="1"/>
          <p:nvPr/>
        </p:nvSpPr>
        <p:spPr>
          <a:xfrm rot="-2974871">
            <a:off x="2516695" y="2357246"/>
            <a:ext cx="868485" cy="615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Solicita datos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40" name="Google Shape;2540;p49"/>
          <p:cNvSpPr txBox="1"/>
          <p:nvPr/>
        </p:nvSpPr>
        <p:spPr>
          <a:xfrm rot="-1187">
            <a:off x="6446918" y="2363879"/>
            <a:ext cx="86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Envía al usuario la salida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4" name="Shape 2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LÓGICA DEL NEGOCIO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2546" name="Google Shape;2546;p50"/>
          <p:cNvSpPr txBox="1"/>
          <p:nvPr/>
        </p:nvSpPr>
        <p:spPr>
          <a:xfrm>
            <a:off x="1535875" y="1307475"/>
            <a:ext cx="64329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“Es un conjunto de reglas que se siguen en el software para reaccionar ante distintas situaciones”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https://desarrolloweb.com/articulos/que-es-mvc.html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7" name="Google Shape;2547;p50"/>
          <p:cNvSpPr txBox="1"/>
          <p:nvPr/>
        </p:nvSpPr>
        <p:spPr>
          <a:xfrm>
            <a:off x="2109250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ROLES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2548" name="Google Shape;2548;p50"/>
          <p:cNvSpPr txBox="1"/>
          <p:nvPr/>
        </p:nvSpPr>
        <p:spPr>
          <a:xfrm>
            <a:off x="4887775" y="3341825"/>
            <a:ext cx="21468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PERMISOS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grpSp>
        <p:nvGrpSpPr>
          <p:cNvPr id="2549" name="Google Shape;2549;p50"/>
          <p:cNvGrpSpPr/>
          <p:nvPr/>
        </p:nvGrpSpPr>
        <p:grpSpPr>
          <a:xfrm>
            <a:off x="1715100" y="3125050"/>
            <a:ext cx="5713800" cy="156600"/>
            <a:chOff x="1702850" y="2427325"/>
            <a:chExt cx="5713800" cy="156600"/>
          </a:xfrm>
        </p:grpSpPr>
        <p:sp>
          <p:nvSpPr>
            <p:cNvPr id="2550" name="Google Shape;2550;p50"/>
            <p:cNvSpPr/>
            <p:nvPr/>
          </p:nvSpPr>
          <p:spPr>
            <a:xfrm>
              <a:off x="17028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>
              <a:off x="30921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>
              <a:off x="44814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58707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4" name="Google Shape;2554;p50"/>
            <p:cNvCxnSpPr>
              <a:stCxn id="2550" idx="6"/>
              <a:endCxn id="2551" idx="2"/>
            </p:cNvCxnSpPr>
            <p:nvPr/>
          </p:nvCxnSpPr>
          <p:spPr>
            <a:xfrm>
              <a:off x="18594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5" name="Google Shape;2555;p50"/>
            <p:cNvCxnSpPr>
              <a:stCxn id="2551" idx="6"/>
              <a:endCxn id="2552" idx="2"/>
            </p:cNvCxnSpPr>
            <p:nvPr/>
          </p:nvCxnSpPr>
          <p:spPr>
            <a:xfrm>
              <a:off x="32487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6" name="Google Shape;2556;p50"/>
            <p:cNvCxnSpPr>
              <a:stCxn id="2552" idx="6"/>
              <a:endCxn id="2553" idx="2"/>
            </p:cNvCxnSpPr>
            <p:nvPr/>
          </p:nvCxnSpPr>
          <p:spPr>
            <a:xfrm>
              <a:off x="46380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7" name="Google Shape;2557;p50"/>
            <p:cNvSpPr/>
            <p:nvPr/>
          </p:nvSpPr>
          <p:spPr>
            <a:xfrm>
              <a:off x="7260050" y="2427325"/>
              <a:ext cx="156600" cy="156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0993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58" name="Google Shape;2558;p50"/>
            <p:cNvCxnSpPr>
              <a:stCxn id="2553" idx="6"/>
              <a:endCxn id="2557" idx="2"/>
            </p:cNvCxnSpPr>
            <p:nvPr/>
          </p:nvCxnSpPr>
          <p:spPr>
            <a:xfrm>
              <a:off x="6027350" y="2505625"/>
              <a:ext cx="1232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2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51"/>
          <p:cNvSpPr txBox="1"/>
          <p:nvPr>
            <p:ph type="title"/>
          </p:nvPr>
        </p:nvSpPr>
        <p:spPr>
          <a:xfrm>
            <a:off x="2717475" y="1671775"/>
            <a:ext cx="32928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GRACIAS!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"/>
          <p:cNvSpPr txBox="1"/>
          <p:nvPr>
            <p:ph idx="4294967295" type="title"/>
          </p:nvPr>
        </p:nvSpPr>
        <p:spPr>
          <a:xfrm flipH="1">
            <a:off x="1060350" y="2858938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Desarrollo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colaborativos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3" name="Google Shape;1173;p26"/>
          <p:cNvSpPr txBox="1"/>
          <p:nvPr>
            <p:ph idx="4294967295" type="title"/>
          </p:nvPr>
        </p:nvSpPr>
        <p:spPr>
          <a:xfrm flipH="1">
            <a:off x="769501" y="1598075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Ahorrar tiempo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4" name="Google Shape;1174;p26"/>
          <p:cNvSpPr txBox="1"/>
          <p:nvPr>
            <p:ph idx="4294967295" type="title"/>
          </p:nvPr>
        </p:nvSpPr>
        <p:spPr>
          <a:xfrm>
            <a:off x="3369003" y="44484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Seguridad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5" name="Google Shape;1175;p26"/>
          <p:cNvSpPr txBox="1"/>
          <p:nvPr>
            <p:ph idx="4294967295" type="title"/>
          </p:nvPr>
        </p:nvSpPr>
        <p:spPr>
          <a:xfrm>
            <a:off x="5861699" y="1708600"/>
            <a:ext cx="24060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Encontrar herramientas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6" name="Google Shape;117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77" name="Google Shape;1177;p26"/>
          <p:cNvSpPr/>
          <p:nvPr/>
        </p:nvSpPr>
        <p:spPr>
          <a:xfrm>
            <a:off x="3368714" y="1598075"/>
            <a:ext cx="2406300" cy="2406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178" name="Google Shape;1178;p26"/>
          <p:cNvSpPr/>
          <p:nvPr/>
        </p:nvSpPr>
        <p:spPr>
          <a:xfrm>
            <a:off x="32233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5129900" y="151546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3026500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1" name="Google Shape;1181;p26"/>
          <p:cNvSpPr/>
          <p:nvPr/>
        </p:nvSpPr>
        <p:spPr>
          <a:xfrm>
            <a:off x="4176538" y="3570038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2" name="Google Shape;1182;p26"/>
          <p:cNvGrpSpPr/>
          <p:nvPr/>
        </p:nvGrpSpPr>
        <p:grpSpPr>
          <a:xfrm>
            <a:off x="5326613" y="1731894"/>
            <a:ext cx="397295" cy="357816"/>
            <a:chOff x="2041013" y="3196425"/>
            <a:chExt cx="269700" cy="242900"/>
          </a:xfrm>
        </p:grpSpPr>
        <p:sp>
          <p:nvSpPr>
            <p:cNvPr id="1183" name="Google Shape;1183;p26"/>
            <p:cNvSpPr/>
            <p:nvPr/>
          </p:nvSpPr>
          <p:spPr>
            <a:xfrm>
              <a:off x="2041013" y="3196425"/>
              <a:ext cx="269700" cy="242900"/>
            </a:xfrm>
            <a:custGeom>
              <a:rect b="b" l="l" r="r" t="t"/>
              <a:pathLst>
                <a:path extrusionOk="0" h="9716" w="10788">
                  <a:moveTo>
                    <a:pt x="6502" y="8049"/>
                  </a:moveTo>
                  <a:cubicBezTo>
                    <a:pt x="6609" y="8466"/>
                    <a:pt x="6847" y="9025"/>
                    <a:pt x="7371" y="9406"/>
                  </a:cubicBezTo>
                  <a:lnTo>
                    <a:pt x="7371" y="9418"/>
                  </a:lnTo>
                  <a:lnTo>
                    <a:pt x="3442" y="9418"/>
                  </a:lnTo>
                  <a:lnTo>
                    <a:pt x="3442" y="9406"/>
                  </a:lnTo>
                  <a:cubicBezTo>
                    <a:pt x="3954" y="9025"/>
                    <a:pt x="4192" y="8489"/>
                    <a:pt x="4299" y="8049"/>
                  </a:cubicBezTo>
                  <a:close/>
                  <a:moveTo>
                    <a:pt x="930" y="0"/>
                  </a:moveTo>
                  <a:cubicBezTo>
                    <a:pt x="418" y="0"/>
                    <a:pt x="1" y="417"/>
                    <a:pt x="1" y="941"/>
                  </a:cubicBezTo>
                  <a:lnTo>
                    <a:pt x="1" y="7537"/>
                  </a:lnTo>
                  <a:cubicBezTo>
                    <a:pt x="1" y="7811"/>
                    <a:pt x="215" y="8037"/>
                    <a:pt x="501" y="8037"/>
                  </a:cubicBezTo>
                  <a:lnTo>
                    <a:pt x="3990" y="8037"/>
                  </a:lnTo>
                  <a:cubicBezTo>
                    <a:pt x="3882" y="8394"/>
                    <a:pt x="3668" y="8823"/>
                    <a:pt x="3251" y="9144"/>
                  </a:cubicBezTo>
                  <a:cubicBezTo>
                    <a:pt x="3132" y="9228"/>
                    <a:pt x="3097" y="9394"/>
                    <a:pt x="3168" y="9537"/>
                  </a:cubicBezTo>
                  <a:cubicBezTo>
                    <a:pt x="3228" y="9656"/>
                    <a:pt x="3347" y="9716"/>
                    <a:pt x="3466" y="9716"/>
                  </a:cubicBezTo>
                  <a:lnTo>
                    <a:pt x="7383" y="9716"/>
                  </a:lnTo>
                  <a:cubicBezTo>
                    <a:pt x="7514" y="9716"/>
                    <a:pt x="7633" y="9644"/>
                    <a:pt x="7680" y="9525"/>
                  </a:cubicBezTo>
                  <a:cubicBezTo>
                    <a:pt x="7740" y="9394"/>
                    <a:pt x="7692" y="9228"/>
                    <a:pt x="7573" y="9144"/>
                  </a:cubicBezTo>
                  <a:cubicBezTo>
                    <a:pt x="7157" y="8823"/>
                    <a:pt x="6942" y="8394"/>
                    <a:pt x="6847" y="8037"/>
                  </a:cubicBezTo>
                  <a:lnTo>
                    <a:pt x="8097" y="8037"/>
                  </a:lnTo>
                  <a:cubicBezTo>
                    <a:pt x="8169" y="8037"/>
                    <a:pt x="8240" y="7977"/>
                    <a:pt x="8240" y="7894"/>
                  </a:cubicBezTo>
                  <a:cubicBezTo>
                    <a:pt x="8240" y="7799"/>
                    <a:pt x="8181" y="7739"/>
                    <a:pt x="8097" y="7739"/>
                  </a:cubicBezTo>
                  <a:lnTo>
                    <a:pt x="525" y="7739"/>
                  </a:lnTo>
                  <a:cubicBezTo>
                    <a:pt x="418" y="7739"/>
                    <a:pt x="346" y="7656"/>
                    <a:pt x="346" y="7561"/>
                  </a:cubicBezTo>
                  <a:lnTo>
                    <a:pt x="346" y="6608"/>
                  </a:lnTo>
                  <a:lnTo>
                    <a:pt x="10478" y="6608"/>
                  </a:lnTo>
                  <a:lnTo>
                    <a:pt x="10478" y="7680"/>
                  </a:lnTo>
                  <a:cubicBezTo>
                    <a:pt x="10478" y="7715"/>
                    <a:pt x="10443" y="7739"/>
                    <a:pt x="10419" y="7739"/>
                  </a:cubicBezTo>
                  <a:lnTo>
                    <a:pt x="8716" y="7739"/>
                  </a:lnTo>
                  <a:cubicBezTo>
                    <a:pt x="8704" y="7739"/>
                    <a:pt x="8692" y="7739"/>
                    <a:pt x="8681" y="7751"/>
                  </a:cubicBezTo>
                  <a:cubicBezTo>
                    <a:pt x="8538" y="7894"/>
                    <a:pt x="8633" y="8049"/>
                    <a:pt x="8764" y="8049"/>
                  </a:cubicBezTo>
                  <a:lnTo>
                    <a:pt x="10621" y="8049"/>
                  </a:lnTo>
                  <a:cubicBezTo>
                    <a:pt x="10717" y="8049"/>
                    <a:pt x="10788" y="7977"/>
                    <a:pt x="10788" y="7894"/>
                  </a:cubicBezTo>
                  <a:lnTo>
                    <a:pt x="10788" y="3155"/>
                  </a:lnTo>
                  <a:cubicBezTo>
                    <a:pt x="10788" y="3144"/>
                    <a:pt x="10788" y="3132"/>
                    <a:pt x="10776" y="3108"/>
                  </a:cubicBezTo>
                  <a:cubicBezTo>
                    <a:pt x="10732" y="3064"/>
                    <a:pt x="10684" y="3045"/>
                    <a:pt x="10639" y="3045"/>
                  </a:cubicBezTo>
                  <a:cubicBezTo>
                    <a:pt x="10552" y="3045"/>
                    <a:pt x="10478" y="3116"/>
                    <a:pt x="10478" y="3203"/>
                  </a:cubicBezTo>
                  <a:lnTo>
                    <a:pt x="10478" y="6287"/>
                  </a:lnTo>
                  <a:lnTo>
                    <a:pt x="346" y="6287"/>
                  </a:lnTo>
                  <a:lnTo>
                    <a:pt x="346" y="929"/>
                  </a:lnTo>
                  <a:cubicBezTo>
                    <a:pt x="346" y="584"/>
                    <a:pt x="620" y="310"/>
                    <a:pt x="953" y="310"/>
                  </a:cubicBezTo>
                  <a:lnTo>
                    <a:pt x="9847" y="310"/>
                  </a:lnTo>
                  <a:cubicBezTo>
                    <a:pt x="10193" y="310"/>
                    <a:pt x="10467" y="596"/>
                    <a:pt x="10467" y="929"/>
                  </a:cubicBezTo>
                  <a:lnTo>
                    <a:pt x="10467" y="2548"/>
                  </a:lnTo>
                  <a:cubicBezTo>
                    <a:pt x="10467" y="2659"/>
                    <a:pt x="10528" y="2728"/>
                    <a:pt x="10622" y="2728"/>
                  </a:cubicBezTo>
                  <a:cubicBezTo>
                    <a:pt x="10630" y="2728"/>
                    <a:pt x="10637" y="2728"/>
                    <a:pt x="10645" y="2727"/>
                  </a:cubicBezTo>
                  <a:cubicBezTo>
                    <a:pt x="10717" y="2715"/>
                    <a:pt x="10776" y="2655"/>
                    <a:pt x="10776" y="2560"/>
                  </a:cubicBezTo>
                  <a:lnTo>
                    <a:pt x="10776" y="941"/>
                  </a:lnTo>
                  <a:cubicBezTo>
                    <a:pt x="10776" y="417"/>
                    <a:pt x="10359" y="0"/>
                    <a:pt x="9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6"/>
            <p:cNvSpPr/>
            <p:nvPr/>
          </p:nvSpPr>
          <p:spPr>
            <a:xfrm>
              <a:off x="2166175" y="3308188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3" y="310"/>
                  </a:moveTo>
                  <a:cubicBezTo>
                    <a:pt x="429" y="310"/>
                    <a:pt x="465" y="346"/>
                    <a:pt x="465" y="394"/>
                  </a:cubicBezTo>
                  <a:cubicBezTo>
                    <a:pt x="465" y="429"/>
                    <a:pt x="417" y="465"/>
                    <a:pt x="393" y="465"/>
                  </a:cubicBezTo>
                  <a:cubicBezTo>
                    <a:pt x="346" y="465"/>
                    <a:pt x="310" y="429"/>
                    <a:pt x="310" y="394"/>
                  </a:cubicBezTo>
                  <a:cubicBezTo>
                    <a:pt x="310" y="346"/>
                    <a:pt x="346" y="310"/>
                    <a:pt x="393" y="310"/>
                  </a:cubicBezTo>
                  <a:close/>
                  <a:moveTo>
                    <a:pt x="393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79" y="775"/>
                    <a:pt x="393" y="775"/>
                  </a:cubicBezTo>
                  <a:cubicBezTo>
                    <a:pt x="608" y="775"/>
                    <a:pt x="774" y="596"/>
                    <a:pt x="774" y="394"/>
                  </a:cubicBezTo>
                  <a:cubicBezTo>
                    <a:pt x="774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6"/>
            <p:cNvSpPr/>
            <p:nvPr/>
          </p:nvSpPr>
          <p:spPr>
            <a:xfrm>
              <a:off x="2125850" y="3276938"/>
              <a:ext cx="100025" cy="81875"/>
            </a:xfrm>
            <a:custGeom>
              <a:rect b="b" l="l" r="r" t="t"/>
              <a:pathLst>
                <a:path extrusionOk="0" h="3275" w="4001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3108"/>
                  </a:lnTo>
                  <a:cubicBezTo>
                    <a:pt x="0" y="3191"/>
                    <a:pt x="72" y="3275"/>
                    <a:pt x="155" y="3275"/>
                  </a:cubicBezTo>
                  <a:lnTo>
                    <a:pt x="1048" y="3275"/>
                  </a:lnTo>
                  <a:cubicBezTo>
                    <a:pt x="1072" y="3275"/>
                    <a:pt x="1096" y="3251"/>
                    <a:pt x="1107" y="3239"/>
                  </a:cubicBezTo>
                  <a:cubicBezTo>
                    <a:pt x="1227" y="3108"/>
                    <a:pt x="1143" y="2941"/>
                    <a:pt x="1012" y="2941"/>
                  </a:cubicBezTo>
                  <a:lnTo>
                    <a:pt x="334" y="2941"/>
                  </a:lnTo>
                  <a:cubicBezTo>
                    <a:pt x="322" y="2941"/>
                    <a:pt x="310" y="2929"/>
                    <a:pt x="310" y="2905"/>
                  </a:cubicBezTo>
                  <a:lnTo>
                    <a:pt x="310" y="322"/>
                  </a:lnTo>
                  <a:cubicBezTo>
                    <a:pt x="310" y="310"/>
                    <a:pt x="322" y="286"/>
                    <a:pt x="334" y="286"/>
                  </a:cubicBezTo>
                  <a:lnTo>
                    <a:pt x="3655" y="286"/>
                  </a:lnTo>
                  <a:cubicBezTo>
                    <a:pt x="3679" y="286"/>
                    <a:pt x="3691" y="310"/>
                    <a:pt x="3691" y="322"/>
                  </a:cubicBezTo>
                  <a:lnTo>
                    <a:pt x="3691" y="2905"/>
                  </a:lnTo>
                  <a:cubicBezTo>
                    <a:pt x="3691" y="2929"/>
                    <a:pt x="3667" y="2941"/>
                    <a:pt x="3655" y="2941"/>
                  </a:cubicBezTo>
                  <a:lnTo>
                    <a:pt x="1631" y="2941"/>
                  </a:lnTo>
                  <a:cubicBezTo>
                    <a:pt x="1548" y="2941"/>
                    <a:pt x="1465" y="3013"/>
                    <a:pt x="1465" y="3120"/>
                  </a:cubicBezTo>
                  <a:cubicBezTo>
                    <a:pt x="1488" y="3191"/>
                    <a:pt x="1548" y="3251"/>
                    <a:pt x="1631" y="3251"/>
                  </a:cubicBezTo>
                  <a:lnTo>
                    <a:pt x="3655" y="3251"/>
                  </a:lnTo>
                  <a:cubicBezTo>
                    <a:pt x="3858" y="3251"/>
                    <a:pt x="4001" y="3108"/>
                    <a:pt x="4001" y="2917"/>
                  </a:cubicBezTo>
                  <a:lnTo>
                    <a:pt x="4001" y="322"/>
                  </a:lnTo>
                  <a:cubicBezTo>
                    <a:pt x="4001" y="143"/>
                    <a:pt x="383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6"/>
            <p:cNvSpPr/>
            <p:nvPr/>
          </p:nvSpPr>
          <p:spPr>
            <a:xfrm>
              <a:off x="2155313" y="3297763"/>
              <a:ext cx="41100" cy="40225"/>
            </a:xfrm>
            <a:custGeom>
              <a:rect b="b" l="l" r="r" t="t"/>
              <a:pathLst>
                <a:path extrusionOk="0" h="1609" w="1644">
                  <a:moveTo>
                    <a:pt x="239" y="1"/>
                  </a:moveTo>
                  <a:cubicBezTo>
                    <a:pt x="168" y="1"/>
                    <a:pt x="96" y="60"/>
                    <a:pt x="84" y="132"/>
                  </a:cubicBezTo>
                  <a:cubicBezTo>
                    <a:pt x="60" y="215"/>
                    <a:pt x="132" y="310"/>
                    <a:pt x="239" y="310"/>
                  </a:cubicBezTo>
                  <a:lnTo>
                    <a:pt x="1096" y="310"/>
                  </a:lnTo>
                  <a:lnTo>
                    <a:pt x="60" y="1334"/>
                  </a:lnTo>
                  <a:cubicBezTo>
                    <a:pt x="1" y="1394"/>
                    <a:pt x="1" y="1489"/>
                    <a:pt x="49" y="1548"/>
                  </a:cubicBezTo>
                  <a:cubicBezTo>
                    <a:pt x="84" y="1584"/>
                    <a:pt x="120" y="1608"/>
                    <a:pt x="179" y="1608"/>
                  </a:cubicBezTo>
                  <a:cubicBezTo>
                    <a:pt x="227" y="1608"/>
                    <a:pt x="251" y="1584"/>
                    <a:pt x="287" y="1560"/>
                  </a:cubicBezTo>
                  <a:lnTo>
                    <a:pt x="1322" y="513"/>
                  </a:lnTo>
                  <a:lnTo>
                    <a:pt x="1322" y="1394"/>
                  </a:lnTo>
                  <a:cubicBezTo>
                    <a:pt x="1322" y="1465"/>
                    <a:pt x="1382" y="1548"/>
                    <a:pt x="1465" y="1560"/>
                  </a:cubicBezTo>
                  <a:cubicBezTo>
                    <a:pt x="1471" y="1561"/>
                    <a:pt x="1478" y="1562"/>
                    <a:pt x="1484" y="1562"/>
                  </a:cubicBezTo>
                  <a:cubicBezTo>
                    <a:pt x="1562" y="1562"/>
                    <a:pt x="1644" y="1493"/>
                    <a:pt x="1644" y="1394"/>
                  </a:cubicBezTo>
                  <a:lnTo>
                    <a:pt x="1644" y="144"/>
                  </a:lnTo>
                  <a:cubicBezTo>
                    <a:pt x="1644" y="72"/>
                    <a:pt x="1573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6"/>
            <p:cNvSpPr/>
            <p:nvPr/>
          </p:nvSpPr>
          <p:spPr>
            <a:xfrm>
              <a:off x="2156050" y="3300163"/>
              <a:ext cx="39625" cy="35425"/>
            </a:xfrm>
            <a:custGeom>
              <a:rect b="b" l="l" r="r" t="t"/>
              <a:pathLst>
                <a:path extrusionOk="0" h="1417" w="1585">
                  <a:moveTo>
                    <a:pt x="1406" y="0"/>
                  </a:moveTo>
                  <a:cubicBezTo>
                    <a:pt x="1310" y="12"/>
                    <a:pt x="1251" y="83"/>
                    <a:pt x="1251" y="167"/>
                  </a:cubicBezTo>
                  <a:lnTo>
                    <a:pt x="1251" y="1095"/>
                  </a:lnTo>
                  <a:lnTo>
                    <a:pt x="179" y="1095"/>
                  </a:lnTo>
                  <a:cubicBezTo>
                    <a:pt x="108" y="1095"/>
                    <a:pt x="36" y="1155"/>
                    <a:pt x="25" y="1238"/>
                  </a:cubicBezTo>
                  <a:cubicBezTo>
                    <a:pt x="1" y="1322"/>
                    <a:pt x="72" y="1417"/>
                    <a:pt x="179" y="1417"/>
                  </a:cubicBezTo>
                  <a:lnTo>
                    <a:pt x="1418" y="1417"/>
                  </a:lnTo>
                  <a:cubicBezTo>
                    <a:pt x="1513" y="1417"/>
                    <a:pt x="1584" y="1334"/>
                    <a:pt x="1584" y="1250"/>
                  </a:cubicBezTo>
                  <a:lnTo>
                    <a:pt x="1584" y="167"/>
                  </a:lnTo>
                  <a:cubicBezTo>
                    <a:pt x="1584" y="72"/>
                    <a:pt x="1513" y="0"/>
                    <a:pt x="1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6"/>
            <p:cNvSpPr/>
            <p:nvPr/>
          </p:nvSpPr>
          <p:spPr>
            <a:xfrm>
              <a:off x="2156200" y="3299988"/>
              <a:ext cx="39325" cy="35775"/>
            </a:xfrm>
            <a:custGeom>
              <a:rect b="b" l="l" r="r" t="t"/>
              <a:pathLst>
                <a:path extrusionOk="0" h="1431" w="157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262"/>
                  </a:lnTo>
                  <a:cubicBezTo>
                    <a:pt x="1" y="1346"/>
                    <a:pt x="60" y="1417"/>
                    <a:pt x="131" y="1429"/>
                  </a:cubicBezTo>
                  <a:cubicBezTo>
                    <a:pt x="138" y="1430"/>
                    <a:pt x="145" y="1430"/>
                    <a:pt x="152" y="1430"/>
                  </a:cubicBezTo>
                  <a:cubicBezTo>
                    <a:pt x="238" y="1430"/>
                    <a:pt x="310" y="1362"/>
                    <a:pt x="310" y="1262"/>
                  </a:cubicBezTo>
                  <a:lnTo>
                    <a:pt x="310" y="334"/>
                  </a:lnTo>
                  <a:lnTo>
                    <a:pt x="1382" y="334"/>
                  </a:lnTo>
                  <a:cubicBezTo>
                    <a:pt x="1465" y="334"/>
                    <a:pt x="1536" y="274"/>
                    <a:pt x="1548" y="191"/>
                  </a:cubicBezTo>
                  <a:cubicBezTo>
                    <a:pt x="1572" y="72"/>
                    <a:pt x="1489" y="0"/>
                    <a:pt x="1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6"/>
            <p:cNvSpPr/>
            <p:nvPr/>
          </p:nvSpPr>
          <p:spPr>
            <a:xfrm>
              <a:off x="2171825" y="3313350"/>
              <a:ext cx="8075" cy="9050"/>
            </a:xfrm>
            <a:custGeom>
              <a:rect b="b" l="l" r="r" t="t"/>
              <a:pathLst>
                <a:path extrusionOk="0" h="362" w="323">
                  <a:moveTo>
                    <a:pt x="144" y="1"/>
                  </a:moveTo>
                  <a:cubicBezTo>
                    <a:pt x="72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44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2171975" y="3313350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1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8"/>
                  </a:cubicBezTo>
                  <a:cubicBezTo>
                    <a:pt x="143" y="361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1"/>
                    <a:pt x="1096" y="179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6"/>
            <p:cNvSpPr/>
            <p:nvPr/>
          </p:nvSpPr>
          <p:spPr>
            <a:xfrm>
              <a:off x="2162150" y="3313988"/>
              <a:ext cx="27425" cy="7775"/>
            </a:xfrm>
            <a:custGeom>
              <a:rect b="b" l="l" r="r" t="t"/>
              <a:pathLst>
                <a:path extrusionOk="0" h="311" w="1097">
                  <a:moveTo>
                    <a:pt x="179" y="1"/>
                  </a:moveTo>
                  <a:cubicBezTo>
                    <a:pt x="108" y="1"/>
                    <a:pt x="37" y="60"/>
                    <a:pt x="13" y="132"/>
                  </a:cubicBezTo>
                  <a:cubicBezTo>
                    <a:pt x="1" y="215"/>
                    <a:pt x="72" y="311"/>
                    <a:pt x="179" y="311"/>
                  </a:cubicBezTo>
                  <a:lnTo>
                    <a:pt x="930" y="311"/>
                  </a:lnTo>
                  <a:cubicBezTo>
                    <a:pt x="1001" y="311"/>
                    <a:pt x="1072" y="251"/>
                    <a:pt x="1096" y="180"/>
                  </a:cubicBezTo>
                  <a:cubicBezTo>
                    <a:pt x="1096" y="84"/>
                    <a:pt x="1013" y="1"/>
                    <a:pt x="9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6"/>
            <p:cNvSpPr/>
            <p:nvPr/>
          </p:nvSpPr>
          <p:spPr>
            <a:xfrm>
              <a:off x="2162150" y="3314000"/>
              <a:ext cx="27425" cy="7750"/>
            </a:xfrm>
            <a:custGeom>
              <a:rect b="b" l="l" r="r" t="t"/>
              <a:pathLst>
                <a:path extrusionOk="0" h="310" w="1097">
                  <a:moveTo>
                    <a:pt x="179" y="0"/>
                  </a:moveTo>
                  <a:cubicBezTo>
                    <a:pt x="108" y="0"/>
                    <a:pt x="37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30" y="310"/>
                  </a:lnTo>
                  <a:cubicBezTo>
                    <a:pt x="1001" y="310"/>
                    <a:pt x="1072" y="250"/>
                    <a:pt x="1096" y="179"/>
                  </a:cubicBezTo>
                  <a:cubicBezTo>
                    <a:pt x="1096" y="72"/>
                    <a:pt x="1013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1" y="361"/>
                    <a:pt x="151" y="362"/>
                    <a:pt x="161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6"/>
            <p:cNvSpPr/>
            <p:nvPr/>
          </p:nvSpPr>
          <p:spPr>
            <a:xfrm>
              <a:off x="2171975" y="3313338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lnTo>
                    <a:pt x="1" y="203"/>
                  </a:lnTo>
                  <a:cubicBezTo>
                    <a:pt x="1" y="275"/>
                    <a:pt x="60" y="346"/>
                    <a:pt x="132" y="358"/>
                  </a:cubicBezTo>
                  <a:cubicBezTo>
                    <a:pt x="143" y="361"/>
                    <a:pt x="154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0"/>
                    <a:pt x="13" y="132"/>
                  </a:cubicBezTo>
                  <a:cubicBezTo>
                    <a:pt x="1" y="227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1"/>
                    <a:pt x="1084" y="179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6"/>
            <p:cNvSpPr/>
            <p:nvPr/>
          </p:nvSpPr>
          <p:spPr>
            <a:xfrm>
              <a:off x="2162000" y="3313988"/>
              <a:ext cx="27725" cy="7775"/>
            </a:xfrm>
            <a:custGeom>
              <a:rect b="b" l="l" r="r" t="t"/>
              <a:pathLst>
                <a:path extrusionOk="0" h="311" w="1109">
                  <a:moveTo>
                    <a:pt x="179" y="1"/>
                  </a:moveTo>
                  <a:cubicBezTo>
                    <a:pt x="108" y="1"/>
                    <a:pt x="36" y="61"/>
                    <a:pt x="13" y="132"/>
                  </a:cubicBezTo>
                  <a:cubicBezTo>
                    <a:pt x="1" y="227"/>
                    <a:pt x="72" y="311"/>
                    <a:pt x="179" y="311"/>
                  </a:cubicBezTo>
                  <a:lnTo>
                    <a:pt x="929" y="311"/>
                  </a:lnTo>
                  <a:cubicBezTo>
                    <a:pt x="1001" y="311"/>
                    <a:pt x="1072" y="251"/>
                    <a:pt x="1084" y="180"/>
                  </a:cubicBezTo>
                  <a:cubicBezTo>
                    <a:pt x="1108" y="72"/>
                    <a:pt x="1025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6"/>
            <p:cNvSpPr/>
            <p:nvPr/>
          </p:nvSpPr>
          <p:spPr>
            <a:xfrm>
              <a:off x="2162000" y="3314000"/>
              <a:ext cx="27725" cy="7750"/>
            </a:xfrm>
            <a:custGeom>
              <a:rect b="b" l="l" r="r" t="t"/>
              <a:pathLst>
                <a:path extrusionOk="0" h="310" w="1109">
                  <a:moveTo>
                    <a:pt x="179" y="0"/>
                  </a:moveTo>
                  <a:cubicBezTo>
                    <a:pt x="108" y="0"/>
                    <a:pt x="36" y="60"/>
                    <a:pt x="13" y="131"/>
                  </a:cubicBezTo>
                  <a:cubicBezTo>
                    <a:pt x="1" y="226"/>
                    <a:pt x="72" y="310"/>
                    <a:pt x="179" y="310"/>
                  </a:cubicBezTo>
                  <a:lnTo>
                    <a:pt x="929" y="310"/>
                  </a:lnTo>
                  <a:cubicBezTo>
                    <a:pt x="1001" y="310"/>
                    <a:pt x="1072" y="250"/>
                    <a:pt x="1084" y="179"/>
                  </a:cubicBezTo>
                  <a:cubicBezTo>
                    <a:pt x="1108" y="72"/>
                    <a:pt x="1025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9" name="Google Shape;1199;p26"/>
          <p:cNvGrpSpPr/>
          <p:nvPr/>
        </p:nvGrpSpPr>
        <p:grpSpPr>
          <a:xfrm>
            <a:off x="3223242" y="3019646"/>
            <a:ext cx="397311" cy="359556"/>
            <a:chOff x="3132238" y="3196725"/>
            <a:chExt cx="269400" cy="243800"/>
          </a:xfrm>
        </p:grpSpPr>
        <p:sp>
          <p:nvSpPr>
            <p:cNvPr id="1200" name="Google Shape;1200;p26"/>
            <p:cNvSpPr/>
            <p:nvPr/>
          </p:nvSpPr>
          <p:spPr>
            <a:xfrm>
              <a:off x="3132238" y="3196725"/>
              <a:ext cx="269400" cy="243800"/>
            </a:xfrm>
            <a:custGeom>
              <a:rect b="b" l="l" r="r" t="t"/>
              <a:pathLst>
                <a:path extrusionOk="0" h="9752" w="10776">
                  <a:moveTo>
                    <a:pt x="6525" y="8061"/>
                  </a:moveTo>
                  <a:cubicBezTo>
                    <a:pt x="6620" y="8477"/>
                    <a:pt x="6858" y="9025"/>
                    <a:pt x="7382" y="9406"/>
                  </a:cubicBezTo>
                  <a:lnTo>
                    <a:pt x="7382" y="9430"/>
                  </a:lnTo>
                  <a:lnTo>
                    <a:pt x="3453" y="9430"/>
                  </a:lnTo>
                  <a:lnTo>
                    <a:pt x="3453" y="9406"/>
                  </a:lnTo>
                  <a:cubicBezTo>
                    <a:pt x="3977" y="9013"/>
                    <a:pt x="4215" y="8477"/>
                    <a:pt x="4310" y="8061"/>
                  </a:cubicBezTo>
                  <a:close/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lnTo>
                    <a:pt x="0" y="7561"/>
                  </a:lnTo>
                  <a:cubicBezTo>
                    <a:pt x="0" y="7846"/>
                    <a:pt x="226" y="8073"/>
                    <a:pt x="512" y="8073"/>
                  </a:cubicBezTo>
                  <a:lnTo>
                    <a:pt x="3989" y="8073"/>
                  </a:lnTo>
                  <a:cubicBezTo>
                    <a:pt x="3882" y="8430"/>
                    <a:pt x="3679" y="8858"/>
                    <a:pt x="3263" y="9168"/>
                  </a:cubicBezTo>
                  <a:cubicBezTo>
                    <a:pt x="3143" y="9263"/>
                    <a:pt x="3096" y="9430"/>
                    <a:pt x="3167" y="9573"/>
                  </a:cubicBezTo>
                  <a:cubicBezTo>
                    <a:pt x="3227" y="9692"/>
                    <a:pt x="3346" y="9751"/>
                    <a:pt x="3465" y="9751"/>
                  </a:cubicBezTo>
                  <a:lnTo>
                    <a:pt x="7382" y="9751"/>
                  </a:lnTo>
                  <a:cubicBezTo>
                    <a:pt x="7513" y="9751"/>
                    <a:pt x="7632" y="9680"/>
                    <a:pt x="7680" y="9561"/>
                  </a:cubicBezTo>
                  <a:cubicBezTo>
                    <a:pt x="7739" y="9430"/>
                    <a:pt x="7692" y="9263"/>
                    <a:pt x="7573" y="9168"/>
                  </a:cubicBezTo>
                  <a:cubicBezTo>
                    <a:pt x="7156" y="8858"/>
                    <a:pt x="6953" y="8430"/>
                    <a:pt x="6846" y="8073"/>
                  </a:cubicBezTo>
                  <a:lnTo>
                    <a:pt x="8394" y="8073"/>
                  </a:lnTo>
                  <a:cubicBezTo>
                    <a:pt x="8466" y="8073"/>
                    <a:pt x="8537" y="8013"/>
                    <a:pt x="8561" y="7942"/>
                  </a:cubicBezTo>
                  <a:cubicBezTo>
                    <a:pt x="8573" y="7846"/>
                    <a:pt x="8501" y="7763"/>
                    <a:pt x="8394" y="7763"/>
                  </a:cubicBezTo>
                  <a:lnTo>
                    <a:pt x="488" y="7763"/>
                  </a:lnTo>
                  <a:cubicBezTo>
                    <a:pt x="381" y="7763"/>
                    <a:pt x="310" y="7668"/>
                    <a:pt x="310" y="7584"/>
                  </a:cubicBezTo>
                  <a:lnTo>
                    <a:pt x="310" y="6632"/>
                  </a:lnTo>
                  <a:lnTo>
                    <a:pt x="1500" y="6632"/>
                  </a:lnTo>
                  <a:cubicBezTo>
                    <a:pt x="1572" y="6632"/>
                    <a:pt x="1655" y="6572"/>
                    <a:pt x="1667" y="6489"/>
                  </a:cubicBezTo>
                  <a:cubicBezTo>
                    <a:pt x="1679" y="6406"/>
                    <a:pt x="1608" y="6310"/>
                    <a:pt x="1500" y="6310"/>
                  </a:cubicBezTo>
                  <a:lnTo>
                    <a:pt x="310" y="6310"/>
                  </a:lnTo>
                  <a:lnTo>
                    <a:pt x="310" y="953"/>
                  </a:lnTo>
                  <a:cubicBezTo>
                    <a:pt x="310" y="619"/>
                    <a:pt x="596" y="345"/>
                    <a:pt x="917" y="345"/>
                  </a:cubicBezTo>
                  <a:lnTo>
                    <a:pt x="2715" y="345"/>
                  </a:lnTo>
                  <a:lnTo>
                    <a:pt x="2715" y="6310"/>
                  </a:lnTo>
                  <a:lnTo>
                    <a:pt x="2191" y="6310"/>
                  </a:lnTo>
                  <a:cubicBezTo>
                    <a:pt x="2120" y="6310"/>
                    <a:pt x="2036" y="6370"/>
                    <a:pt x="2024" y="6453"/>
                  </a:cubicBezTo>
                  <a:cubicBezTo>
                    <a:pt x="2012" y="6537"/>
                    <a:pt x="2084" y="6632"/>
                    <a:pt x="2191" y="6632"/>
                  </a:cubicBezTo>
                  <a:lnTo>
                    <a:pt x="10478" y="6632"/>
                  </a:lnTo>
                  <a:lnTo>
                    <a:pt x="10478" y="7703"/>
                  </a:lnTo>
                  <a:cubicBezTo>
                    <a:pt x="10478" y="7727"/>
                    <a:pt x="10454" y="7763"/>
                    <a:pt x="10418" y="7763"/>
                  </a:cubicBezTo>
                  <a:lnTo>
                    <a:pt x="9025" y="7763"/>
                  </a:lnTo>
                  <a:cubicBezTo>
                    <a:pt x="9001" y="7763"/>
                    <a:pt x="8989" y="7763"/>
                    <a:pt x="8978" y="7775"/>
                  </a:cubicBezTo>
                  <a:cubicBezTo>
                    <a:pt x="8847" y="7906"/>
                    <a:pt x="8930" y="8073"/>
                    <a:pt x="9061" y="8073"/>
                  </a:cubicBezTo>
                  <a:lnTo>
                    <a:pt x="10609" y="8073"/>
                  </a:lnTo>
                  <a:cubicBezTo>
                    <a:pt x="10704" y="8073"/>
                    <a:pt x="10775" y="8001"/>
                    <a:pt x="10775" y="7906"/>
                  </a:cubicBezTo>
                  <a:lnTo>
                    <a:pt x="10775" y="953"/>
                  </a:lnTo>
                  <a:cubicBezTo>
                    <a:pt x="10775" y="417"/>
                    <a:pt x="10359" y="0"/>
                    <a:pt x="9835" y="0"/>
                  </a:cubicBezTo>
                  <a:lnTo>
                    <a:pt x="4108" y="0"/>
                  </a:lnTo>
                  <a:cubicBezTo>
                    <a:pt x="4036" y="0"/>
                    <a:pt x="3965" y="60"/>
                    <a:pt x="3941" y="143"/>
                  </a:cubicBezTo>
                  <a:cubicBezTo>
                    <a:pt x="3929" y="226"/>
                    <a:pt x="4001" y="322"/>
                    <a:pt x="4108" y="322"/>
                  </a:cubicBezTo>
                  <a:lnTo>
                    <a:pt x="9835" y="322"/>
                  </a:lnTo>
                  <a:cubicBezTo>
                    <a:pt x="10180" y="322"/>
                    <a:pt x="10454" y="595"/>
                    <a:pt x="10454" y="929"/>
                  </a:cubicBezTo>
                  <a:lnTo>
                    <a:pt x="10454" y="6287"/>
                  </a:lnTo>
                  <a:lnTo>
                    <a:pt x="3013" y="6287"/>
                  </a:lnTo>
                  <a:lnTo>
                    <a:pt x="3013" y="322"/>
                  </a:lnTo>
                  <a:lnTo>
                    <a:pt x="3453" y="322"/>
                  </a:lnTo>
                  <a:cubicBezTo>
                    <a:pt x="3524" y="322"/>
                    <a:pt x="3608" y="274"/>
                    <a:pt x="3620" y="203"/>
                  </a:cubicBezTo>
                  <a:cubicBezTo>
                    <a:pt x="3632" y="95"/>
                    <a:pt x="3560" y="0"/>
                    <a:pt x="3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6"/>
            <p:cNvSpPr/>
            <p:nvPr/>
          </p:nvSpPr>
          <p:spPr>
            <a:xfrm>
              <a:off x="3257538" y="3366075"/>
              <a:ext cx="19375" cy="19375"/>
            </a:xfrm>
            <a:custGeom>
              <a:rect b="b" l="l" r="r" t="t"/>
              <a:pathLst>
                <a:path extrusionOk="0" h="775" w="775">
                  <a:moveTo>
                    <a:pt x="394" y="334"/>
                  </a:moveTo>
                  <a:cubicBezTo>
                    <a:pt x="441" y="334"/>
                    <a:pt x="465" y="358"/>
                    <a:pt x="465" y="406"/>
                  </a:cubicBezTo>
                  <a:cubicBezTo>
                    <a:pt x="465" y="453"/>
                    <a:pt x="417" y="477"/>
                    <a:pt x="394" y="477"/>
                  </a:cubicBezTo>
                  <a:cubicBezTo>
                    <a:pt x="346" y="477"/>
                    <a:pt x="322" y="453"/>
                    <a:pt x="322" y="406"/>
                  </a:cubicBezTo>
                  <a:cubicBezTo>
                    <a:pt x="322" y="358"/>
                    <a:pt x="346" y="334"/>
                    <a:pt x="394" y="334"/>
                  </a:cubicBezTo>
                  <a:close/>
                  <a:moveTo>
                    <a:pt x="394" y="1"/>
                  </a:moveTo>
                  <a:cubicBezTo>
                    <a:pt x="167" y="1"/>
                    <a:pt x="1" y="179"/>
                    <a:pt x="1" y="394"/>
                  </a:cubicBezTo>
                  <a:cubicBezTo>
                    <a:pt x="1" y="608"/>
                    <a:pt x="179" y="775"/>
                    <a:pt x="394" y="775"/>
                  </a:cubicBezTo>
                  <a:cubicBezTo>
                    <a:pt x="620" y="775"/>
                    <a:pt x="775" y="596"/>
                    <a:pt x="775" y="394"/>
                  </a:cubicBezTo>
                  <a:cubicBezTo>
                    <a:pt x="775" y="179"/>
                    <a:pt x="596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6"/>
            <p:cNvSpPr/>
            <p:nvPr/>
          </p:nvSpPr>
          <p:spPr>
            <a:xfrm>
              <a:off x="3158138" y="3246425"/>
              <a:ext cx="8050" cy="8975"/>
            </a:xfrm>
            <a:custGeom>
              <a:rect b="b" l="l" r="r" t="t"/>
              <a:pathLst>
                <a:path extrusionOk="0" h="359" w="322">
                  <a:moveTo>
                    <a:pt x="143" y="1"/>
                  </a:moveTo>
                  <a:cubicBezTo>
                    <a:pt x="72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43" y="358"/>
                  </a:cubicBezTo>
                  <a:cubicBezTo>
                    <a:pt x="149" y="359"/>
                    <a:pt x="155" y="359"/>
                    <a:pt x="161" y="359"/>
                  </a:cubicBezTo>
                  <a:cubicBezTo>
                    <a:pt x="240" y="359"/>
                    <a:pt x="322" y="290"/>
                    <a:pt x="322" y="191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6"/>
            <p:cNvSpPr/>
            <p:nvPr/>
          </p:nvSpPr>
          <p:spPr>
            <a:xfrm>
              <a:off x="3170938" y="324642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1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191"/>
                  </a:lnTo>
                  <a:cubicBezTo>
                    <a:pt x="0" y="262"/>
                    <a:pt x="60" y="334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55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6"/>
            <p:cNvSpPr/>
            <p:nvPr/>
          </p:nvSpPr>
          <p:spPr>
            <a:xfrm>
              <a:off x="3154863" y="3261900"/>
              <a:ext cx="27400" cy="7775"/>
            </a:xfrm>
            <a:custGeom>
              <a:rect b="b" l="l" r="r" t="t"/>
              <a:pathLst>
                <a:path extrusionOk="0" h="311" w="1096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1"/>
                    <a:pt x="1095" y="179"/>
                  </a:cubicBezTo>
                  <a:cubicBezTo>
                    <a:pt x="1095" y="96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6"/>
            <p:cNvSpPr/>
            <p:nvPr/>
          </p:nvSpPr>
          <p:spPr>
            <a:xfrm>
              <a:off x="3154863" y="3274100"/>
              <a:ext cx="27400" cy="8075"/>
            </a:xfrm>
            <a:custGeom>
              <a:rect b="b" l="l" r="r" t="t"/>
              <a:pathLst>
                <a:path extrusionOk="0" h="323" w="1096">
                  <a:moveTo>
                    <a:pt x="179" y="1"/>
                  </a:moveTo>
                  <a:cubicBezTo>
                    <a:pt x="107" y="1"/>
                    <a:pt x="36" y="60"/>
                    <a:pt x="24" y="144"/>
                  </a:cubicBezTo>
                  <a:cubicBezTo>
                    <a:pt x="0" y="227"/>
                    <a:pt x="83" y="322"/>
                    <a:pt x="179" y="322"/>
                  </a:cubicBezTo>
                  <a:lnTo>
                    <a:pt x="929" y="322"/>
                  </a:lnTo>
                  <a:cubicBezTo>
                    <a:pt x="1000" y="322"/>
                    <a:pt x="1072" y="263"/>
                    <a:pt x="1095" y="179"/>
                  </a:cubicBezTo>
                  <a:cubicBezTo>
                    <a:pt x="1095" y="84"/>
                    <a:pt x="101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6"/>
            <p:cNvSpPr/>
            <p:nvPr/>
          </p:nvSpPr>
          <p:spPr>
            <a:xfrm>
              <a:off x="3154863" y="3285725"/>
              <a:ext cx="27400" cy="7750"/>
            </a:xfrm>
            <a:custGeom>
              <a:rect b="b" l="l" r="r" t="t"/>
              <a:pathLst>
                <a:path extrusionOk="0" h="310" w="1096">
                  <a:moveTo>
                    <a:pt x="179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26"/>
                    <a:pt x="83" y="310"/>
                    <a:pt x="179" y="310"/>
                  </a:cubicBezTo>
                  <a:lnTo>
                    <a:pt x="929" y="310"/>
                  </a:lnTo>
                  <a:cubicBezTo>
                    <a:pt x="1000" y="310"/>
                    <a:pt x="1072" y="250"/>
                    <a:pt x="1095" y="179"/>
                  </a:cubicBezTo>
                  <a:cubicBezTo>
                    <a:pt x="1095" y="72"/>
                    <a:pt x="1012" y="0"/>
                    <a:pt x="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6"/>
            <p:cNvSpPr/>
            <p:nvPr/>
          </p:nvSpPr>
          <p:spPr>
            <a:xfrm>
              <a:off x="3238188" y="3235850"/>
              <a:ext cx="23850" cy="33375"/>
            </a:xfrm>
            <a:custGeom>
              <a:rect b="b" l="l" r="r" t="t"/>
              <a:pathLst>
                <a:path extrusionOk="0" h="1335" w="954">
                  <a:moveTo>
                    <a:pt x="475" y="277"/>
                  </a:moveTo>
                  <a:cubicBezTo>
                    <a:pt x="558" y="277"/>
                    <a:pt x="632" y="351"/>
                    <a:pt x="632" y="435"/>
                  </a:cubicBezTo>
                  <a:lnTo>
                    <a:pt x="632" y="864"/>
                  </a:lnTo>
                  <a:cubicBezTo>
                    <a:pt x="632" y="957"/>
                    <a:pt x="560" y="1023"/>
                    <a:pt x="478" y="1023"/>
                  </a:cubicBezTo>
                  <a:cubicBezTo>
                    <a:pt x="466" y="1023"/>
                    <a:pt x="454" y="1022"/>
                    <a:pt x="441" y="1019"/>
                  </a:cubicBezTo>
                  <a:cubicBezTo>
                    <a:pt x="358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8" y="304"/>
                    <a:pt x="441" y="281"/>
                  </a:cubicBezTo>
                  <a:cubicBezTo>
                    <a:pt x="453" y="278"/>
                    <a:pt x="464" y="277"/>
                    <a:pt x="475" y="277"/>
                  </a:cubicBezTo>
                  <a:close/>
                  <a:moveTo>
                    <a:pt x="485" y="0"/>
                  </a:moveTo>
                  <a:cubicBezTo>
                    <a:pt x="459" y="0"/>
                    <a:pt x="433" y="2"/>
                    <a:pt x="406" y="7"/>
                  </a:cubicBezTo>
                  <a:cubicBezTo>
                    <a:pt x="168" y="19"/>
                    <a:pt x="1" y="221"/>
                    <a:pt x="1" y="459"/>
                  </a:cubicBezTo>
                  <a:lnTo>
                    <a:pt x="1" y="852"/>
                  </a:lnTo>
                  <a:cubicBezTo>
                    <a:pt x="1" y="1090"/>
                    <a:pt x="168" y="1293"/>
                    <a:pt x="406" y="1328"/>
                  </a:cubicBezTo>
                  <a:cubicBezTo>
                    <a:pt x="432" y="1333"/>
                    <a:pt x="459" y="1335"/>
                    <a:pt x="485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6"/>
            <p:cNvSpPr/>
            <p:nvPr/>
          </p:nvSpPr>
          <p:spPr>
            <a:xfrm>
              <a:off x="3300713" y="3235850"/>
              <a:ext cx="23825" cy="33375"/>
            </a:xfrm>
            <a:custGeom>
              <a:rect b="b" l="l" r="r" t="t"/>
              <a:pathLst>
                <a:path extrusionOk="0" h="1335" w="953">
                  <a:moveTo>
                    <a:pt x="474" y="277"/>
                  </a:moveTo>
                  <a:cubicBezTo>
                    <a:pt x="557" y="277"/>
                    <a:pt x="631" y="351"/>
                    <a:pt x="631" y="435"/>
                  </a:cubicBezTo>
                  <a:lnTo>
                    <a:pt x="631" y="864"/>
                  </a:lnTo>
                  <a:cubicBezTo>
                    <a:pt x="631" y="957"/>
                    <a:pt x="559" y="1023"/>
                    <a:pt x="478" y="1023"/>
                  </a:cubicBezTo>
                  <a:cubicBezTo>
                    <a:pt x="466" y="1023"/>
                    <a:pt x="453" y="1022"/>
                    <a:pt x="441" y="1019"/>
                  </a:cubicBezTo>
                  <a:cubicBezTo>
                    <a:pt x="357" y="995"/>
                    <a:pt x="322" y="924"/>
                    <a:pt x="322" y="852"/>
                  </a:cubicBezTo>
                  <a:lnTo>
                    <a:pt x="322" y="447"/>
                  </a:lnTo>
                  <a:cubicBezTo>
                    <a:pt x="322" y="376"/>
                    <a:pt x="357" y="304"/>
                    <a:pt x="441" y="281"/>
                  </a:cubicBezTo>
                  <a:cubicBezTo>
                    <a:pt x="452" y="278"/>
                    <a:pt x="463" y="277"/>
                    <a:pt x="474" y="277"/>
                  </a:cubicBezTo>
                  <a:close/>
                  <a:moveTo>
                    <a:pt x="484" y="0"/>
                  </a:moveTo>
                  <a:cubicBezTo>
                    <a:pt x="458" y="0"/>
                    <a:pt x="432" y="2"/>
                    <a:pt x="405" y="7"/>
                  </a:cubicBezTo>
                  <a:cubicBezTo>
                    <a:pt x="167" y="19"/>
                    <a:pt x="0" y="221"/>
                    <a:pt x="0" y="459"/>
                  </a:cubicBezTo>
                  <a:lnTo>
                    <a:pt x="0" y="852"/>
                  </a:lnTo>
                  <a:cubicBezTo>
                    <a:pt x="0" y="1090"/>
                    <a:pt x="167" y="1293"/>
                    <a:pt x="405" y="1328"/>
                  </a:cubicBezTo>
                  <a:cubicBezTo>
                    <a:pt x="432" y="1333"/>
                    <a:pt x="458" y="1335"/>
                    <a:pt x="484" y="1335"/>
                  </a:cubicBezTo>
                  <a:cubicBezTo>
                    <a:pt x="746" y="1335"/>
                    <a:pt x="953" y="1124"/>
                    <a:pt x="953" y="864"/>
                  </a:cubicBezTo>
                  <a:lnTo>
                    <a:pt x="953" y="459"/>
                  </a:lnTo>
                  <a:cubicBezTo>
                    <a:pt x="953" y="210"/>
                    <a:pt x="74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6"/>
            <p:cNvSpPr/>
            <p:nvPr/>
          </p:nvSpPr>
          <p:spPr>
            <a:xfrm>
              <a:off x="3269738" y="32351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49" y="12"/>
                    <a:pt x="1" y="95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22"/>
                    <a:pt x="144" y="1345"/>
                  </a:cubicBezTo>
                  <a:cubicBezTo>
                    <a:pt x="150" y="1346"/>
                    <a:pt x="156" y="1347"/>
                    <a:pt x="162" y="1347"/>
                  </a:cubicBezTo>
                  <a:cubicBezTo>
                    <a:pt x="241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6"/>
            <p:cNvSpPr/>
            <p:nvPr/>
          </p:nvSpPr>
          <p:spPr>
            <a:xfrm>
              <a:off x="32852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48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6"/>
            <p:cNvSpPr/>
            <p:nvPr/>
          </p:nvSpPr>
          <p:spPr>
            <a:xfrm>
              <a:off x="3332563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7" y="1346"/>
                    <a:pt x="143" y="1347"/>
                    <a:pt x="149" y="1347"/>
                  </a:cubicBezTo>
                  <a:cubicBezTo>
                    <a:pt x="22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6"/>
            <p:cNvSpPr/>
            <p:nvPr/>
          </p:nvSpPr>
          <p:spPr>
            <a:xfrm>
              <a:off x="3348038" y="3235125"/>
              <a:ext cx="7750" cy="33675"/>
            </a:xfrm>
            <a:custGeom>
              <a:rect b="b" l="l" r="r" t="t"/>
              <a:pathLst>
                <a:path extrusionOk="0" h="1347" w="310">
                  <a:moveTo>
                    <a:pt x="131" y="0"/>
                  </a:moveTo>
                  <a:cubicBezTo>
                    <a:pt x="60" y="12"/>
                    <a:pt x="0" y="95"/>
                    <a:pt x="0" y="179"/>
                  </a:cubicBezTo>
                  <a:lnTo>
                    <a:pt x="0" y="1179"/>
                  </a:lnTo>
                  <a:cubicBezTo>
                    <a:pt x="0" y="1250"/>
                    <a:pt x="60" y="1322"/>
                    <a:pt x="131" y="1345"/>
                  </a:cubicBezTo>
                  <a:cubicBezTo>
                    <a:pt x="138" y="1346"/>
                    <a:pt x="145" y="1347"/>
                    <a:pt x="152" y="1347"/>
                  </a:cubicBezTo>
                  <a:cubicBezTo>
                    <a:pt x="238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6"/>
            <p:cNvSpPr/>
            <p:nvPr/>
          </p:nvSpPr>
          <p:spPr>
            <a:xfrm>
              <a:off x="3333138" y="3272525"/>
              <a:ext cx="23850" cy="33550"/>
            </a:xfrm>
            <a:custGeom>
              <a:rect b="b" l="l" r="r" t="t"/>
              <a:pathLst>
                <a:path extrusionOk="0" h="1342" w="954">
                  <a:moveTo>
                    <a:pt x="495" y="282"/>
                  </a:moveTo>
                  <a:cubicBezTo>
                    <a:pt x="575" y="282"/>
                    <a:pt x="644" y="364"/>
                    <a:pt x="644" y="445"/>
                  </a:cubicBezTo>
                  <a:lnTo>
                    <a:pt x="644" y="873"/>
                  </a:lnTo>
                  <a:cubicBezTo>
                    <a:pt x="644" y="962"/>
                    <a:pt x="579" y="1026"/>
                    <a:pt x="503" y="1026"/>
                  </a:cubicBezTo>
                  <a:cubicBezTo>
                    <a:pt x="487" y="1026"/>
                    <a:pt x="470" y="1023"/>
                    <a:pt x="453" y="1016"/>
                  </a:cubicBezTo>
                  <a:cubicBezTo>
                    <a:pt x="370" y="1004"/>
                    <a:pt x="334" y="933"/>
                    <a:pt x="334" y="861"/>
                  </a:cubicBezTo>
                  <a:lnTo>
                    <a:pt x="334" y="457"/>
                  </a:lnTo>
                  <a:cubicBezTo>
                    <a:pt x="334" y="385"/>
                    <a:pt x="370" y="302"/>
                    <a:pt x="453" y="290"/>
                  </a:cubicBezTo>
                  <a:cubicBezTo>
                    <a:pt x="467" y="285"/>
                    <a:pt x="481" y="282"/>
                    <a:pt x="495" y="282"/>
                  </a:cubicBezTo>
                  <a:close/>
                  <a:moveTo>
                    <a:pt x="470" y="0"/>
                  </a:moveTo>
                  <a:cubicBezTo>
                    <a:pt x="449" y="0"/>
                    <a:pt x="428" y="2"/>
                    <a:pt x="406" y="4"/>
                  </a:cubicBezTo>
                  <a:cubicBezTo>
                    <a:pt x="180" y="28"/>
                    <a:pt x="1" y="230"/>
                    <a:pt x="1" y="469"/>
                  </a:cubicBezTo>
                  <a:lnTo>
                    <a:pt x="1" y="861"/>
                  </a:lnTo>
                  <a:cubicBezTo>
                    <a:pt x="1" y="1100"/>
                    <a:pt x="168" y="1302"/>
                    <a:pt x="406" y="1338"/>
                  </a:cubicBezTo>
                  <a:cubicBezTo>
                    <a:pt x="428" y="1340"/>
                    <a:pt x="449" y="1342"/>
                    <a:pt x="470" y="1342"/>
                  </a:cubicBezTo>
                  <a:cubicBezTo>
                    <a:pt x="739" y="1342"/>
                    <a:pt x="953" y="1138"/>
                    <a:pt x="953" y="873"/>
                  </a:cubicBezTo>
                  <a:lnTo>
                    <a:pt x="953" y="469"/>
                  </a:lnTo>
                  <a:cubicBezTo>
                    <a:pt x="953" y="204"/>
                    <a:pt x="73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6"/>
            <p:cNvSpPr/>
            <p:nvPr/>
          </p:nvSpPr>
          <p:spPr>
            <a:xfrm>
              <a:off x="327063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2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32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6"/>
            <p:cNvSpPr/>
            <p:nvPr/>
          </p:nvSpPr>
          <p:spPr>
            <a:xfrm>
              <a:off x="328581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4" y="0"/>
                  </a:moveTo>
                  <a:cubicBezTo>
                    <a:pt x="60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4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6"/>
            <p:cNvSpPr/>
            <p:nvPr/>
          </p:nvSpPr>
          <p:spPr>
            <a:xfrm>
              <a:off x="3239388" y="3272025"/>
              <a:ext cx="7775" cy="33475"/>
            </a:xfrm>
            <a:custGeom>
              <a:rect b="b" l="l" r="r" t="t"/>
              <a:pathLst>
                <a:path extrusionOk="0" h="1339" w="311">
                  <a:moveTo>
                    <a:pt x="131" y="0"/>
                  </a:moveTo>
                  <a:cubicBezTo>
                    <a:pt x="60" y="12"/>
                    <a:pt x="0" y="84"/>
                    <a:pt x="0" y="179"/>
                  </a:cubicBezTo>
                  <a:lnTo>
                    <a:pt x="0" y="1179"/>
                  </a:lnTo>
                  <a:cubicBezTo>
                    <a:pt x="0" y="1251"/>
                    <a:pt x="60" y="1322"/>
                    <a:pt x="131" y="1334"/>
                  </a:cubicBezTo>
                  <a:cubicBezTo>
                    <a:pt x="143" y="1337"/>
                    <a:pt x="154" y="1338"/>
                    <a:pt x="164" y="1338"/>
                  </a:cubicBezTo>
                  <a:cubicBezTo>
                    <a:pt x="245" y="1338"/>
                    <a:pt x="310" y="1263"/>
                    <a:pt x="310" y="1179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6"/>
            <p:cNvSpPr/>
            <p:nvPr/>
          </p:nvSpPr>
          <p:spPr>
            <a:xfrm>
              <a:off x="3254863" y="3272025"/>
              <a:ext cx="8075" cy="33475"/>
            </a:xfrm>
            <a:custGeom>
              <a:rect b="b" l="l" r="r" t="t"/>
              <a:pathLst>
                <a:path extrusionOk="0" h="1339" w="323">
                  <a:moveTo>
                    <a:pt x="143" y="0"/>
                  </a:moveTo>
                  <a:cubicBezTo>
                    <a:pt x="72" y="12"/>
                    <a:pt x="1" y="84"/>
                    <a:pt x="1" y="179"/>
                  </a:cubicBezTo>
                  <a:lnTo>
                    <a:pt x="1" y="1179"/>
                  </a:lnTo>
                  <a:cubicBezTo>
                    <a:pt x="1" y="1251"/>
                    <a:pt x="60" y="1322"/>
                    <a:pt x="143" y="1334"/>
                  </a:cubicBezTo>
                  <a:cubicBezTo>
                    <a:pt x="153" y="1337"/>
                    <a:pt x="163" y="1338"/>
                    <a:pt x="173" y="1338"/>
                  </a:cubicBezTo>
                  <a:cubicBezTo>
                    <a:pt x="248" y="1338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6"/>
            <p:cNvSpPr/>
            <p:nvPr/>
          </p:nvSpPr>
          <p:spPr>
            <a:xfrm>
              <a:off x="3317663" y="3272625"/>
              <a:ext cx="7775" cy="33675"/>
            </a:xfrm>
            <a:custGeom>
              <a:rect b="b" l="l" r="r" t="t"/>
              <a:pathLst>
                <a:path extrusionOk="0" h="1347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32" y="1346"/>
                  </a:cubicBezTo>
                  <a:cubicBezTo>
                    <a:pt x="138" y="1347"/>
                    <a:pt x="144" y="1347"/>
                    <a:pt x="150" y="1347"/>
                  </a:cubicBezTo>
                  <a:cubicBezTo>
                    <a:pt x="229" y="1347"/>
                    <a:pt x="310" y="1278"/>
                    <a:pt x="310" y="1179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6"/>
            <p:cNvSpPr/>
            <p:nvPr/>
          </p:nvSpPr>
          <p:spPr>
            <a:xfrm>
              <a:off x="3302188" y="3272625"/>
              <a:ext cx="8075" cy="33675"/>
            </a:xfrm>
            <a:custGeom>
              <a:rect b="b" l="l" r="r" t="t"/>
              <a:pathLst>
                <a:path extrusionOk="0" h="1347" w="323">
                  <a:moveTo>
                    <a:pt x="144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1179"/>
                  </a:lnTo>
                  <a:cubicBezTo>
                    <a:pt x="1" y="1250"/>
                    <a:pt x="60" y="1334"/>
                    <a:pt x="144" y="1346"/>
                  </a:cubicBezTo>
                  <a:cubicBezTo>
                    <a:pt x="150" y="1347"/>
                    <a:pt x="156" y="1347"/>
                    <a:pt x="162" y="1347"/>
                  </a:cubicBezTo>
                  <a:cubicBezTo>
                    <a:pt x="240" y="1347"/>
                    <a:pt x="322" y="1278"/>
                    <a:pt x="322" y="1179"/>
                  </a:cubicBezTo>
                  <a:lnTo>
                    <a:pt x="322" y="167"/>
                  </a:lnTo>
                  <a:cubicBezTo>
                    <a:pt x="322" y="84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6"/>
            <p:cNvSpPr/>
            <p:nvPr/>
          </p:nvSpPr>
          <p:spPr>
            <a:xfrm>
              <a:off x="3279263" y="3321725"/>
              <a:ext cx="7775" cy="9075"/>
            </a:xfrm>
            <a:custGeom>
              <a:rect b="b" l="l" r="r" t="t"/>
              <a:pathLst>
                <a:path extrusionOk="0" h="363" w="311">
                  <a:moveTo>
                    <a:pt x="132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32" y="358"/>
                  </a:cubicBezTo>
                  <a:cubicBezTo>
                    <a:pt x="142" y="361"/>
                    <a:pt x="152" y="362"/>
                    <a:pt x="162" y="362"/>
                  </a:cubicBezTo>
                  <a:cubicBezTo>
                    <a:pt x="236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6"/>
            <p:cNvSpPr/>
            <p:nvPr/>
          </p:nvSpPr>
          <p:spPr>
            <a:xfrm>
              <a:off x="3293263" y="3321725"/>
              <a:ext cx="8050" cy="9075"/>
            </a:xfrm>
            <a:custGeom>
              <a:rect b="b" l="l" r="r" t="t"/>
              <a:pathLst>
                <a:path extrusionOk="0" h="363" w="322">
                  <a:moveTo>
                    <a:pt x="143" y="1"/>
                  </a:moveTo>
                  <a:cubicBezTo>
                    <a:pt x="60" y="36"/>
                    <a:pt x="1" y="108"/>
                    <a:pt x="1" y="179"/>
                  </a:cubicBezTo>
                  <a:cubicBezTo>
                    <a:pt x="1" y="275"/>
                    <a:pt x="60" y="346"/>
                    <a:pt x="143" y="358"/>
                  </a:cubicBezTo>
                  <a:cubicBezTo>
                    <a:pt x="153" y="361"/>
                    <a:pt x="163" y="362"/>
                    <a:pt x="173" y="362"/>
                  </a:cubicBezTo>
                  <a:cubicBezTo>
                    <a:pt x="248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6"/>
            <p:cNvSpPr/>
            <p:nvPr/>
          </p:nvSpPr>
          <p:spPr>
            <a:xfrm>
              <a:off x="3307563" y="3321725"/>
              <a:ext cx="7750" cy="9075"/>
            </a:xfrm>
            <a:custGeom>
              <a:rect b="b" l="l" r="r" t="t"/>
              <a:pathLst>
                <a:path extrusionOk="0" h="363" w="310">
                  <a:moveTo>
                    <a:pt x="131" y="1"/>
                  </a:moveTo>
                  <a:cubicBezTo>
                    <a:pt x="60" y="36"/>
                    <a:pt x="0" y="108"/>
                    <a:pt x="0" y="179"/>
                  </a:cubicBezTo>
                  <a:cubicBezTo>
                    <a:pt x="0" y="275"/>
                    <a:pt x="60" y="346"/>
                    <a:pt x="131" y="358"/>
                  </a:cubicBezTo>
                  <a:cubicBezTo>
                    <a:pt x="142" y="361"/>
                    <a:pt x="153" y="362"/>
                    <a:pt x="164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6"/>
          <p:cNvGrpSpPr/>
          <p:nvPr/>
        </p:nvGrpSpPr>
        <p:grpSpPr>
          <a:xfrm>
            <a:off x="4373357" y="3794772"/>
            <a:ext cx="397295" cy="341357"/>
            <a:chOff x="3626638" y="3196425"/>
            <a:chExt cx="270600" cy="232500"/>
          </a:xfrm>
        </p:grpSpPr>
        <p:sp>
          <p:nvSpPr>
            <p:cNvPr id="1224" name="Google Shape;1224;p26"/>
            <p:cNvSpPr/>
            <p:nvPr/>
          </p:nvSpPr>
          <p:spPr>
            <a:xfrm>
              <a:off x="3626638" y="3196425"/>
              <a:ext cx="270300" cy="232200"/>
            </a:xfrm>
            <a:custGeom>
              <a:rect b="b" l="l" r="r" t="t"/>
              <a:pathLst>
                <a:path extrusionOk="0" h="9288" w="10812">
                  <a:moveTo>
                    <a:pt x="2727" y="3441"/>
                  </a:moveTo>
                  <a:lnTo>
                    <a:pt x="3013" y="4584"/>
                  </a:lnTo>
                  <a:lnTo>
                    <a:pt x="2727" y="5275"/>
                  </a:lnTo>
                  <a:cubicBezTo>
                    <a:pt x="2715" y="5299"/>
                    <a:pt x="2703" y="5334"/>
                    <a:pt x="2703" y="5358"/>
                  </a:cubicBezTo>
                  <a:lnTo>
                    <a:pt x="2703" y="8989"/>
                  </a:lnTo>
                  <a:lnTo>
                    <a:pt x="2382" y="8989"/>
                  </a:lnTo>
                  <a:lnTo>
                    <a:pt x="2382" y="5358"/>
                  </a:lnTo>
                  <a:cubicBezTo>
                    <a:pt x="2382" y="5346"/>
                    <a:pt x="2382" y="5310"/>
                    <a:pt x="2370" y="5299"/>
                  </a:cubicBezTo>
                  <a:lnTo>
                    <a:pt x="2072" y="4596"/>
                  </a:lnTo>
                  <a:lnTo>
                    <a:pt x="2346" y="3441"/>
                  </a:lnTo>
                  <a:close/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9120"/>
                  </a:lnTo>
                  <a:cubicBezTo>
                    <a:pt x="1" y="9216"/>
                    <a:pt x="84" y="9287"/>
                    <a:pt x="167" y="9287"/>
                  </a:cubicBezTo>
                  <a:lnTo>
                    <a:pt x="3751" y="9287"/>
                  </a:lnTo>
                  <a:cubicBezTo>
                    <a:pt x="3775" y="9287"/>
                    <a:pt x="3799" y="9275"/>
                    <a:pt x="3811" y="9263"/>
                  </a:cubicBezTo>
                  <a:cubicBezTo>
                    <a:pt x="3930" y="9120"/>
                    <a:pt x="3846" y="8966"/>
                    <a:pt x="3715" y="8966"/>
                  </a:cubicBezTo>
                  <a:lnTo>
                    <a:pt x="2965" y="8966"/>
                  </a:lnTo>
                  <a:lnTo>
                    <a:pt x="2965" y="5370"/>
                  </a:lnTo>
                  <a:lnTo>
                    <a:pt x="3275" y="4644"/>
                  </a:lnTo>
                  <a:cubicBezTo>
                    <a:pt x="3299" y="4620"/>
                    <a:pt x="3299" y="4584"/>
                    <a:pt x="3299" y="4537"/>
                  </a:cubicBezTo>
                  <a:lnTo>
                    <a:pt x="2977" y="3215"/>
                  </a:lnTo>
                  <a:cubicBezTo>
                    <a:pt x="2965" y="3144"/>
                    <a:pt x="2906" y="3096"/>
                    <a:pt x="2834" y="3096"/>
                  </a:cubicBezTo>
                  <a:lnTo>
                    <a:pt x="2191" y="3096"/>
                  </a:lnTo>
                  <a:cubicBezTo>
                    <a:pt x="2120" y="3096"/>
                    <a:pt x="2060" y="3144"/>
                    <a:pt x="2048" y="3215"/>
                  </a:cubicBezTo>
                  <a:lnTo>
                    <a:pt x="1727" y="4537"/>
                  </a:lnTo>
                  <a:cubicBezTo>
                    <a:pt x="1715" y="4572"/>
                    <a:pt x="1727" y="4596"/>
                    <a:pt x="1751" y="4644"/>
                  </a:cubicBezTo>
                  <a:lnTo>
                    <a:pt x="2048" y="5370"/>
                  </a:lnTo>
                  <a:lnTo>
                    <a:pt x="2048" y="8978"/>
                  </a:lnTo>
                  <a:lnTo>
                    <a:pt x="382" y="8978"/>
                  </a:lnTo>
                  <a:cubicBezTo>
                    <a:pt x="358" y="8978"/>
                    <a:pt x="346" y="8966"/>
                    <a:pt x="346" y="8942"/>
                  </a:cubicBezTo>
                  <a:lnTo>
                    <a:pt x="346" y="1893"/>
                  </a:lnTo>
                  <a:lnTo>
                    <a:pt x="10478" y="1893"/>
                  </a:lnTo>
                  <a:lnTo>
                    <a:pt x="10478" y="2632"/>
                  </a:lnTo>
                  <a:cubicBezTo>
                    <a:pt x="10478" y="2655"/>
                    <a:pt x="10478" y="2667"/>
                    <a:pt x="10502" y="2667"/>
                  </a:cubicBezTo>
                  <a:cubicBezTo>
                    <a:pt x="10548" y="2713"/>
                    <a:pt x="10598" y="2733"/>
                    <a:pt x="10644" y="2733"/>
                  </a:cubicBezTo>
                  <a:cubicBezTo>
                    <a:pt x="10729" y="2733"/>
                    <a:pt x="10799" y="2665"/>
                    <a:pt x="10799" y="2572"/>
                  </a:cubicBezTo>
                  <a:lnTo>
                    <a:pt x="10799" y="179"/>
                  </a:lnTo>
                  <a:cubicBezTo>
                    <a:pt x="10811" y="96"/>
                    <a:pt x="10740" y="12"/>
                    <a:pt x="10633" y="12"/>
                  </a:cubicBezTo>
                  <a:lnTo>
                    <a:pt x="3430" y="12"/>
                  </a:lnTo>
                  <a:cubicBezTo>
                    <a:pt x="3418" y="12"/>
                    <a:pt x="3394" y="12"/>
                    <a:pt x="3394" y="36"/>
                  </a:cubicBezTo>
                  <a:cubicBezTo>
                    <a:pt x="3263" y="167"/>
                    <a:pt x="3358" y="334"/>
                    <a:pt x="3489" y="334"/>
                  </a:cubicBezTo>
                  <a:lnTo>
                    <a:pt x="10216" y="334"/>
                  </a:lnTo>
                  <a:cubicBezTo>
                    <a:pt x="10359" y="334"/>
                    <a:pt x="10466" y="453"/>
                    <a:pt x="10466" y="584"/>
                  </a:cubicBezTo>
                  <a:lnTo>
                    <a:pt x="10466" y="1584"/>
                  </a:lnTo>
                  <a:lnTo>
                    <a:pt x="334" y="1584"/>
                  </a:lnTo>
                  <a:lnTo>
                    <a:pt x="334" y="393"/>
                  </a:lnTo>
                  <a:cubicBezTo>
                    <a:pt x="334" y="346"/>
                    <a:pt x="358" y="310"/>
                    <a:pt x="405" y="310"/>
                  </a:cubicBezTo>
                  <a:lnTo>
                    <a:pt x="2882" y="310"/>
                  </a:lnTo>
                  <a:cubicBezTo>
                    <a:pt x="2894" y="310"/>
                    <a:pt x="2906" y="310"/>
                    <a:pt x="2906" y="298"/>
                  </a:cubicBezTo>
                  <a:cubicBezTo>
                    <a:pt x="3037" y="167"/>
                    <a:pt x="2953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6"/>
            <p:cNvSpPr/>
            <p:nvPr/>
          </p:nvSpPr>
          <p:spPr>
            <a:xfrm>
              <a:off x="3732913" y="3273475"/>
              <a:ext cx="164325" cy="155450"/>
            </a:xfrm>
            <a:custGeom>
              <a:rect b="b" l="l" r="r" t="t"/>
              <a:pathLst>
                <a:path extrusionOk="0" h="6218" w="6573">
                  <a:moveTo>
                    <a:pt x="3441" y="1312"/>
                  </a:moveTo>
                  <a:cubicBezTo>
                    <a:pt x="4036" y="1669"/>
                    <a:pt x="4393" y="2288"/>
                    <a:pt x="4393" y="2990"/>
                  </a:cubicBezTo>
                  <a:cubicBezTo>
                    <a:pt x="4393" y="3800"/>
                    <a:pt x="3905" y="4514"/>
                    <a:pt x="3143" y="4824"/>
                  </a:cubicBezTo>
                  <a:cubicBezTo>
                    <a:pt x="3060" y="4836"/>
                    <a:pt x="3012" y="4895"/>
                    <a:pt x="3012" y="4955"/>
                  </a:cubicBezTo>
                  <a:lnTo>
                    <a:pt x="3012" y="5907"/>
                  </a:lnTo>
                  <a:lnTo>
                    <a:pt x="2536" y="5907"/>
                  </a:lnTo>
                  <a:lnTo>
                    <a:pt x="2536" y="4360"/>
                  </a:lnTo>
                  <a:cubicBezTo>
                    <a:pt x="2536" y="4288"/>
                    <a:pt x="2477" y="4217"/>
                    <a:pt x="2405" y="4193"/>
                  </a:cubicBezTo>
                  <a:cubicBezTo>
                    <a:pt x="2399" y="4192"/>
                    <a:pt x="2393" y="4192"/>
                    <a:pt x="2387" y="4192"/>
                  </a:cubicBezTo>
                  <a:cubicBezTo>
                    <a:pt x="2308" y="4192"/>
                    <a:pt x="2227" y="4260"/>
                    <a:pt x="2227" y="4360"/>
                  </a:cubicBezTo>
                  <a:lnTo>
                    <a:pt x="2227" y="5919"/>
                  </a:lnTo>
                  <a:lnTo>
                    <a:pt x="1750" y="5919"/>
                  </a:lnTo>
                  <a:lnTo>
                    <a:pt x="1750" y="4967"/>
                  </a:lnTo>
                  <a:cubicBezTo>
                    <a:pt x="1750" y="4907"/>
                    <a:pt x="1703" y="4848"/>
                    <a:pt x="1643" y="4824"/>
                  </a:cubicBezTo>
                  <a:cubicBezTo>
                    <a:pt x="881" y="4526"/>
                    <a:pt x="393" y="3800"/>
                    <a:pt x="393" y="2990"/>
                  </a:cubicBezTo>
                  <a:cubicBezTo>
                    <a:pt x="393" y="2312"/>
                    <a:pt x="750" y="1681"/>
                    <a:pt x="1345" y="1312"/>
                  </a:cubicBezTo>
                  <a:lnTo>
                    <a:pt x="1345" y="2681"/>
                  </a:lnTo>
                  <a:cubicBezTo>
                    <a:pt x="1345" y="2764"/>
                    <a:pt x="1417" y="2848"/>
                    <a:pt x="1512" y="2848"/>
                  </a:cubicBezTo>
                  <a:lnTo>
                    <a:pt x="3286" y="2848"/>
                  </a:lnTo>
                  <a:cubicBezTo>
                    <a:pt x="3370" y="2848"/>
                    <a:pt x="3441" y="2764"/>
                    <a:pt x="3441" y="2681"/>
                  </a:cubicBezTo>
                  <a:lnTo>
                    <a:pt x="3441" y="1312"/>
                  </a:lnTo>
                  <a:close/>
                  <a:moveTo>
                    <a:pt x="6400" y="1"/>
                  </a:moveTo>
                  <a:cubicBezTo>
                    <a:pt x="6394" y="1"/>
                    <a:pt x="6388" y="1"/>
                    <a:pt x="6382" y="2"/>
                  </a:cubicBezTo>
                  <a:cubicBezTo>
                    <a:pt x="6310" y="14"/>
                    <a:pt x="6251" y="73"/>
                    <a:pt x="6251" y="169"/>
                  </a:cubicBezTo>
                  <a:lnTo>
                    <a:pt x="6251" y="5884"/>
                  </a:lnTo>
                  <a:cubicBezTo>
                    <a:pt x="6251" y="5896"/>
                    <a:pt x="6227" y="5907"/>
                    <a:pt x="6215" y="5907"/>
                  </a:cubicBezTo>
                  <a:lnTo>
                    <a:pt x="3346" y="5907"/>
                  </a:lnTo>
                  <a:lnTo>
                    <a:pt x="3346" y="5062"/>
                  </a:lnTo>
                  <a:cubicBezTo>
                    <a:pt x="4132" y="4693"/>
                    <a:pt x="4643" y="3883"/>
                    <a:pt x="4643" y="2979"/>
                  </a:cubicBezTo>
                  <a:cubicBezTo>
                    <a:pt x="4643" y="2574"/>
                    <a:pt x="4536" y="2193"/>
                    <a:pt x="4346" y="1836"/>
                  </a:cubicBezTo>
                  <a:cubicBezTo>
                    <a:pt x="4143" y="1502"/>
                    <a:pt x="3881" y="1216"/>
                    <a:pt x="3572" y="1014"/>
                  </a:cubicBezTo>
                  <a:cubicBezTo>
                    <a:pt x="3525" y="986"/>
                    <a:pt x="3470" y="971"/>
                    <a:pt x="3415" y="971"/>
                  </a:cubicBezTo>
                  <a:cubicBezTo>
                    <a:pt x="3330" y="971"/>
                    <a:pt x="3244" y="1006"/>
                    <a:pt x="3179" y="1085"/>
                  </a:cubicBezTo>
                  <a:cubicBezTo>
                    <a:pt x="3131" y="1145"/>
                    <a:pt x="3119" y="1204"/>
                    <a:pt x="3119" y="1276"/>
                  </a:cubicBezTo>
                  <a:lnTo>
                    <a:pt x="3119" y="2514"/>
                  </a:lnTo>
                  <a:lnTo>
                    <a:pt x="1679" y="2514"/>
                  </a:lnTo>
                  <a:lnTo>
                    <a:pt x="1679" y="1276"/>
                  </a:lnTo>
                  <a:cubicBezTo>
                    <a:pt x="1679" y="1204"/>
                    <a:pt x="1667" y="1145"/>
                    <a:pt x="1619" y="1085"/>
                  </a:cubicBezTo>
                  <a:cubicBezTo>
                    <a:pt x="1552" y="1011"/>
                    <a:pt x="1462" y="974"/>
                    <a:pt x="1375" y="974"/>
                  </a:cubicBezTo>
                  <a:cubicBezTo>
                    <a:pt x="1322" y="974"/>
                    <a:pt x="1271" y="987"/>
                    <a:pt x="1226" y="1014"/>
                  </a:cubicBezTo>
                  <a:cubicBezTo>
                    <a:pt x="905" y="1204"/>
                    <a:pt x="631" y="1490"/>
                    <a:pt x="452" y="1836"/>
                  </a:cubicBezTo>
                  <a:cubicBezTo>
                    <a:pt x="262" y="2169"/>
                    <a:pt x="155" y="2574"/>
                    <a:pt x="155" y="2979"/>
                  </a:cubicBezTo>
                  <a:cubicBezTo>
                    <a:pt x="155" y="3871"/>
                    <a:pt x="667" y="4669"/>
                    <a:pt x="1453" y="5062"/>
                  </a:cubicBezTo>
                  <a:lnTo>
                    <a:pt x="1453" y="5907"/>
                  </a:lnTo>
                  <a:lnTo>
                    <a:pt x="179" y="5907"/>
                  </a:lnTo>
                  <a:cubicBezTo>
                    <a:pt x="95" y="5907"/>
                    <a:pt x="24" y="5967"/>
                    <a:pt x="12" y="6038"/>
                  </a:cubicBezTo>
                  <a:cubicBezTo>
                    <a:pt x="0" y="6134"/>
                    <a:pt x="71" y="6217"/>
                    <a:pt x="179" y="6217"/>
                  </a:cubicBezTo>
                  <a:lnTo>
                    <a:pt x="6227" y="6217"/>
                  </a:lnTo>
                  <a:cubicBezTo>
                    <a:pt x="6429" y="6217"/>
                    <a:pt x="6572" y="6074"/>
                    <a:pt x="6572" y="5884"/>
                  </a:cubicBezTo>
                  <a:lnTo>
                    <a:pt x="6572" y="169"/>
                  </a:lnTo>
                  <a:cubicBezTo>
                    <a:pt x="6561" y="69"/>
                    <a:pt x="6479" y="1"/>
                    <a:pt x="6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6"/>
            <p:cNvSpPr/>
            <p:nvPr/>
          </p:nvSpPr>
          <p:spPr>
            <a:xfrm>
              <a:off x="3662363" y="3217250"/>
              <a:ext cx="148850" cy="7775"/>
            </a:xfrm>
            <a:custGeom>
              <a:rect b="b" l="l" r="r" t="t"/>
              <a:pathLst>
                <a:path extrusionOk="0" h="311" w="5954">
                  <a:moveTo>
                    <a:pt x="179" y="1"/>
                  </a:moveTo>
                  <a:cubicBezTo>
                    <a:pt x="107" y="1"/>
                    <a:pt x="36" y="60"/>
                    <a:pt x="24" y="132"/>
                  </a:cubicBezTo>
                  <a:cubicBezTo>
                    <a:pt x="0" y="227"/>
                    <a:pt x="84" y="310"/>
                    <a:pt x="179" y="310"/>
                  </a:cubicBezTo>
                  <a:lnTo>
                    <a:pt x="5799" y="310"/>
                  </a:lnTo>
                  <a:cubicBezTo>
                    <a:pt x="5870" y="310"/>
                    <a:pt x="5941" y="251"/>
                    <a:pt x="5953" y="179"/>
                  </a:cubicBezTo>
                  <a:cubicBezTo>
                    <a:pt x="5953" y="96"/>
                    <a:pt x="5882" y="1"/>
                    <a:pt x="5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6"/>
            <p:cNvSpPr/>
            <p:nvPr/>
          </p:nvSpPr>
          <p:spPr>
            <a:xfrm>
              <a:off x="382218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0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0" y="345"/>
                    <a:pt x="132" y="357"/>
                  </a:cubicBezTo>
                  <a:cubicBezTo>
                    <a:pt x="138" y="358"/>
                    <a:pt x="144" y="359"/>
                    <a:pt x="150" y="359"/>
                  </a:cubicBezTo>
                  <a:cubicBezTo>
                    <a:pt x="229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6"/>
            <p:cNvSpPr/>
            <p:nvPr/>
          </p:nvSpPr>
          <p:spPr>
            <a:xfrm>
              <a:off x="3837688" y="3215775"/>
              <a:ext cx="7750" cy="8975"/>
            </a:xfrm>
            <a:custGeom>
              <a:rect b="b" l="l" r="r" t="t"/>
              <a:pathLst>
                <a:path extrusionOk="0" h="359" w="310">
                  <a:moveTo>
                    <a:pt x="131" y="0"/>
                  </a:moveTo>
                  <a:cubicBezTo>
                    <a:pt x="60" y="36"/>
                    <a:pt x="0" y="107"/>
                    <a:pt x="0" y="179"/>
                  </a:cubicBezTo>
                  <a:lnTo>
                    <a:pt x="0" y="191"/>
                  </a:lnTo>
                  <a:cubicBezTo>
                    <a:pt x="0" y="274"/>
                    <a:pt x="60" y="345"/>
                    <a:pt x="131" y="357"/>
                  </a:cubicBezTo>
                  <a:cubicBezTo>
                    <a:pt x="138" y="358"/>
                    <a:pt x="145" y="359"/>
                    <a:pt x="152" y="359"/>
                  </a:cubicBezTo>
                  <a:cubicBezTo>
                    <a:pt x="238" y="359"/>
                    <a:pt x="310" y="290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6"/>
            <p:cNvSpPr/>
            <p:nvPr/>
          </p:nvSpPr>
          <p:spPr>
            <a:xfrm>
              <a:off x="3853738" y="3215775"/>
              <a:ext cx="7775" cy="8975"/>
            </a:xfrm>
            <a:custGeom>
              <a:rect b="b" l="l" r="r" t="t"/>
              <a:pathLst>
                <a:path extrusionOk="0" h="359" w="311">
                  <a:moveTo>
                    <a:pt x="132" y="0"/>
                  </a:moveTo>
                  <a:cubicBezTo>
                    <a:pt x="61" y="36"/>
                    <a:pt x="1" y="107"/>
                    <a:pt x="1" y="179"/>
                  </a:cubicBezTo>
                  <a:lnTo>
                    <a:pt x="1" y="191"/>
                  </a:lnTo>
                  <a:cubicBezTo>
                    <a:pt x="1" y="274"/>
                    <a:pt x="61" y="345"/>
                    <a:pt x="132" y="357"/>
                  </a:cubicBezTo>
                  <a:cubicBezTo>
                    <a:pt x="139" y="358"/>
                    <a:pt x="146" y="359"/>
                    <a:pt x="153" y="359"/>
                  </a:cubicBezTo>
                  <a:cubicBezTo>
                    <a:pt x="239" y="359"/>
                    <a:pt x="311" y="290"/>
                    <a:pt x="311" y="191"/>
                  </a:cubicBezTo>
                  <a:lnTo>
                    <a:pt x="311" y="167"/>
                  </a:lnTo>
                  <a:cubicBezTo>
                    <a:pt x="311" y="72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6"/>
            <p:cNvSpPr/>
            <p:nvPr/>
          </p:nvSpPr>
          <p:spPr>
            <a:xfrm>
              <a:off x="37189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1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6"/>
            <p:cNvSpPr/>
            <p:nvPr/>
          </p:nvSpPr>
          <p:spPr>
            <a:xfrm>
              <a:off x="3833513" y="3279375"/>
              <a:ext cx="21750" cy="21275"/>
            </a:xfrm>
            <a:custGeom>
              <a:rect b="b" l="l" r="r" t="t"/>
              <a:pathLst>
                <a:path extrusionOk="0" h="851" w="870">
                  <a:moveTo>
                    <a:pt x="435" y="0"/>
                  </a:moveTo>
                  <a:cubicBezTo>
                    <a:pt x="360" y="0"/>
                    <a:pt x="286" y="76"/>
                    <a:pt x="286" y="171"/>
                  </a:cubicBezTo>
                  <a:lnTo>
                    <a:pt x="286" y="266"/>
                  </a:lnTo>
                  <a:lnTo>
                    <a:pt x="179" y="266"/>
                  </a:lnTo>
                  <a:cubicBezTo>
                    <a:pt x="108" y="266"/>
                    <a:pt x="36" y="326"/>
                    <a:pt x="12" y="409"/>
                  </a:cubicBezTo>
                  <a:cubicBezTo>
                    <a:pt x="0" y="492"/>
                    <a:pt x="72" y="587"/>
                    <a:pt x="179" y="587"/>
                  </a:cubicBezTo>
                  <a:lnTo>
                    <a:pt x="286" y="587"/>
                  </a:lnTo>
                  <a:lnTo>
                    <a:pt x="286" y="683"/>
                  </a:lnTo>
                  <a:cubicBezTo>
                    <a:pt x="286" y="766"/>
                    <a:pt x="346" y="838"/>
                    <a:pt x="417" y="849"/>
                  </a:cubicBezTo>
                  <a:cubicBezTo>
                    <a:pt x="424" y="850"/>
                    <a:pt x="431" y="851"/>
                    <a:pt x="438" y="851"/>
                  </a:cubicBezTo>
                  <a:cubicBezTo>
                    <a:pt x="524" y="851"/>
                    <a:pt x="596" y="782"/>
                    <a:pt x="596" y="683"/>
                  </a:cubicBezTo>
                  <a:lnTo>
                    <a:pt x="596" y="587"/>
                  </a:lnTo>
                  <a:lnTo>
                    <a:pt x="703" y="587"/>
                  </a:lnTo>
                  <a:cubicBezTo>
                    <a:pt x="798" y="587"/>
                    <a:pt x="870" y="504"/>
                    <a:pt x="870" y="409"/>
                  </a:cubicBezTo>
                  <a:cubicBezTo>
                    <a:pt x="858" y="326"/>
                    <a:pt x="774" y="266"/>
                    <a:pt x="703" y="266"/>
                  </a:cubicBezTo>
                  <a:lnTo>
                    <a:pt x="596" y="266"/>
                  </a:lnTo>
                  <a:lnTo>
                    <a:pt x="596" y="171"/>
                  </a:lnTo>
                  <a:cubicBezTo>
                    <a:pt x="596" y="87"/>
                    <a:pt x="536" y="16"/>
                    <a:pt x="465" y="4"/>
                  </a:cubicBezTo>
                  <a:cubicBezTo>
                    <a:pt x="455" y="1"/>
                    <a:pt x="445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2" name="Google Shape;1232;p26"/>
          <p:cNvSpPr/>
          <p:nvPr/>
        </p:nvSpPr>
        <p:spPr>
          <a:xfrm>
            <a:off x="5326588" y="2804013"/>
            <a:ext cx="790800" cy="790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3" name="Google Shape;1233;p26"/>
          <p:cNvGrpSpPr/>
          <p:nvPr/>
        </p:nvGrpSpPr>
        <p:grpSpPr>
          <a:xfrm>
            <a:off x="5523357" y="3013623"/>
            <a:ext cx="397295" cy="371626"/>
            <a:chOff x="2561613" y="3196725"/>
            <a:chExt cx="272400" cy="254800"/>
          </a:xfrm>
        </p:grpSpPr>
        <p:sp>
          <p:nvSpPr>
            <p:cNvPr id="1234" name="Google Shape;1234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26"/>
          <p:cNvSpPr txBox="1"/>
          <p:nvPr>
            <p:ph idx="4294967295" type="title"/>
          </p:nvPr>
        </p:nvSpPr>
        <p:spPr>
          <a:xfrm>
            <a:off x="6047225" y="2891800"/>
            <a:ext cx="1824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Ayuda entre desarrolladores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51" name="Google Shape;1251;p26"/>
          <p:cNvPicPr preferRelativeResize="0"/>
          <p:nvPr/>
        </p:nvPicPr>
        <p:blipFill rotWithShape="1">
          <a:blip r:embed="rId3">
            <a:alphaModFix/>
          </a:blip>
          <a:srcRect b="5540" l="12417" r="12417" t="5531"/>
          <a:stretch/>
        </p:blipFill>
        <p:spPr>
          <a:xfrm>
            <a:off x="3837125" y="2224761"/>
            <a:ext cx="1469663" cy="11529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pic>
      <p:grpSp>
        <p:nvGrpSpPr>
          <p:cNvPr id="1252" name="Google Shape;1252;p26"/>
          <p:cNvGrpSpPr/>
          <p:nvPr/>
        </p:nvGrpSpPr>
        <p:grpSpPr>
          <a:xfrm>
            <a:off x="3420056" y="1725073"/>
            <a:ext cx="397295" cy="371626"/>
            <a:chOff x="2561613" y="3196725"/>
            <a:chExt cx="272400" cy="254800"/>
          </a:xfrm>
        </p:grpSpPr>
        <p:sp>
          <p:nvSpPr>
            <p:cNvPr id="1253" name="Google Shape;1253;p26"/>
            <p:cNvSpPr/>
            <p:nvPr/>
          </p:nvSpPr>
          <p:spPr>
            <a:xfrm>
              <a:off x="2561613" y="3196725"/>
              <a:ext cx="244700" cy="211950"/>
            </a:xfrm>
            <a:custGeom>
              <a:rect b="b" l="l" r="r" t="t"/>
              <a:pathLst>
                <a:path extrusionOk="0" h="8478" w="9788">
                  <a:moveTo>
                    <a:pt x="9252" y="322"/>
                  </a:moveTo>
                  <a:cubicBezTo>
                    <a:pt x="9371" y="322"/>
                    <a:pt x="9478" y="417"/>
                    <a:pt x="9478" y="536"/>
                  </a:cubicBezTo>
                  <a:lnTo>
                    <a:pt x="9478" y="1429"/>
                  </a:lnTo>
                  <a:lnTo>
                    <a:pt x="311" y="1429"/>
                  </a:lnTo>
                  <a:lnTo>
                    <a:pt x="311" y="536"/>
                  </a:lnTo>
                  <a:cubicBezTo>
                    <a:pt x="311" y="417"/>
                    <a:pt x="418" y="322"/>
                    <a:pt x="537" y="322"/>
                  </a:cubicBezTo>
                  <a:close/>
                  <a:moveTo>
                    <a:pt x="537" y="0"/>
                  </a:moveTo>
                  <a:cubicBezTo>
                    <a:pt x="239" y="0"/>
                    <a:pt x="1" y="238"/>
                    <a:pt x="1" y="536"/>
                  </a:cubicBezTo>
                  <a:lnTo>
                    <a:pt x="1" y="8311"/>
                  </a:lnTo>
                  <a:cubicBezTo>
                    <a:pt x="1" y="8394"/>
                    <a:pt x="72" y="8477"/>
                    <a:pt x="156" y="8477"/>
                  </a:cubicBezTo>
                  <a:lnTo>
                    <a:pt x="1739" y="8477"/>
                  </a:lnTo>
                  <a:cubicBezTo>
                    <a:pt x="1763" y="8477"/>
                    <a:pt x="1787" y="8454"/>
                    <a:pt x="1799" y="8442"/>
                  </a:cubicBezTo>
                  <a:cubicBezTo>
                    <a:pt x="1918" y="8311"/>
                    <a:pt x="1823" y="8156"/>
                    <a:pt x="1692" y="8156"/>
                  </a:cubicBezTo>
                  <a:lnTo>
                    <a:pt x="322" y="8156"/>
                  </a:lnTo>
                  <a:cubicBezTo>
                    <a:pt x="311" y="8156"/>
                    <a:pt x="311" y="8156"/>
                    <a:pt x="311" y="8144"/>
                  </a:cubicBezTo>
                  <a:lnTo>
                    <a:pt x="311" y="1750"/>
                  </a:lnTo>
                  <a:lnTo>
                    <a:pt x="9478" y="1750"/>
                  </a:lnTo>
                  <a:lnTo>
                    <a:pt x="9478" y="2465"/>
                  </a:lnTo>
                  <a:cubicBezTo>
                    <a:pt x="9478" y="2536"/>
                    <a:pt x="9538" y="2608"/>
                    <a:pt x="9609" y="2620"/>
                  </a:cubicBezTo>
                  <a:cubicBezTo>
                    <a:pt x="9620" y="2622"/>
                    <a:pt x="9631" y="2624"/>
                    <a:pt x="9642" y="2624"/>
                  </a:cubicBezTo>
                  <a:cubicBezTo>
                    <a:pt x="9723" y="2624"/>
                    <a:pt x="9788" y="2549"/>
                    <a:pt x="9788" y="2465"/>
                  </a:cubicBezTo>
                  <a:lnTo>
                    <a:pt x="9788" y="536"/>
                  </a:lnTo>
                  <a:cubicBezTo>
                    <a:pt x="9788" y="238"/>
                    <a:pt x="9550" y="0"/>
                    <a:pt x="9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2592588" y="3215175"/>
              <a:ext cx="136350" cy="7750"/>
            </a:xfrm>
            <a:custGeom>
              <a:rect b="b" l="l" r="r" t="t"/>
              <a:pathLst>
                <a:path extrusionOk="0" h="310" w="5454">
                  <a:moveTo>
                    <a:pt x="191" y="0"/>
                  </a:moveTo>
                  <a:cubicBezTo>
                    <a:pt x="107" y="0"/>
                    <a:pt x="36" y="60"/>
                    <a:pt x="24" y="131"/>
                  </a:cubicBezTo>
                  <a:cubicBezTo>
                    <a:pt x="0" y="215"/>
                    <a:pt x="84" y="310"/>
                    <a:pt x="191" y="310"/>
                  </a:cubicBezTo>
                  <a:lnTo>
                    <a:pt x="5287" y="310"/>
                  </a:lnTo>
                  <a:cubicBezTo>
                    <a:pt x="5370" y="310"/>
                    <a:pt x="5441" y="250"/>
                    <a:pt x="5453" y="179"/>
                  </a:cubicBezTo>
                  <a:cubicBezTo>
                    <a:pt x="5453" y="84"/>
                    <a:pt x="5382" y="0"/>
                    <a:pt x="5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2738138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8" y="359"/>
                    <a:pt x="145" y="359"/>
                    <a:pt x="152" y="359"/>
                  </a:cubicBezTo>
                  <a:cubicBezTo>
                    <a:pt x="23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2752413" y="3213975"/>
              <a:ext cx="7775" cy="9000"/>
            </a:xfrm>
            <a:custGeom>
              <a:rect b="b" l="l" r="r" t="t"/>
              <a:pathLst>
                <a:path extrusionOk="0" h="360" w="311">
                  <a:moveTo>
                    <a:pt x="132" y="1"/>
                  </a:moveTo>
                  <a:cubicBezTo>
                    <a:pt x="60" y="25"/>
                    <a:pt x="1" y="108"/>
                    <a:pt x="1" y="179"/>
                  </a:cubicBezTo>
                  <a:cubicBezTo>
                    <a:pt x="1" y="263"/>
                    <a:pt x="60" y="346"/>
                    <a:pt x="132" y="358"/>
                  </a:cubicBezTo>
                  <a:cubicBezTo>
                    <a:pt x="139" y="359"/>
                    <a:pt x="146" y="359"/>
                    <a:pt x="152" y="359"/>
                  </a:cubicBezTo>
                  <a:cubicBezTo>
                    <a:pt x="239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9" y="1"/>
                    <a:pt x="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2767013" y="3213975"/>
              <a:ext cx="7750" cy="9000"/>
            </a:xfrm>
            <a:custGeom>
              <a:rect b="b" l="l" r="r" t="t"/>
              <a:pathLst>
                <a:path extrusionOk="0" h="360" w="310">
                  <a:moveTo>
                    <a:pt x="131" y="1"/>
                  </a:moveTo>
                  <a:cubicBezTo>
                    <a:pt x="60" y="25"/>
                    <a:pt x="0" y="108"/>
                    <a:pt x="0" y="179"/>
                  </a:cubicBezTo>
                  <a:cubicBezTo>
                    <a:pt x="0" y="263"/>
                    <a:pt x="60" y="346"/>
                    <a:pt x="131" y="358"/>
                  </a:cubicBezTo>
                  <a:cubicBezTo>
                    <a:pt x="137" y="359"/>
                    <a:pt x="143" y="359"/>
                    <a:pt x="150" y="359"/>
                  </a:cubicBezTo>
                  <a:cubicBezTo>
                    <a:pt x="228" y="359"/>
                    <a:pt x="310" y="291"/>
                    <a:pt x="310" y="191"/>
                  </a:cubicBezTo>
                  <a:lnTo>
                    <a:pt x="310" y="167"/>
                  </a:lnTo>
                  <a:cubicBezTo>
                    <a:pt x="310" y="72"/>
                    <a:pt x="238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2616088" y="3270425"/>
              <a:ext cx="217925" cy="181100"/>
            </a:xfrm>
            <a:custGeom>
              <a:rect b="b" l="l" r="r" t="t"/>
              <a:pathLst>
                <a:path extrusionOk="0" h="7244" w="8717">
                  <a:moveTo>
                    <a:pt x="4945" y="301"/>
                  </a:moveTo>
                  <a:cubicBezTo>
                    <a:pt x="5571" y="301"/>
                    <a:pt x="6073" y="812"/>
                    <a:pt x="6073" y="1434"/>
                  </a:cubicBezTo>
                  <a:cubicBezTo>
                    <a:pt x="6061" y="1565"/>
                    <a:pt x="6049" y="1672"/>
                    <a:pt x="6013" y="1791"/>
                  </a:cubicBezTo>
                  <a:cubicBezTo>
                    <a:pt x="5926" y="1786"/>
                    <a:pt x="5839" y="1784"/>
                    <a:pt x="5752" y="1784"/>
                  </a:cubicBezTo>
                  <a:cubicBezTo>
                    <a:pt x="5601" y="1784"/>
                    <a:pt x="5450" y="1792"/>
                    <a:pt x="5299" y="1815"/>
                  </a:cubicBezTo>
                  <a:cubicBezTo>
                    <a:pt x="5216" y="1838"/>
                    <a:pt x="5120" y="1898"/>
                    <a:pt x="5085" y="1969"/>
                  </a:cubicBezTo>
                  <a:cubicBezTo>
                    <a:pt x="5037" y="2041"/>
                    <a:pt x="5001" y="2148"/>
                    <a:pt x="5037" y="2231"/>
                  </a:cubicBezTo>
                  <a:lnTo>
                    <a:pt x="5109" y="2565"/>
                  </a:lnTo>
                  <a:cubicBezTo>
                    <a:pt x="5055" y="2571"/>
                    <a:pt x="4998" y="2574"/>
                    <a:pt x="4943" y="2574"/>
                  </a:cubicBezTo>
                  <a:cubicBezTo>
                    <a:pt x="4888" y="2574"/>
                    <a:pt x="4835" y="2571"/>
                    <a:pt x="4787" y="2565"/>
                  </a:cubicBezTo>
                  <a:lnTo>
                    <a:pt x="4870" y="2231"/>
                  </a:lnTo>
                  <a:lnTo>
                    <a:pt x="4870" y="2136"/>
                  </a:lnTo>
                  <a:cubicBezTo>
                    <a:pt x="4870" y="2077"/>
                    <a:pt x="4859" y="2017"/>
                    <a:pt x="4823" y="1969"/>
                  </a:cubicBezTo>
                  <a:cubicBezTo>
                    <a:pt x="4787" y="1898"/>
                    <a:pt x="4692" y="1838"/>
                    <a:pt x="4609" y="1815"/>
                  </a:cubicBezTo>
                  <a:cubicBezTo>
                    <a:pt x="4453" y="1791"/>
                    <a:pt x="4288" y="1773"/>
                    <a:pt x="4126" y="1773"/>
                  </a:cubicBezTo>
                  <a:cubicBezTo>
                    <a:pt x="4039" y="1773"/>
                    <a:pt x="3953" y="1778"/>
                    <a:pt x="3870" y="1791"/>
                  </a:cubicBezTo>
                  <a:cubicBezTo>
                    <a:pt x="3847" y="1684"/>
                    <a:pt x="3835" y="1577"/>
                    <a:pt x="3811" y="1457"/>
                  </a:cubicBezTo>
                  <a:cubicBezTo>
                    <a:pt x="3799" y="850"/>
                    <a:pt x="4287" y="326"/>
                    <a:pt x="4882" y="303"/>
                  </a:cubicBezTo>
                  <a:cubicBezTo>
                    <a:pt x="4904" y="301"/>
                    <a:pt x="4925" y="301"/>
                    <a:pt x="4945" y="301"/>
                  </a:cubicBezTo>
                  <a:close/>
                  <a:moveTo>
                    <a:pt x="5192" y="2874"/>
                  </a:moveTo>
                  <a:lnTo>
                    <a:pt x="5478" y="4041"/>
                  </a:lnTo>
                  <a:cubicBezTo>
                    <a:pt x="5299" y="4113"/>
                    <a:pt x="5120" y="4136"/>
                    <a:pt x="4942" y="4136"/>
                  </a:cubicBezTo>
                  <a:cubicBezTo>
                    <a:pt x="4763" y="4136"/>
                    <a:pt x="4585" y="4113"/>
                    <a:pt x="4406" y="4041"/>
                  </a:cubicBezTo>
                  <a:lnTo>
                    <a:pt x="4704" y="2874"/>
                  </a:lnTo>
                  <a:cubicBezTo>
                    <a:pt x="4775" y="2886"/>
                    <a:pt x="4859" y="2886"/>
                    <a:pt x="4942" y="2886"/>
                  </a:cubicBezTo>
                  <a:cubicBezTo>
                    <a:pt x="5037" y="2886"/>
                    <a:pt x="5109" y="2886"/>
                    <a:pt x="5192" y="2874"/>
                  </a:cubicBezTo>
                  <a:close/>
                  <a:moveTo>
                    <a:pt x="5561" y="4351"/>
                  </a:moveTo>
                  <a:lnTo>
                    <a:pt x="5752" y="5136"/>
                  </a:lnTo>
                  <a:cubicBezTo>
                    <a:pt x="5513" y="5303"/>
                    <a:pt x="5228" y="5387"/>
                    <a:pt x="4942" y="5387"/>
                  </a:cubicBezTo>
                  <a:cubicBezTo>
                    <a:pt x="4668" y="5387"/>
                    <a:pt x="4382" y="5303"/>
                    <a:pt x="4144" y="5136"/>
                  </a:cubicBezTo>
                  <a:lnTo>
                    <a:pt x="4335" y="4351"/>
                  </a:lnTo>
                  <a:cubicBezTo>
                    <a:pt x="4525" y="4422"/>
                    <a:pt x="4739" y="4458"/>
                    <a:pt x="4942" y="4458"/>
                  </a:cubicBezTo>
                  <a:cubicBezTo>
                    <a:pt x="5156" y="4458"/>
                    <a:pt x="5359" y="4422"/>
                    <a:pt x="5561" y="4351"/>
                  </a:cubicBezTo>
                  <a:close/>
                  <a:moveTo>
                    <a:pt x="5823" y="5470"/>
                  </a:moveTo>
                  <a:lnTo>
                    <a:pt x="5918" y="5827"/>
                  </a:lnTo>
                  <a:cubicBezTo>
                    <a:pt x="5632" y="6160"/>
                    <a:pt x="5287" y="6339"/>
                    <a:pt x="4930" y="6339"/>
                  </a:cubicBezTo>
                  <a:cubicBezTo>
                    <a:pt x="4573" y="6339"/>
                    <a:pt x="4228" y="6160"/>
                    <a:pt x="3954" y="5827"/>
                  </a:cubicBezTo>
                  <a:lnTo>
                    <a:pt x="4037" y="5470"/>
                  </a:lnTo>
                  <a:cubicBezTo>
                    <a:pt x="4311" y="5625"/>
                    <a:pt x="4620" y="5708"/>
                    <a:pt x="4930" y="5708"/>
                  </a:cubicBezTo>
                  <a:cubicBezTo>
                    <a:pt x="5240" y="5708"/>
                    <a:pt x="5537" y="5613"/>
                    <a:pt x="5823" y="5470"/>
                  </a:cubicBezTo>
                  <a:close/>
                  <a:moveTo>
                    <a:pt x="4097" y="2088"/>
                  </a:moveTo>
                  <a:cubicBezTo>
                    <a:pt x="4228" y="2088"/>
                    <a:pt x="4382" y="2100"/>
                    <a:pt x="4513" y="2112"/>
                  </a:cubicBezTo>
                  <a:cubicBezTo>
                    <a:pt x="4525" y="2112"/>
                    <a:pt x="4525" y="2112"/>
                    <a:pt x="4525" y="2136"/>
                  </a:cubicBezTo>
                  <a:lnTo>
                    <a:pt x="4525" y="2148"/>
                  </a:lnTo>
                  <a:lnTo>
                    <a:pt x="4037" y="4077"/>
                  </a:lnTo>
                  <a:lnTo>
                    <a:pt x="3358" y="6922"/>
                  </a:lnTo>
                  <a:cubicBezTo>
                    <a:pt x="3358" y="6922"/>
                    <a:pt x="3358" y="6934"/>
                    <a:pt x="3335" y="6934"/>
                  </a:cubicBezTo>
                  <a:lnTo>
                    <a:pt x="3323" y="6934"/>
                  </a:lnTo>
                  <a:cubicBezTo>
                    <a:pt x="2084" y="6541"/>
                    <a:pt x="1370" y="5232"/>
                    <a:pt x="1691" y="3982"/>
                  </a:cubicBezTo>
                  <a:cubicBezTo>
                    <a:pt x="1965" y="2862"/>
                    <a:pt x="2977" y="2088"/>
                    <a:pt x="4097" y="2088"/>
                  </a:cubicBezTo>
                  <a:close/>
                  <a:moveTo>
                    <a:pt x="7445" y="1"/>
                  </a:moveTo>
                  <a:cubicBezTo>
                    <a:pt x="7364" y="1"/>
                    <a:pt x="7299" y="77"/>
                    <a:pt x="7299" y="172"/>
                  </a:cubicBezTo>
                  <a:lnTo>
                    <a:pt x="7299" y="2231"/>
                  </a:lnTo>
                  <a:cubicBezTo>
                    <a:pt x="7002" y="2041"/>
                    <a:pt x="6668" y="1910"/>
                    <a:pt x="6335" y="1827"/>
                  </a:cubicBezTo>
                  <a:cubicBezTo>
                    <a:pt x="6359" y="1696"/>
                    <a:pt x="6394" y="1577"/>
                    <a:pt x="6394" y="1446"/>
                  </a:cubicBezTo>
                  <a:cubicBezTo>
                    <a:pt x="6394" y="672"/>
                    <a:pt x="5763" y="29"/>
                    <a:pt x="4990" y="5"/>
                  </a:cubicBezTo>
                  <a:cubicBezTo>
                    <a:pt x="4968" y="4"/>
                    <a:pt x="4947" y="4"/>
                    <a:pt x="4925" y="4"/>
                  </a:cubicBezTo>
                  <a:cubicBezTo>
                    <a:pt x="4133" y="4"/>
                    <a:pt x="3489" y="645"/>
                    <a:pt x="3489" y="1446"/>
                  </a:cubicBezTo>
                  <a:cubicBezTo>
                    <a:pt x="3489" y="1577"/>
                    <a:pt x="3501" y="1707"/>
                    <a:pt x="3549" y="1827"/>
                  </a:cubicBezTo>
                  <a:cubicBezTo>
                    <a:pt x="3204" y="1910"/>
                    <a:pt x="2894" y="2041"/>
                    <a:pt x="2596" y="2219"/>
                  </a:cubicBezTo>
                  <a:cubicBezTo>
                    <a:pt x="2001" y="2612"/>
                    <a:pt x="1572" y="3208"/>
                    <a:pt x="1406" y="3886"/>
                  </a:cubicBezTo>
                  <a:cubicBezTo>
                    <a:pt x="1299" y="4315"/>
                    <a:pt x="1287" y="4767"/>
                    <a:pt x="1394" y="5196"/>
                  </a:cubicBezTo>
                  <a:lnTo>
                    <a:pt x="179" y="5196"/>
                  </a:lnTo>
                  <a:cubicBezTo>
                    <a:pt x="108" y="5196"/>
                    <a:pt x="37" y="5256"/>
                    <a:pt x="25" y="5327"/>
                  </a:cubicBezTo>
                  <a:cubicBezTo>
                    <a:pt x="1" y="5422"/>
                    <a:pt x="84" y="5506"/>
                    <a:pt x="179" y="5506"/>
                  </a:cubicBezTo>
                  <a:lnTo>
                    <a:pt x="1489" y="5506"/>
                  </a:lnTo>
                  <a:cubicBezTo>
                    <a:pt x="1537" y="5637"/>
                    <a:pt x="1608" y="5791"/>
                    <a:pt x="1691" y="5922"/>
                  </a:cubicBezTo>
                  <a:cubicBezTo>
                    <a:pt x="2025" y="6553"/>
                    <a:pt x="2596" y="7006"/>
                    <a:pt x="3263" y="7232"/>
                  </a:cubicBezTo>
                  <a:cubicBezTo>
                    <a:pt x="3299" y="7244"/>
                    <a:pt x="3335" y="7244"/>
                    <a:pt x="3370" y="7244"/>
                  </a:cubicBezTo>
                  <a:cubicBezTo>
                    <a:pt x="3430" y="7244"/>
                    <a:pt x="3489" y="7232"/>
                    <a:pt x="3537" y="7208"/>
                  </a:cubicBezTo>
                  <a:cubicBezTo>
                    <a:pt x="3620" y="7161"/>
                    <a:pt x="3680" y="7089"/>
                    <a:pt x="3692" y="6994"/>
                  </a:cubicBezTo>
                  <a:lnTo>
                    <a:pt x="3906" y="6184"/>
                  </a:lnTo>
                  <a:cubicBezTo>
                    <a:pt x="4216" y="6482"/>
                    <a:pt x="4585" y="6637"/>
                    <a:pt x="4978" y="6637"/>
                  </a:cubicBezTo>
                  <a:cubicBezTo>
                    <a:pt x="5359" y="6637"/>
                    <a:pt x="5740" y="6482"/>
                    <a:pt x="6049" y="6184"/>
                  </a:cubicBezTo>
                  <a:lnTo>
                    <a:pt x="6252" y="6994"/>
                  </a:lnTo>
                  <a:cubicBezTo>
                    <a:pt x="6287" y="7089"/>
                    <a:pt x="6347" y="7161"/>
                    <a:pt x="6418" y="7208"/>
                  </a:cubicBezTo>
                  <a:cubicBezTo>
                    <a:pt x="6466" y="7232"/>
                    <a:pt x="6525" y="7244"/>
                    <a:pt x="6585" y="7244"/>
                  </a:cubicBezTo>
                  <a:cubicBezTo>
                    <a:pt x="6609" y="7244"/>
                    <a:pt x="6656" y="7244"/>
                    <a:pt x="6692" y="7232"/>
                  </a:cubicBezTo>
                  <a:cubicBezTo>
                    <a:pt x="6942" y="7149"/>
                    <a:pt x="7192" y="7030"/>
                    <a:pt x="7418" y="6863"/>
                  </a:cubicBezTo>
                  <a:cubicBezTo>
                    <a:pt x="7478" y="6815"/>
                    <a:pt x="7502" y="6732"/>
                    <a:pt x="7478" y="6649"/>
                  </a:cubicBezTo>
                  <a:cubicBezTo>
                    <a:pt x="7447" y="6594"/>
                    <a:pt x="7390" y="6570"/>
                    <a:pt x="7335" y="6570"/>
                  </a:cubicBezTo>
                  <a:cubicBezTo>
                    <a:pt x="7305" y="6570"/>
                    <a:pt x="7276" y="6577"/>
                    <a:pt x="7252" y="6589"/>
                  </a:cubicBezTo>
                  <a:cubicBezTo>
                    <a:pt x="7061" y="6732"/>
                    <a:pt x="6835" y="6851"/>
                    <a:pt x="6597" y="6922"/>
                  </a:cubicBezTo>
                  <a:lnTo>
                    <a:pt x="6585" y="6922"/>
                  </a:lnTo>
                  <a:lnTo>
                    <a:pt x="6573" y="6911"/>
                  </a:lnTo>
                  <a:lnTo>
                    <a:pt x="5382" y="2148"/>
                  </a:lnTo>
                  <a:lnTo>
                    <a:pt x="5382" y="2124"/>
                  </a:lnTo>
                  <a:lnTo>
                    <a:pt x="5394" y="2112"/>
                  </a:lnTo>
                  <a:cubicBezTo>
                    <a:pt x="5537" y="2087"/>
                    <a:pt x="5678" y="2075"/>
                    <a:pt x="5819" y="2075"/>
                  </a:cubicBezTo>
                  <a:cubicBezTo>
                    <a:pt x="6936" y="2075"/>
                    <a:pt x="7954" y="2847"/>
                    <a:pt x="8240" y="3958"/>
                  </a:cubicBezTo>
                  <a:cubicBezTo>
                    <a:pt x="8430" y="4744"/>
                    <a:pt x="8240" y="5577"/>
                    <a:pt x="7716" y="6196"/>
                  </a:cubicBezTo>
                  <a:cubicBezTo>
                    <a:pt x="7668" y="6256"/>
                    <a:pt x="7657" y="6339"/>
                    <a:pt x="7716" y="6399"/>
                  </a:cubicBezTo>
                  <a:cubicBezTo>
                    <a:pt x="7746" y="6434"/>
                    <a:pt x="7790" y="6452"/>
                    <a:pt x="7835" y="6452"/>
                  </a:cubicBezTo>
                  <a:cubicBezTo>
                    <a:pt x="7880" y="6452"/>
                    <a:pt x="7924" y="6434"/>
                    <a:pt x="7954" y="6399"/>
                  </a:cubicBezTo>
                  <a:cubicBezTo>
                    <a:pt x="8490" y="5732"/>
                    <a:pt x="8716" y="4779"/>
                    <a:pt x="8490" y="3898"/>
                  </a:cubicBezTo>
                  <a:cubicBezTo>
                    <a:pt x="8359" y="3339"/>
                    <a:pt x="8038" y="2850"/>
                    <a:pt x="7609" y="2469"/>
                  </a:cubicBezTo>
                  <a:lnTo>
                    <a:pt x="7609" y="172"/>
                  </a:lnTo>
                  <a:cubicBezTo>
                    <a:pt x="7609" y="88"/>
                    <a:pt x="7549" y="17"/>
                    <a:pt x="7478" y="5"/>
                  </a:cubicBezTo>
                  <a:cubicBezTo>
                    <a:pt x="7467" y="2"/>
                    <a:pt x="7456" y="1"/>
                    <a:pt x="7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278218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17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394" y="1096"/>
                    <a:pt x="1394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2661938" y="3363400"/>
              <a:ext cx="35450" cy="35150"/>
            </a:xfrm>
            <a:custGeom>
              <a:rect b="b" l="l" r="r" t="t"/>
              <a:pathLst>
                <a:path extrusionOk="0" h="1406" w="1418">
                  <a:moveTo>
                    <a:pt x="703" y="322"/>
                  </a:moveTo>
                  <a:cubicBezTo>
                    <a:pt x="905" y="322"/>
                    <a:pt x="1084" y="501"/>
                    <a:pt x="1084" y="703"/>
                  </a:cubicBezTo>
                  <a:cubicBezTo>
                    <a:pt x="1084" y="929"/>
                    <a:pt x="929" y="1096"/>
                    <a:pt x="703" y="1096"/>
                  </a:cubicBezTo>
                  <a:cubicBezTo>
                    <a:pt x="489" y="1096"/>
                    <a:pt x="310" y="917"/>
                    <a:pt x="310" y="703"/>
                  </a:cubicBezTo>
                  <a:cubicBezTo>
                    <a:pt x="310" y="501"/>
                    <a:pt x="489" y="322"/>
                    <a:pt x="703" y="322"/>
                  </a:cubicBezTo>
                  <a:close/>
                  <a:moveTo>
                    <a:pt x="703" y="1"/>
                  </a:moveTo>
                  <a:cubicBezTo>
                    <a:pt x="310" y="1"/>
                    <a:pt x="0" y="322"/>
                    <a:pt x="0" y="703"/>
                  </a:cubicBezTo>
                  <a:cubicBezTo>
                    <a:pt x="0" y="1096"/>
                    <a:pt x="310" y="1406"/>
                    <a:pt x="703" y="1406"/>
                  </a:cubicBezTo>
                  <a:cubicBezTo>
                    <a:pt x="1084" y="1406"/>
                    <a:pt x="1405" y="1096"/>
                    <a:pt x="1405" y="703"/>
                  </a:cubicBezTo>
                  <a:cubicBezTo>
                    <a:pt x="1417" y="322"/>
                    <a:pt x="1084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2710738" y="3257450"/>
              <a:ext cx="7775" cy="17600"/>
            </a:xfrm>
            <a:custGeom>
              <a:rect b="b" l="l" r="r" t="t"/>
              <a:pathLst>
                <a:path extrusionOk="0" h="704" w="311">
                  <a:moveTo>
                    <a:pt x="132" y="0"/>
                  </a:moveTo>
                  <a:cubicBezTo>
                    <a:pt x="61" y="12"/>
                    <a:pt x="1" y="95"/>
                    <a:pt x="1" y="167"/>
                  </a:cubicBezTo>
                  <a:lnTo>
                    <a:pt x="1" y="536"/>
                  </a:lnTo>
                  <a:cubicBezTo>
                    <a:pt x="1" y="607"/>
                    <a:pt x="61" y="691"/>
                    <a:pt x="132" y="703"/>
                  </a:cubicBezTo>
                  <a:cubicBezTo>
                    <a:pt x="139" y="703"/>
                    <a:pt x="146" y="704"/>
                    <a:pt x="153" y="704"/>
                  </a:cubicBezTo>
                  <a:cubicBezTo>
                    <a:pt x="239" y="704"/>
                    <a:pt x="311" y="635"/>
                    <a:pt x="311" y="536"/>
                  </a:cubicBezTo>
                  <a:lnTo>
                    <a:pt x="311" y="167"/>
                  </a:lnTo>
                  <a:cubicBezTo>
                    <a:pt x="311" y="71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2760463" y="3257450"/>
              <a:ext cx="7750" cy="17600"/>
            </a:xfrm>
            <a:custGeom>
              <a:rect b="b" l="l" r="r" t="t"/>
              <a:pathLst>
                <a:path extrusionOk="0" h="704" w="310">
                  <a:moveTo>
                    <a:pt x="131" y="0"/>
                  </a:moveTo>
                  <a:cubicBezTo>
                    <a:pt x="60" y="12"/>
                    <a:pt x="0" y="95"/>
                    <a:pt x="0" y="167"/>
                  </a:cubicBezTo>
                  <a:lnTo>
                    <a:pt x="0" y="536"/>
                  </a:lnTo>
                  <a:cubicBezTo>
                    <a:pt x="0" y="607"/>
                    <a:pt x="60" y="691"/>
                    <a:pt x="131" y="703"/>
                  </a:cubicBezTo>
                  <a:cubicBezTo>
                    <a:pt x="138" y="703"/>
                    <a:pt x="145" y="704"/>
                    <a:pt x="152" y="704"/>
                  </a:cubicBezTo>
                  <a:cubicBezTo>
                    <a:pt x="238" y="704"/>
                    <a:pt x="310" y="635"/>
                    <a:pt x="310" y="536"/>
                  </a:cubicBezTo>
                  <a:lnTo>
                    <a:pt x="310" y="167"/>
                  </a:lnTo>
                  <a:cubicBezTo>
                    <a:pt x="310" y="71"/>
                    <a:pt x="2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2585138" y="3275600"/>
              <a:ext cx="95875" cy="34250"/>
            </a:xfrm>
            <a:custGeom>
              <a:rect b="b" l="l" r="r" t="t"/>
              <a:pathLst>
                <a:path extrusionOk="0" h="1370" w="3835">
                  <a:moveTo>
                    <a:pt x="1941" y="322"/>
                  </a:moveTo>
                  <a:lnTo>
                    <a:pt x="2703" y="1072"/>
                  </a:lnTo>
                  <a:lnTo>
                    <a:pt x="1941" y="1072"/>
                  </a:lnTo>
                  <a:lnTo>
                    <a:pt x="1179" y="322"/>
                  </a:lnTo>
                  <a:close/>
                  <a:moveTo>
                    <a:pt x="3465" y="322"/>
                  </a:moveTo>
                  <a:cubicBezTo>
                    <a:pt x="3489" y="322"/>
                    <a:pt x="3525" y="346"/>
                    <a:pt x="3525" y="369"/>
                  </a:cubicBezTo>
                  <a:lnTo>
                    <a:pt x="3525" y="1012"/>
                  </a:lnTo>
                  <a:cubicBezTo>
                    <a:pt x="3525" y="1048"/>
                    <a:pt x="3489" y="1072"/>
                    <a:pt x="3465" y="1072"/>
                  </a:cubicBezTo>
                  <a:lnTo>
                    <a:pt x="3132" y="1072"/>
                  </a:lnTo>
                  <a:cubicBezTo>
                    <a:pt x="3132" y="1072"/>
                    <a:pt x="3132" y="1060"/>
                    <a:pt x="3120" y="1060"/>
                  </a:cubicBezTo>
                  <a:lnTo>
                    <a:pt x="2370" y="322"/>
                  </a:lnTo>
                  <a:close/>
                  <a:moveTo>
                    <a:pt x="763" y="334"/>
                  </a:moveTo>
                  <a:lnTo>
                    <a:pt x="1525" y="1096"/>
                  </a:lnTo>
                  <a:lnTo>
                    <a:pt x="382" y="1096"/>
                  </a:lnTo>
                  <a:lnTo>
                    <a:pt x="382" y="1072"/>
                  </a:lnTo>
                  <a:cubicBezTo>
                    <a:pt x="346" y="1072"/>
                    <a:pt x="322" y="1048"/>
                    <a:pt x="322" y="1012"/>
                  </a:cubicBezTo>
                  <a:lnTo>
                    <a:pt x="322" y="393"/>
                  </a:lnTo>
                  <a:cubicBezTo>
                    <a:pt x="322" y="357"/>
                    <a:pt x="346" y="334"/>
                    <a:pt x="382" y="334"/>
                  </a:cubicBezTo>
                  <a:close/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1000"/>
                  </a:lnTo>
                  <a:cubicBezTo>
                    <a:pt x="1" y="1215"/>
                    <a:pt x="167" y="1370"/>
                    <a:pt x="382" y="1370"/>
                  </a:cubicBezTo>
                  <a:lnTo>
                    <a:pt x="3441" y="1370"/>
                  </a:lnTo>
                  <a:cubicBezTo>
                    <a:pt x="3656" y="1370"/>
                    <a:pt x="3822" y="1215"/>
                    <a:pt x="3822" y="1000"/>
                  </a:cubicBezTo>
                  <a:lnTo>
                    <a:pt x="3822" y="381"/>
                  </a:lnTo>
                  <a:cubicBezTo>
                    <a:pt x="3834" y="167"/>
                    <a:pt x="3656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2596738" y="3323225"/>
              <a:ext cx="7775" cy="9050"/>
            </a:xfrm>
            <a:custGeom>
              <a:rect b="b" l="l" r="r" t="t"/>
              <a:pathLst>
                <a:path extrusionOk="0" h="362" w="311">
                  <a:moveTo>
                    <a:pt x="132" y="0"/>
                  </a:moveTo>
                  <a:cubicBezTo>
                    <a:pt x="60" y="24"/>
                    <a:pt x="1" y="96"/>
                    <a:pt x="1" y="179"/>
                  </a:cubicBezTo>
                  <a:lnTo>
                    <a:pt x="1" y="203"/>
                  </a:lnTo>
                  <a:cubicBezTo>
                    <a:pt x="1" y="274"/>
                    <a:pt x="60" y="346"/>
                    <a:pt x="132" y="357"/>
                  </a:cubicBezTo>
                  <a:cubicBezTo>
                    <a:pt x="143" y="360"/>
                    <a:pt x="154" y="362"/>
                    <a:pt x="165" y="362"/>
                  </a:cubicBezTo>
                  <a:cubicBezTo>
                    <a:pt x="245" y="362"/>
                    <a:pt x="310" y="287"/>
                    <a:pt x="310" y="203"/>
                  </a:cubicBezTo>
                  <a:lnTo>
                    <a:pt x="310" y="167"/>
                  </a:lnTo>
                  <a:cubicBezTo>
                    <a:pt x="310" y="84"/>
                    <a:pt x="239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2608663" y="3323225"/>
              <a:ext cx="8050" cy="9050"/>
            </a:xfrm>
            <a:custGeom>
              <a:rect b="b" l="l" r="r" t="t"/>
              <a:pathLst>
                <a:path extrusionOk="0" h="362" w="322">
                  <a:moveTo>
                    <a:pt x="143" y="0"/>
                  </a:moveTo>
                  <a:cubicBezTo>
                    <a:pt x="60" y="24"/>
                    <a:pt x="0" y="96"/>
                    <a:pt x="0" y="179"/>
                  </a:cubicBezTo>
                  <a:lnTo>
                    <a:pt x="0" y="203"/>
                  </a:lnTo>
                  <a:cubicBezTo>
                    <a:pt x="0" y="274"/>
                    <a:pt x="60" y="346"/>
                    <a:pt x="143" y="357"/>
                  </a:cubicBezTo>
                  <a:cubicBezTo>
                    <a:pt x="153" y="360"/>
                    <a:pt x="163" y="362"/>
                    <a:pt x="173" y="362"/>
                  </a:cubicBezTo>
                  <a:cubicBezTo>
                    <a:pt x="247" y="362"/>
                    <a:pt x="322" y="287"/>
                    <a:pt x="322" y="203"/>
                  </a:cubicBezTo>
                  <a:lnTo>
                    <a:pt x="322" y="167"/>
                  </a:lnTo>
                  <a:cubicBezTo>
                    <a:pt x="322" y="84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2593188" y="3339300"/>
              <a:ext cx="27100" cy="7750"/>
            </a:xfrm>
            <a:custGeom>
              <a:rect b="b" l="l" r="r" t="t"/>
              <a:pathLst>
                <a:path extrusionOk="0" h="310" w="1084">
                  <a:moveTo>
                    <a:pt x="179" y="0"/>
                  </a:moveTo>
                  <a:cubicBezTo>
                    <a:pt x="107" y="0"/>
                    <a:pt x="24" y="60"/>
                    <a:pt x="12" y="131"/>
                  </a:cubicBezTo>
                  <a:cubicBezTo>
                    <a:pt x="0" y="226"/>
                    <a:pt x="71" y="310"/>
                    <a:pt x="179" y="310"/>
                  </a:cubicBezTo>
                  <a:lnTo>
                    <a:pt x="917" y="310"/>
                  </a:lnTo>
                  <a:cubicBezTo>
                    <a:pt x="1000" y="310"/>
                    <a:pt x="1072" y="250"/>
                    <a:pt x="1083" y="179"/>
                  </a:cubicBezTo>
                  <a:cubicBezTo>
                    <a:pt x="1083" y="72"/>
                    <a:pt x="101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2593188" y="33509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72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2593188" y="3362800"/>
              <a:ext cx="50625" cy="7775"/>
            </a:xfrm>
            <a:custGeom>
              <a:rect b="b" l="l" r="r" t="t"/>
              <a:pathLst>
                <a:path extrusionOk="0" h="311" w="2025">
                  <a:moveTo>
                    <a:pt x="179" y="1"/>
                  </a:moveTo>
                  <a:cubicBezTo>
                    <a:pt x="107" y="1"/>
                    <a:pt x="24" y="60"/>
                    <a:pt x="12" y="132"/>
                  </a:cubicBezTo>
                  <a:cubicBezTo>
                    <a:pt x="0" y="227"/>
                    <a:pt x="71" y="310"/>
                    <a:pt x="179" y="310"/>
                  </a:cubicBezTo>
                  <a:lnTo>
                    <a:pt x="1857" y="310"/>
                  </a:lnTo>
                  <a:cubicBezTo>
                    <a:pt x="1929" y="310"/>
                    <a:pt x="2012" y="251"/>
                    <a:pt x="2024" y="179"/>
                  </a:cubicBezTo>
                  <a:cubicBezTo>
                    <a:pt x="2024" y="84"/>
                    <a:pt x="1953" y="1"/>
                    <a:pt x="18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de Frameworks</a:t>
            </a:r>
            <a:endParaRPr b="0">
              <a:solidFill>
                <a:schemeClr val="lt1"/>
              </a:solidFill>
            </a:endParaRPr>
          </a:p>
        </p:txBody>
      </p:sp>
      <p:sp>
        <p:nvSpPr>
          <p:cNvPr id="1274" name="Google Shape;1274;p27"/>
          <p:cNvSpPr/>
          <p:nvPr/>
        </p:nvSpPr>
        <p:spPr>
          <a:xfrm>
            <a:off x="1115100" y="1266477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5" name="Google Shape;1275;p27"/>
          <p:cNvSpPr/>
          <p:nvPr/>
        </p:nvSpPr>
        <p:spPr>
          <a:xfrm>
            <a:off x="2515583" y="126641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6" name="Google Shape;1276;p27"/>
          <p:cNvSpPr/>
          <p:nvPr/>
        </p:nvSpPr>
        <p:spPr>
          <a:xfrm>
            <a:off x="39989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7" name="Google Shape;1277;p27"/>
          <p:cNvSpPr/>
          <p:nvPr/>
        </p:nvSpPr>
        <p:spPr>
          <a:xfrm>
            <a:off x="5482213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78" name="Google Shape;1278;p27"/>
          <p:cNvSpPr/>
          <p:nvPr/>
        </p:nvSpPr>
        <p:spPr>
          <a:xfrm>
            <a:off x="6547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NET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79" name="Google Shape;1279;p27"/>
          <p:cNvSpPr/>
          <p:nvPr/>
        </p:nvSpPr>
        <p:spPr>
          <a:xfrm>
            <a:off x="205521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ANGULAR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0" name="Google Shape;1280;p27"/>
          <p:cNvSpPr/>
          <p:nvPr/>
        </p:nvSpPr>
        <p:spPr>
          <a:xfrm>
            <a:off x="3538552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SYMPHONY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81" name="Google Shape;1281;p27"/>
          <p:cNvSpPr/>
          <p:nvPr/>
        </p:nvSpPr>
        <p:spPr>
          <a:xfrm>
            <a:off x="502187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SATURN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82" name="Google Shape;1282;p27"/>
          <p:cNvCxnSpPr>
            <a:stCxn id="1274" idx="4"/>
            <a:endCxn id="1278" idx="0"/>
          </p:cNvCxnSpPr>
          <p:nvPr/>
        </p:nvCxnSpPr>
        <p:spPr>
          <a:xfrm>
            <a:off x="1526700" y="2089677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3" name="Google Shape;1283;p27"/>
          <p:cNvCxnSpPr>
            <a:stCxn id="1275" idx="4"/>
            <a:endCxn id="1279" idx="0"/>
          </p:cNvCxnSpPr>
          <p:nvPr/>
        </p:nvCxnSpPr>
        <p:spPr>
          <a:xfrm>
            <a:off x="2927183" y="208961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4" name="Google Shape;1284;p27"/>
          <p:cNvCxnSpPr>
            <a:stCxn id="1276" idx="4"/>
            <a:endCxn id="1280" idx="0"/>
          </p:cNvCxnSpPr>
          <p:nvPr/>
        </p:nvCxnSpPr>
        <p:spPr>
          <a:xfrm>
            <a:off x="4410504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5" name="Google Shape;1285;p27"/>
          <p:cNvCxnSpPr>
            <a:stCxn id="1277" idx="4"/>
            <a:endCxn id="1281" idx="0"/>
          </p:cNvCxnSpPr>
          <p:nvPr/>
        </p:nvCxnSpPr>
        <p:spPr>
          <a:xfrm>
            <a:off x="5893813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6" name="Google Shape;1286;p27"/>
          <p:cNvCxnSpPr>
            <a:stCxn id="1274" idx="6"/>
            <a:endCxn id="1275" idx="2"/>
          </p:cNvCxnSpPr>
          <p:nvPr/>
        </p:nvCxnSpPr>
        <p:spPr>
          <a:xfrm>
            <a:off x="1938300" y="1678077"/>
            <a:ext cx="57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7" name="Google Shape;1287;p27"/>
          <p:cNvCxnSpPr>
            <a:stCxn id="1275" idx="6"/>
            <a:endCxn id="1276" idx="2"/>
          </p:cNvCxnSpPr>
          <p:nvPr/>
        </p:nvCxnSpPr>
        <p:spPr>
          <a:xfrm>
            <a:off x="3338783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27"/>
          <p:cNvCxnSpPr>
            <a:stCxn id="1276" idx="6"/>
            <a:endCxn id="1277" idx="2"/>
          </p:cNvCxnSpPr>
          <p:nvPr/>
        </p:nvCxnSpPr>
        <p:spPr>
          <a:xfrm>
            <a:off x="4822104" y="167806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27"/>
          <p:cNvSpPr/>
          <p:nvPr/>
        </p:nvSpPr>
        <p:spPr>
          <a:xfrm>
            <a:off x="6882704" y="1266463"/>
            <a:ext cx="823200" cy="8232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90" name="Google Shape;1290;p27"/>
          <p:cNvCxnSpPr/>
          <p:nvPr/>
        </p:nvCxnSpPr>
        <p:spPr>
          <a:xfrm>
            <a:off x="6305429" y="1678013"/>
            <a:ext cx="6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27"/>
          <p:cNvSpPr/>
          <p:nvPr/>
        </p:nvSpPr>
        <p:spPr>
          <a:xfrm>
            <a:off x="6422325" y="2497075"/>
            <a:ext cx="17439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ZEND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292" name="Google Shape;1292;p27"/>
          <p:cNvCxnSpPr/>
          <p:nvPr/>
        </p:nvCxnSpPr>
        <p:spPr>
          <a:xfrm>
            <a:off x="7294288" y="2089663"/>
            <a:ext cx="0" cy="4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93" name="Google Shape;1293;p27"/>
          <p:cNvSpPr/>
          <p:nvPr/>
        </p:nvSpPr>
        <p:spPr>
          <a:xfrm>
            <a:off x="1107043" y="3111741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4" name="Google Shape;1294;p27"/>
          <p:cNvSpPr/>
          <p:nvPr/>
        </p:nvSpPr>
        <p:spPr>
          <a:xfrm>
            <a:off x="2510966" y="3111675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5" name="Google Shape;1295;p27"/>
          <p:cNvSpPr/>
          <p:nvPr/>
        </p:nvSpPr>
        <p:spPr>
          <a:xfrm>
            <a:off x="3997931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6" name="Google Shape;1296;p27"/>
          <p:cNvSpPr/>
          <p:nvPr/>
        </p:nvSpPr>
        <p:spPr>
          <a:xfrm>
            <a:off x="5484882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97" name="Google Shape;1297;p27"/>
          <p:cNvSpPr/>
          <p:nvPr/>
        </p:nvSpPr>
        <p:spPr>
          <a:xfrm>
            <a:off x="64558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LARAVEL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8" name="Google Shape;1298;p27"/>
          <p:cNvSpPr/>
          <p:nvPr/>
        </p:nvSpPr>
        <p:spPr>
          <a:xfrm>
            <a:off x="204946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DJANGO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299" name="Google Shape;1299;p27"/>
          <p:cNvSpPr/>
          <p:nvPr/>
        </p:nvSpPr>
        <p:spPr>
          <a:xfrm>
            <a:off x="3536448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PHALCON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300" name="Google Shape;1300;p27"/>
          <p:cNvSpPr/>
          <p:nvPr/>
        </p:nvSpPr>
        <p:spPr>
          <a:xfrm>
            <a:off x="502341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STRUTS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01" name="Google Shape;1301;p27"/>
          <p:cNvCxnSpPr>
            <a:stCxn id="1293" idx="4"/>
            <a:endCxn id="1297" idx="0"/>
          </p:cNvCxnSpPr>
          <p:nvPr/>
        </p:nvCxnSpPr>
        <p:spPr>
          <a:xfrm>
            <a:off x="1519693" y="3952641"/>
            <a:ext cx="0" cy="41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2" name="Google Shape;1302;p27"/>
          <p:cNvCxnSpPr>
            <a:stCxn id="1294" idx="4"/>
            <a:endCxn id="1298" idx="0"/>
          </p:cNvCxnSpPr>
          <p:nvPr/>
        </p:nvCxnSpPr>
        <p:spPr>
          <a:xfrm>
            <a:off x="2923616" y="3952575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3" name="Google Shape;1303;p27"/>
          <p:cNvCxnSpPr>
            <a:stCxn id="1295" idx="4"/>
            <a:endCxn id="1299" idx="0"/>
          </p:cNvCxnSpPr>
          <p:nvPr/>
        </p:nvCxnSpPr>
        <p:spPr>
          <a:xfrm>
            <a:off x="4410581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4" name="Google Shape;1304;p27"/>
          <p:cNvCxnSpPr>
            <a:stCxn id="1296" idx="4"/>
            <a:endCxn id="1300" idx="0"/>
          </p:cNvCxnSpPr>
          <p:nvPr/>
        </p:nvCxnSpPr>
        <p:spPr>
          <a:xfrm>
            <a:off x="5897532" y="3952626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5" name="Google Shape;1305;p27"/>
          <p:cNvCxnSpPr>
            <a:stCxn id="1293" idx="6"/>
            <a:endCxn id="1294" idx="2"/>
          </p:cNvCxnSpPr>
          <p:nvPr/>
        </p:nvCxnSpPr>
        <p:spPr>
          <a:xfrm>
            <a:off x="1932343" y="3532191"/>
            <a:ext cx="57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27"/>
          <p:cNvCxnSpPr>
            <a:stCxn id="1294" idx="6"/>
            <a:endCxn id="1295" idx="2"/>
          </p:cNvCxnSpPr>
          <p:nvPr/>
        </p:nvCxnSpPr>
        <p:spPr>
          <a:xfrm>
            <a:off x="3336266" y="3532125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27"/>
          <p:cNvCxnSpPr>
            <a:stCxn id="1295" idx="6"/>
            <a:endCxn id="1296" idx="2"/>
          </p:cNvCxnSpPr>
          <p:nvPr/>
        </p:nvCxnSpPr>
        <p:spPr>
          <a:xfrm>
            <a:off x="4823231" y="3532176"/>
            <a:ext cx="66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27"/>
          <p:cNvSpPr/>
          <p:nvPr/>
        </p:nvSpPr>
        <p:spPr>
          <a:xfrm>
            <a:off x="6888814" y="3111726"/>
            <a:ext cx="825300" cy="8409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309" name="Google Shape;1309;p27"/>
          <p:cNvCxnSpPr/>
          <p:nvPr/>
        </p:nvCxnSpPr>
        <p:spPr>
          <a:xfrm>
            <a:off x="6310121" y="3532053"/>
            <a:ext cx="6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0" name="Google Shape;1310;p27"/>
          <p:cNvSpPr/>
          <p:nvPr/>
        </p:nvSpPr>
        <p:spPr>
          <a:xfrm>
            <a:off x="6427304" y="4368582"/>
            <a:ext cx="17481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EXPRESS JS</a:t>
            </a:r>
            <a:endParaRPr sz="1800">
              <a:solidFill>
                <a:schemeClr val="lt1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cxnSp>
        <p:nvCxnSpPr>
          <p:cNvPr id="1311" name="Google Shape;1311;p27"/>
          <p:cNvCxnSpPr/>
          <p:nvPr/>
        </p:nvCxnSpPr>
        <p:spPr>
          <a:xfrm>
            <a:off x="7301408" y="3952481"/>
            <a:ext cx="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pic>
        <p:nvPicPr>
          <p:cNvPr id="1312" name="Google Shape;13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000" y="1265425"/>
            <a:ext cx="825300" cy="8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3" name="Google Shape;131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001">
            <a:off x="2561437" y="1312325"/>
            <a:ext cx="731401" cy="7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89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5" name="Google Shape;131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2228" y="1257575"/>
            <a:ext cx="840922" cy="8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6" name="Google Shape;131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82700" y="1266475"/>
            <a:ext cx="823200" cy="8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7" name="Google Shape;131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9125" y="3154484"/>
            <a:ext cx="823200" cy="755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63112" y="3030025"/>
            <a:ext cx="1004050" cy="10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9" name="Google Shape;1319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8375" y="3160150"/>
            <a:ext cx="744075" cy="7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0" name="Google Shape;1320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25348" y="3110884"/>
            <a:ext cx="744075" cy="84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88800" y="3120450"/>
            <a:ext cx="823200" cy="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8"/>
          <p:cNvSpPr txBox="1"/>
          <p:nvPr>
            <p:ph type="title"/>
          </p:nvPr>
        </p:nvSpPr>
        <p:spPr>
          <a:xfrm>
            <a:off x="1510600" y="658625"/>
            <a:ext cx="60048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Metodologías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27" name="Google Shape;1327;p28"/>
          <p:cNvSpPr txBox="1"/>
          <p:nvPr>
            <p:ph idx="1" type="subTitle"/>
          </p:nvPr>
        </p:nvSpPr>
        <p:spPr>
          <a:xfrm>
            <a:off x="1569600" y="1555170"/>
            <a:ext cx="6004800" cy="10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</a:t>
            </a:r>
            <a:r>
              <a:rPr lang="en"/>
              <a:t>e trata de un conjunto de prácticas, técnicas y herramientas que se utilizan para planificar, gestionar y controlar proyectos de software.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28" name="Google Shape;1328;p28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29" name="Google Shape;1329;p28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30" name="Google Shape;1330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31" name="Google Shape;1331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3" name="Google Shape;1333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34" name="Google Shape;1334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6" name="Google Shape;1336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37" name="Google Shape;1337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9" name="Google Shape;1339;p28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340" name="Google Shape;1340;p2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6" name="Google Shape;1376;p28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377" name="Google Shape;1377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3" name="Google Shape;1383;p28"/>
          <p:cNvPicPr preferRelativeResize="0"/>
          <p:nvPr/>
        </p:nvPicPr>
        <p:blipFill rotWithShape="1">
          <a:blip r:embed="rId3">
            <a:alphaModFix/>
          </a:blip>
          <a:srcRect b="1642" l="21740" r="25014" t="19387"/>
          <a:stretch/>
        </p:blipFill>
        <p:spPr>
          <a:xfrm>
            <a:off x="3515575" y="2600250"/>
            <a:ext cx="2329174" cy="22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9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RAZONES PARA IMPLEMENTAR LA METODOLOGÍAS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89" name="Google Shape;1389;p29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Entre las razones por las que es importante utilizar una metodología adecuada se incluyen: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Mejora la eficiencia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Asegura la calidad del software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Gestión de riesgos.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Comunicación.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390" name="Google Shape;1390;p29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91" name="Google Shape;1391;p29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392" name="Google Shape;1392;p2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393" name="Google Shape;1393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5" name="Google Shape;1395;p2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396" name="Google Shape;1396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8" name="Google Shape;1398;p2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399" name="Google Shape;1399;p2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1" name="Google Shape;1401;p29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02" name="Google Shape;1402;p2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29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439" name="Google Shape;1439;p29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9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9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9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0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Mejora la eficiencia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50" name="Google Shape;1450;p30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las mejores prácticas y técnicas para cada proyecto, lo que permite trabajar de manera más eficiente y reducir el tiempo y los costos del proyecto.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451" name="Google Shape;1451;p30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52" name="Google Shape;1452;p30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453" name="Google Shape;1453;p3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54" name="Google Shape;1454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3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57" name="Google Shape;1457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9" name="Google Shape;1459;p3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60" name="Google Shape;1460;p3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62" name="Google Shape;1462;p30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463" name="Google Shape;1463;p3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9" name="Google Shape;1499;p30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00" name="Google Shape;1500;p3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30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07" name="Google Shape;1507;p30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08" name="Google Shape;1508;p30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0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1" name="Google Shape;1511;p30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12" name="Google Shape;1512;p30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0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0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30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1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Gestión de riesgos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27" name="Google Shape;1527;p31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utilizar una metodología adecuada, se pueden identificar y gestionar los riesgos del proyecto de manera adecuada, lo que ayuda a minimizar los imprevistos y los retrasos.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528" name="Google Shape;1528;p31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9" name="Google Shape;1529;p31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530" name="Google Shape;1530;p3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531" name="Google Shape;1531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3" name="Google Shape;1533;p3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534" name="Google Shape;1534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6" name="Google Shape;1536;p3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537" name="Google Shape;1537;p3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9" name="Google Shape;1539;p31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540" name="Google Shape;1540;p3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6" name="Google Shape;1576;p31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577" name="Google Shape;1577;p3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31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584" name="Google Shape;1584;p31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585" name="Google Shape;1585;p31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31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589" name="Google Shape;1589;p31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32"/>
          <p:cNvSpPr txBox="1"/>
          <p:nvPr>
            <p:ph type="title"/>
          </p:nvPr>
        </p:nvSpPr>
        <p:spPr>
          <a:xfrm>
            <a:off x="1414213" y="918975"/>
            <a:ext cx="6531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Comunicación</a:t>
            </a:r>
            <a:endParaRPr sz="1000"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604" name="Google Shape;1604;p32"/>
          <p:cNvSpPr txBox="1"/>
          <p:nvPr>
            <p:ph idx="1" type="subTitle"/>
          </p:nvPr>
        </p:nvSpPr>
        <p:spPr>
          <a:xfrm>
            <a:off x="1569600" y="1702903"/>
            <a:ext cx="6004800" cy="19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metodología adecuada también ayuda a mejorar la comunicación dentro del equipo de desarrollo y con los stakeholders del proyecto, lo que asegura que todos estén alineados y que se puedan abordar los problemas de manera oportuna.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605" name="Google Shape;1605;p32"/>
          <p:cNvCxnSpPr/>
          <p:nvPr/>
        </p:nvCxnSpPr>
        <p:spPr>
          <a:xfrm>
            <a:off x="3833900" y="1507028"/>
            <a:ext cx="1240200" cy="1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6" name="Google Shape;1606;p32"/>
          <p:cNvGrpSpPr/>
          <p:nvPr/>
        </p:nvGrpSpPr>
        <p:grpSpPr>
          <a:xfrm>
            <a:off x="4522375" y="4341025"/>
            <a:ext cx="315575" cy="366750"/>
            <a:chOff x="8558925" y="4522650"/>
            <a:chExt cx="315575" cy="366750"/>
          </a:xfrm>
        </p:grpSpPr>
        <p:grpSp>
          <p:nvGrpSpPr>
            <p:cNvPr id="1607" name="Google Shape;1607;p3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08" name="Google Shape;1608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0" name="Google Shape;1610;p3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611" name="Google Shape;1611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3" name="Google Shape;1613;p3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614" name="Google Shape;1614;p3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3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6" name="Google Shape;1616;p32"/>
          <p:cNvGrpSpPr/>
          <p:nvPr/>
        </p:nvGrpSpPr>
        <p:grpSpPr>
          <a:xfrm>
            <a:off x="7732699" y="299993"/>
            <a:ext cx="438754" cy="772904"/>
            <a:chOff x="4950175" y="2998438"/>
            <a:chExt cx="88725" cy="156300"/>
          </a:xfrm>
        </p:grpSpPr>
        <p:sp>
          <p:nvSpPr>
            <p:cNvPr id="1617" name="Google Shape;1617;p3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 flipH="1">
            <a:off x="713213" y="3824384"/>
            <a:ext cx="361129" cy="3106418"/>
            <a:chOff x="6317900" y="1197313"/>
            <a:chExt cx="180700" cy="1554375"/>
          </a:xfrm>
        </p:grpSpPr>
        <p:sp>
          <p:nvSpPr>
            <p:cNvPr id="1654" name="Google Shape;1654;p3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32"/>
          <p:cNvGrpSpPr/>
          <p:nvPr/>
        </p:nvGrpSpPr>
        <p:grpSpPr>
          <a:xfrm>
            <a:off x="5268215" y="3428267"/>
            <a:ext cx="2577035" cy="1231624"/>
            <a:chOff x="712664" y="3693287"/>
            <a:chExt cx="1460738" cy="698160"/>
          </a:xfrm>
        </p:grpSpPr>
        <p:grpSp>
          <p:nvGrpSpPr>
            <p:cNvPr id="1661" name="Google Shape;1661;p32"/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662" name="Google Shape;1662;p32"/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rect b="b" l="l" r="r" t="t"/>
                <a:pathLst>
                  <a:path extrusionOk="0" h="13581" w="2716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rect b="b" l="l" r="r" t="t"/>
                <a:pathLst>
                  <a:path extrusionOk="0" h="38263" w="5891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32"/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rect b="b" l="l" r="r" t="t"/>
                <a:pathLst>
                  <a:path extrusionOk="0" h="25222" w="33574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5" name="Google Shape;1665;p32"/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666" name="Google Shape;1666;p32"/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rect b="b" l="l" r="r" t="t"/>
                <a:pathLst>
                  <a:path extrusionOk="0" h="64657" w="148183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667E9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rect b="b" l="l" r="r" t="t"/>
                <a:pathLst>
                  <a:path extrusionOk="0" h="74043" w="70912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213B5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32"/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rect b="b" l="l" r="r" t="t"/>
                <a:pathLst>
                  <a:path extrusionOk="0" h="73968" w="70651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9" name="Google Shape;1669;p32"/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670" name="Google Shape;1670;p32"/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rect b="b" l="l" r="r" t="t"/>
                <a:pathLst>
                  <a:path extrusionOk="0" h="57312" w="45484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CFD9E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rect b="b" l="l" r="r" t="t"/>
                <a:pathLst>
                  <a:path extrusionOk="0" h="71099" w="70567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869FB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2"/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rect b="b" l="l" r="r" t="t"/>
                <a:pathLst>
                  <a:path extrusionOk="0" h="49836" w="75843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2"/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rect b="b" l="l" r="r" t="t"/>
                <a:pathLst>
                  <a:path extrusionOk="0" h="49767" w="76065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445D7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rect b="b" l="l" r="r" t="t"/>
                <a:pathLst>
                  <a:path extrusionOk="0" h="71126" w="70657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E3E9E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rect b="b" l="l" r="r" t="t"/>
                <a:pathLst>
                  <a:path extrusionOk="0" h="57367" w="45519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A5B7C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