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6648-3AFF-F6C7-DC88-F6A9F415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CC0AC-8A11-E15A-5D7C-685E96B8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77C3C-F611-ED78-96FB-B3506DC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05902-C3C5-F6BF-86D1-A16A793B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208EDE-1222-EA83-D07A-87B67FBE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BEC4F-CF78-A342-F5AF-0896B8FC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D724BD-0CB3-64BA-4B99-C322FD718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E9F5B-B15E-92CD-55A6-9902D19E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36B84-7372-A295-1A51-987AAEB7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E554F-31BE-17DE-F7AF-31BFE052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56222-C1A8-57EC-D14F-66638F90E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725792-EDF1-DAAC-99A0-CD8F721B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43ADF6-5094-DD34-ABF9-B179AF55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C48B7-DC77-5DF7-E684-6181D22B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32E8BD-D058-911A-1E5A-7E4E03A8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8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D4E98-E171-59F6-2446-2A2760C7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81080-98EE-3052-1796-B75D578B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70DD4-B2F0-FEF8-8E37-0B180DA8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660FB-CF30-94F2-2F3F-EFDD8011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D236A-AD15-D9BE-6E58-D2757B79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17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9C56A-0C7E-CAE8-D141-45D7F59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9517E-FA59-3B2A-0CA1-2C8E9B6C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472D75-0A28-886F-A9D7-4542348A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60F70-5802-0358-B6B4-92D15DC9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77A42-CF69-DBFC-3FF4-65674653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3E926-09ED-DD32-34FC-5CE92F3A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D4C26-718A-21E2-3B0B-71D9100D5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DA07A3-6447-4446-0157-0238E8656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1A435C-1123-D9B0-6572-CD190D9F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266FA-9DFF-A172-92C0-36F1D86C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1957C-E6C0-B8C6-A5B6-71D21A9B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3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FDE2-4E7B-CE6A-F5CF-FEABA7E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1B9FC-A0F0-86A9-9197-F42CCA82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7F760F-17EC-C538-7CE9-F711252E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A1D280-5FD2-074A-87C9-DAA6CD73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233468-BA4F-2F14-1DC9-FE50684C8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6B86B0-56DF-6034-3E4A-F00AC8FC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EBDBC2-45DE-5952-3C99-17542E11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6D9B9E-92C5-1D13-F4FA-7F10080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E7CCC-E487-0639-5578-35733CE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F7EB05-F0AF-FB89-9D94-3D675085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3CD821-8816-F1FE-A061-99874FC3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E435D4-B3C1-C0EF-2F90-C9ECB9F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B55816-8646-A51B-0351-48F858A3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D10B3E-940E-CF08-95DC-E6699FAB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F6B044-C1C7-5257-1645-6408C8C9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1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45CEA-2EB0-5654-BEB9-D0B1E07E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A7712-64A8-7BBE-5965-1C2583DF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E2D8D0-AF9D-E752-318C-1B4EF9FA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97F16-DCEC-6EB7-3104-7A5F84E6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887BA7-8C98-898F-BA3B-2253F562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DA1C-D679-0C5F-9471-A37FC2A3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1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EB05E-5995-450E-FA0B-9FF3E556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CB180D-8F91-88CC-BF7D-1FE11669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99317-F6A7-D9EF-478B-90DFD3429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F0F48-05D5-C38F-EBA8-3AD0F61C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EF0D10-4F5C-86C3-A04F-2CD10AAC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D23993-B52C-7CFF-1FD1-1ED6661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AE7A28-D42D-2523-A2BC-E49ADF40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2F472-4712-F0C9-1EF2-5610ED85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D3E47B-90BE-E84B-8436-84D78BB1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DC7C0-1758-486B-8098-57ABF422F26A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F0081-47E0-21B0-444C-6BF37D8E9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7AA97-7E2A-C798-3BB7-35F356B8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00ECF-E5B9-4222-8AC1-5787EE913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85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9A32-7A19-0DB0-D828-50408B188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Página 1</a:t>
            </a:r>
          </a:p>
          <a:p>
            <a:r>
              <a:rPr lang="pt-BR" sz="3900"/>
              <a:t>Relatorio Financials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C2F4D-31B5-9AEA-5343-FAB2CAC6A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7BF933D4-6495-8E8D-0891-AD975513C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940504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7BF933D4-6495-8E8D-0891-AD975513C0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612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48BEFE1B-3CF1-4982-8921-8A3C9EDC2EB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9404B2E9-2470-4AF7-AA63-DF6F6A9155AE&quot;"/>
    <we:property name="reportUrl" value="&quot;/groups/me/reports/2057b2fd-a3e6-4eda-82d2-af20174d7435/fc4eb646fcbb18934004?experience=power-bi&quot;"/>
    <we:property name="reportName" value="&quot;Relatorio Financials&quot;"/>
    <we:property name="reportState" value="&quot;CONNECTED&quot;"/>
    <we:property name="embedUrl" value="&quot;/reportEmbed?reportId=2057b2fd-a3e6-4eda-82d2-af20174d7435&amp;config=eyJjbHVzdGVyVXJsIjoiaHR0cHM6Ly9XQUJJLVNPVVRILUNFTlRSQUwtVVMtcmVkaXJlY3QuYW5hbHlzaXMud2luZG93cy5uZXQiLCJlbWJlZEZlYXR1cmVzIjp7InVzYWdlTWV0cmljc1ZOZXh0Ijp0cnVlfX0%3D&amp;disableSensitivityBanner=true&quot;"/>
    <we:property name="pageName" value="&quot;fc4eb646fcbb18934004&quot;"/>
    <we:property name="pageDisplayName" value="&quot;Página 1&quot;"/>
    <we:property name="datasetId" value="&quot;bc9fa98e-7149-4ad4-b6bd-dfaaf7f6e1bd&quot;"/>
    <we:property name="backgroundColor" value="&quot;#FFFFFF&quot;"/>
    <we:property name="bookmark" value="&quot;H4sIAAAAAAAAA+1YzW7jNhB+lUCXvTgB9WNbyi2/aLBpEayD9FAExYgc2VzQkpei0riBX2hfoy/WISk5sePEu2nabdM9GKDJ4fCbmW+GI94FQtYzBfOfYIrBfnBWCslBVHonDHpB6Sf5IEWMB5CxYR6mQAPMaLWaGVmVdbB/FxjQYzRXsm5AWU00+ct1LwClLmBs/xWgauwFM9R1VYKSv6MXpiWjG1z0ArydqUqDVTkyYNCqvSFx+k8Qwr2YTgRu5A2OkBs/W/AE80EyKHhOwLI4YSwhsdoLOGQbRaxqd/xRVRqQJR1j51g6LCDrs0Hcj6OMJyxKmdMhlWlF8vnJ7UyTdWTzfGadc0RYx5Umr6nAWaGx9qDvgqNKNVM3OlmZH1WN5vgBC7dUGmnm1hpZQsmldcqCHHKhK3KXW6GhaLhx05PqtyONdKgI9tmit8RxIG5oN82ugzgYjzWOwbR/T/4WhDsjUOhnT5uyjQ97jPeaZmpZjlUb//tQXHozZhKPJqCN5Vf+kQJp3U6bKi1QH86d54+l7igQ9daAf1NrF9cdR0n44wMWtiTx8F+fFdcLu5SHEeRR2GdZmEGfFwPIv9P3yxDaeO5ckBdwLajhCygMJPvv5/BzJn9bHodcJJBABH0RFWFeJJDyrTz+b5S/3j+adyMcT7F8Yd79IFGD5pP5Od6gegxmuf54qYNwBVr6C90Bf6FBbWeyVBas2HhsWwUr9gBPO/7USNgRuCPAgFfVmhIclNWzTnkuOG/ZLz/+8bne4JitFY+rpqbUROGZu7H4ba8nb9mzLePetpEtfXwVT1nGWc4Yj8SwiHnMsmH68ir+lt32vRq9bjWqFTU1eqX+BFOkD1Q7GCN97dlNRLqZByixvifm6uiq+wClHu1UV1O3rTXVBmPpjfOKomOtvIRc4a/pAMIozordIhz2d5M+9HfTPIJdHCBjqRgOQ9an7R4ws+3WzxOqn21bRd/gXbtyttYG1F/eeXXhJKBrfYEnHB16Bapx3+qk81wa75g7P01yEQvjcytpM9r+7B4bpw3em1bC+RddRm9U9+4QasnfBYuFV/fEnbAE9bbZ/f+6EXoBBz5BcepS69i/OZ0ZnPpAS2GB1ZxOOxO+BZ7OCEfdNcTdv/eytEXAnlCYr++VX5KmG5OnF3yQ44l5guld4riLcPWBzS4FNo8oUaCsu9cu7wZdKTfqcoDElPWkX/3UoJ6TRU7iPnZ71p69ZdT2NsRkz4ImZbImdymY1baS2nc3mhLonPMe519RW17foQ7dhSzLDppNjb9gsWPeEyavnkNCuqpcKDtndCWobJQi5k6kEhrLlqmrIlsqpz3tshrTZbU8rq19KcZJX7AwYQWKPEzZIB66JHj2acGVycPGGJeeDxpsq5JjEUE2iMM4Z5ngg1AUyVaVBm9NXt2ua3MKN12gVWPqGXC8gBI33AOO1gLFlrvAvQcvb4LF4k8ne81biBYAAA==&quot;"/>
    <we:property name="initialStateBookmark" value="&quot;H4sIAAAAAAAAA+1YzU4jORB+FdSXuQTk/knS4cavFgEzCBBzGKGR267ueOS0e9xulizKC+1r7Itt2e4OJAQyw7I7u+wcIjnlctVXv672XcBFXUk6fU8nEGwHRyUXjHKlN8KgF5SeuPvhw/Hpzvnx5/c7pwdIVpURqqyD7bvAUF2AuRJ1Q6UVgcRP172ASnlGC/svp7KGXlCBrlVJpfgNPDNuGd3ArBfAbSWVplbkhaEGrNgbZMf/qDvcilEjZUbcwAUw46k5SyAbJIOcZVmYjuKEkATZas/gkK1ksaKd+j1VGipKVGNpJB3mdNQng7gfRyOWkCglToaQpmXJpge3lUbr0OZpZb2yh1gLpdFdMnBWaKg96LtgT8lm4lYHC/QL1WgG55C7rdIIM7XWiJKWTFinzNAhZ1qhu9wOLnnDjCOP1a97GlApD7bJrDfHscNv8DRSl0HsFIWGgpr278HfgnDjgkrw1MOmbONDHuO9RkotykK28b8PxaU3oxKwN6ba2PzKvmAgrdvxkNIc9O7UeX5f6C4Fot4S8B9q7ey6y1Fk/vIgC9sk8fBfPyuuZ3YrCyOaRWGfjMIR7bN8QLOf6fttCG08N87QC7AU1PAFKUyR99+fw8+Z/GPzOGQ8oQmNaJ9HeZjlCU3Z2jz+b7S/3j9adxdQTKB8Yd39IkBTzcbTE7gB+RjMfP/xVgfhimrhL3QH/IUGtSPJXFiwYOO+HRUs2wM87fprI+gGhw1ODfWiWlOCnVI965TngvOW/XL6x+/1Cses7XhMNjWWJnCfuSub3/p+8pY922bc2zayTR/fxVMyYiQjhEV8mMcsJqNh+vIu/pbd9rMbvW43qiUONXqh/wQTwA9UuygAv/bsIUy6ygMUUN8n5uLqqvsAxRntUKuJO9aaaoMx98aJwuhYKy9pJuFzOqBhFI/yzTwc9jeTPu1vpllEN2EAhKR8OAxJH497wMSOWx/H2D/bsQo/vrtx5WhpDKi/ffLqwolAl+YCn3Co9IrKxn2ro8wTYbxj7jwZ+SISxieW01a0/dkzNk4rvDdR3PkXXEWvFPdul9aCvQtmMy/uiTthDuptZ/f/60boBYyyMfBDV1r7/rHpyMDEB1pwC6xmqO2I+xF4UiGOuhuIu3/HorRNwGrIzffPyi8p05XF0wvORTE2T2R6VzjuIlx8WbNbga0jLBRa1t1rl3eDVtKtuhpANmk96Xe/NqCnaJHjuI/dlrVnax61rRUx2bKgUZio0V2SVrXtpPbdDUkcnHOOYfodveX1HerQnYmy7KDZ0vgLFrvMe8LkRT3IpJVyoeyc0bWgspESM3csJNdQtpm6yLKmc1ptl6rAy2quru19KcRJn5MwITnwLEzJIB66Inj2acG1yd3GGFeeDwZsK5JBHtHRIA7jjIw4G4Q8T9aKNHBrMnW7LM0JXHWBqsbUFWVwRktYcQ+4tObA19wF7j04cEoQjcDcWXPA+m5+c8xmfwKYIbHDsRYAAA==&quot;"/>
    <we:property name="isFiltersActionButtonVisible" value="true"/>
    <we:property name="isVisualContainerHeaderHidden" value="false"/>
    <we:property name="reportEmbeddedTime" value="&quot;2024-06-26T19:40:34.986Z&quot;"/>
    <we:property name="creatorTenantId" value="&quot;ed38466c-b641-437d-9ae9-d801b829fa94&quot;"/>
    <we:property name="creatorUserId" value="&quot;100320021768A93C&quot;"/>
    <we:property name="creatorSessionId" value="&quot;51e91641-8ccd-4f9e-9845-761ff048e82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Página 1 Relatorio 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CEZAR DA SILVA PINZAN</dc:creator>
  <cp:lastModifiedBy>JULIANO CEZAR DA SILVA PINZAN</cp:lastModifiedBy>
  <cp:revision>1</cp:revision>
  <dcterms:created xsi:type="dcterms:W3CDTF">2024-06-27T13:51:18Z</dcterms:created>
  <dcterms:modified xsi:type="dcterms:W3CDTF">2024-06-27T13:51:18Z</dcterms:modified>
</cp:coreProperties>
</file>