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0C87C-3DEF-4D77-8F79-7D60BACA2CFE}">
  <a:tblStyle styleId="{37B0C87C-3DEF-4D77-8F79-7D60BACA2C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ccdb39284a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ccdb39284a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9007" y="-101129"/>
            <a:ext cx="2299567" cy="10097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311600" y="3147069"/>
            <a:ext cx="4163302" cy="2268390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chemeClr val="dk2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86716" y="3243776"/>
            <a:ext cx="2068926" cy="2074970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446124" y="-346475"/>
            <a:ext cx="3877467" cy="1370005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999891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loria Hallelujah"/>
              <a:buNone/>
              <a:defRPr sz="46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327311" y="3762300"/>
            <a:ext cx="24894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SemiBold"/>
              <a:buNone/>
              <a:defRPr sz="1800">
                <a:solidFill>
                  <a:schemeClr val="dk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771196" y="4117427"/>
            <a:ext cx="609627" cy="821484"/>
            <a:chOff x="4295900" y="1116675"/>
            <a:chExt cx="145125" cy="208875"/>
          </a:xfrm>
        </p:grpSpPr>
        <p:sp>
          <p:nvSpPr>
            <p:cNvPr id="19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09148" y="451361"/>
            <a:ext cx="537659" cy="641898"/>
            <a:chOff x="1524325" y="2743250"/>
            <a:chExt cx="246350" cy="294125"/>
          </a:xfrm>
        </p:grpSpPr>
        <p:sp>
          <p:nvSpPr>
            <p:cNvPr id="25" name="Google Shape;25;p2"/>
            <p:cNvSpPr/>
            <p:nvPr/>
          </p:nvSpPr>
          <p:spPr>
            <a:xfrm>
              <a:off x="1524325" y="2743250"/>
              <a:ext cx="246350" cy="294125"/>
            </a:xfrm>
            <a:custGeom>
              <a:avLst/>
              <a:gdLst/>
              <a:ahLst/>
              <a:cxnLst/>
              <a:rect l="l" t="t" r="r" b="b"/>
              <a:pathLst>
                <a:path w="9854" h="11765" extrusionOk="0">
                  <a:moveTo>
                    <a:pt x="4576" y="260"/>
                  </a:moveTo>
                  <a:cubicBezTo>
                    <a:pt x="5377" y="260"/>
                    <a:pt x="6153" y="479"/>
                    <a:pt x="6894" y="904"/>
                  </a:cubicBezTo>
                  <a:cubicBezTo>
                    <a:pt x="8319" y="1721"/>
                    <a:pt x="9294" y="3309"/>
                    <a:pt x="9376" y="4949"/>
                  </a:cubicBezTo>
                  <a:cubicBezTo>
                    <a:pt x="9395" y="5316"/>
                    <a:pt x="9375" y="5711"/>
                    <a:pt x="9313" y="6230"/>
                  </a:cubicBezTo>
                  <a:cubicBezTo>
                    <a:pt x="9159" y="7512"/>
                    <a:pt x="8872" y="8493"/>
                    <a:pt x="8410" y="9318"/>
                  </a:cubicBezTo>
                  <a:cubicBezTo>
                    <a:pt x="7849" y="10320"/>
                    <a:pt x="6994" y="11066"/>
                    <a:pt x="6061" y="11364"/>
                  </a:cubicBezTo>
                  <a:cubicBezTo>
                    <a:pt x="5772" y="11456"/>
                    <a:pt x="5484" y="11503"/>
                    <a:pt x="5210" y="11503"/>
                  </a:cubicBezTo>
                  <a:cubicBezTo>
                    <a:pt x="4952" y="11503"/>
                    <a:pt x="4708" y="11462"/>
                    <a:pt x="4487" y="11380"/>
                  </a:cubicBezTo>
                  <a:cubicBezTo>
                    <a:pt x="3971" y="11189"/>
                    <a:pt x="3774" y="11020"/>
                    <a:pt x="3688" y="10540"/>
                  </a:cubicBezTo>
                  <a:cubicBezTo>
                    <a:pt x="3651" y="10324"/>
                    <a:pt x="3477" y="9824"/>
                    <a:pt x="3495" y="9600"/>
                  </a:cubicBezTo>
                  <a:cubicBezTo>
                    <a:pt x="3516" y="9332"/>
                    <a:pt x="3539" y="9056"/>
                    <a:pt x="3474" y="8782"/>
                  </a:cubicBezTo>
                  <a:cubicBezTo>
                    <a:pt x="3308" y="8086"/>
                    <a:pt x="2636" y="7650"/>
                    <a:pt x="2145" y="7384"/>
                  </a:cubicBezTo>
                  <a:cubicBezTo>
                    <a:pt x="2083" y="7350"/>
                    <a:pt x="2021" y="7317"/>
                    <a:pt x="1958" y="7284"/>
                  </a:cubicBezTo>
                  <a:lnTo>
                    <a:pt x="1950" y="7280"/>
                  </a:lnTo>
                  <a:cubicBezTo>
                    <a:pt x="1473" y="7025"/>
                    <a:pt x="979" y="6763"/>
                    <a:pt x="696" y="6327"/>
                  </a:cubicBezTo>
                  <a:cubicBezTo>
                    <a:pt x="555" y="6109"/>
                    <a:pt x="459" y="5839"/>
                    <a:pt x="394" y="5474"/>
                  </a:cubicBezTo>
                  <a:cubicBezTo>
                    <a:pt x="267" y="4766"/>
                    <a:pt x="318" y="4009"/>
                    <a:pt x="541" y="3285"/>
                  </a:cubicBezTo>
                  <a:cubicBezTo>
                    <a:pt x="1022" y="1732"/>
                    <a:pt x="2281" y="769"/>
                    <a:pt x="3092" y="505"/>
                  </a:cubicBezTo>
                  <a:cubicBezTo>
                    <a:pt x="3595" y="341"/>
                    <a:pt x="4090" y="260"/>
                    <a:pt x="4576" y="260"/>
                  </a:cubicBezTo>
                  <a:close/>
                  <a:moveTo>
                    <a:pt x="4424" y="1"/>
                  </a:moveTo>
                  <a:cubicBezTo>
                    <a:pt x="3870" y="1"/>
                    <a:pt x="3314" y="85"/>
                    <a:pt x="2785" y="258"/>
                  </a:cubicBezTo>
                  <a:cubicBezTo>
                    <a:pt x="1571" y="652"/>
                    <a:pt x="658" y="2024"/>
                    <a:pt x="291" y="3208"/>
                  </a:cubicBezTo>
                  <a:cubicBezTo>
                    <a:pt x="55" y="3971"/>
                    <a:pt x="1" y="4771"/>
                    <a:pt x="135" y="5521"/>
                  </a:cubicBezTo>
                  <a:cubicBezTo>
                    <a:pt x="207" y="5920"/>
                    <a:pt x="315" y="6221"/>
                    <a:pt x="476" y="6469"/>
                  </a:cubicBezTo>
                  <a:cubicBezTo>
                    <a:pt x="795" y="6962"/>
                    <a:pt x="784" y="7172"/>
                    <a:pt x="1290" y="7441"/>
                  </a:cubicBezTo>
                  <a:cubicBezTo>
                    <a:pt x="1355" y="7476"/>
                    <a:pt x="1956" y="7580"/>
                    <a:pt x="2020" y="7614"/>
                  </a:cubicBezTo>
                  <a:cubicBezTo>
                    <a:pt x="2466" y="7857"/>
                    <a:pt x="3077" y="8249"/>
                    <a:pt x="3218" y="8843"/>
                  </a:cubicBezTo>
                  <a:cubicBezTo>
                    <a:pt x="3274" y="9076"/>
                    <a:pt x="3255" y="9320"/>
                    <a:pt x="3234" y="9579"/>
                  </a:cubicBezTo>
                  <a:cubicBezTo>
                    <a:pt x="3215" y="9821"/>
                    <a:pt x="3195" y="10070"/>
                    <a:pt x="3240" y="10319"/>
                  </a:cubicBezTo>
                  <a:cubicBezTo>
                    <a:pt x="3340" y="10889"/>
                    <a:pt x="3794" y="11402"/>
                    <a:pt x="4396" y="11626"/>
                  </a:cubicBezTo>
                  <a:cubicBezTo>
                    <a:pt x="4644" y="11717"/>
                    <a:pt x="4918" y="11764"/>
                    <a:pt x="5211" y="11764"/>
                  </a:cubicBezTo>
                  <a:cubicBezTo>
                    <a:pt x="5515" y="11764"/>
                    <a:pt x="5828" y="11714"/>
                    <a:pt x="6140" y="11614"/>
                  </a:cubicBezTo>
                  <a:cubicBezTo>
                    <a:pt x="7151" y="11291"/>
                    <a:pt x="8037" y="10521"/>
                    <a:pt x="8639" y="9445"/>
                  </a:cubicBezTo>
                  <a:cubicBezTo>
                    <a:pt x="9117" y="8591"/>
                    <a:pt x="9414" y="7578"/>
                    <a:pt x="9572" y="6261"/>
                  </a:cubicBezTo>
                  <a:cubicBezTo>
                    <a:pt x="9637" y="5727"/>
                    <a:pt x="9853" y="5252"/>
                    <a:pt x="9834" y="4869"/>
                  </a:cubicBezTo>
                  <a:cubicBezTo>
                    <a:pt x="9747" y="3141"/>
                    <a:pt x="8524" y="1538"/>
                    <a:pt x="7024" y="677"/>
                  </a:cubicBezTo>
                  <a:cubicBezTo>
                    <a:pt x="6244" y="230"/>
                    <a:pt x="5336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47000" y="2776375"/>
              <a:ext cx="81750" cy="72700"/>
            </a:xfrm>
            <a:custGeom>
              <a:avLst/>
              <a:gdLst/>
              <a:ahLst/>
              <a:cxnLst/>
              <a:rect l="l" t="t" r="r" b="b"/>
              <a:pathLst>
                <a:path w="3270" h="2908" extrusionOk="0">
                  <a:moveTo>
                    <a:pt x="1800" y="248"/>
                  </a:moveTo>
                  <a:cubicBezTo>
                    <a:pt x="2191" y="248"/>
                    <a:pt x="2675" y="374"/>
                    <a:pt x="2873" y="656"/>
                  </a:cubicBezTo>
                  <a:cubicBezTo>
                    <a:pt x="2963" y="783"/>
                    <a:pt x="3000" y="943"/>
                    <a:pt x="2978" y="1097"/>
                  </a:cubicBezTo>
                  <a:cubicBezTo>
                    <a:pt x="2928" y="1428"/>
                    <a:pt x="2932" y="1447"/>
                    <a:pt x="2684" y="1585"/>
                  </a:cubicBezTo>
                  <a:cubicBezTo>
                    <a:pt x="2583" y="1641"/>
                    <a:pt x="2050" y="1747"/>
                    <a:pt x="1946" y="1797"/>
                  </a:cubicBezTo>
                  <a:lnTo>
                    <a:pt x="1741" y="1957"/>
                  </a:lnTo>
                  <a:cubicBezTo>
                    <a:pt x="1521" y="2063"/>
                    <a:pt x="1435" y="2310"/>
                    <a:pt x="1238" y="2473"/>
                  </a:cubicBezTo>
                  <a:cubicBezTo>
                    <a:pt x="1205" y="2501"/>
                    <a:pt x="853" y="2583"/>
                    <a:pt x="764" y="2622"/>
                  </a:cubicBezTo>
                  <a:cubicBezTo>
                    <a:pt x="721" y="2640"/>
                    <a:pt x="686" y="2649"/>
                    <a:pt x="656" y="2649"/>
                  </a:cubicBezTo>
                  <a:cubicBezTo>
                    <a:pt x="546" y="2649"/>
                    <a:pt x="506" y="2530"/>
                    <a:pt x="396" y="2304"/>
                  </a:cubicBezTo>
                  <a:cubicBezTo>
                    <a:pt x="268" y="2037"/>
                    <a:pt x="294" y="1654"/>
                    <a:pt x="469" y="1251"/>
                  </a:cubicBezTo>
                  <a:cubicBezTo>
                    <a:pt x="632" y="871"/>
                    <a:pt x="905" y="537"/>
                    <a:pt x="1181" y="380"/>
                  </a:cubicBezTo>
                  <a:cubicBezTo>
                    <a:pt x="1332" y="295"/>
                    <a:pt x="1552" y="248"/>
                    <a:pt x="1800" y="248"/>
                  </a:cubicBezTo>
                  <a:close/>
                  <a:moveTo>
                    <a:pt x="1988" y="0"/>
                  </a:moveTo>
                  <a:cubicBezTo>
                    <a:pt x="1871" y="0"/>
                    <a:pt x="1762" y="23"/>
                    <a:pt x="1661" y="58"/>
                  </a:cubicBezTo>
                  <a:cubicBezTo>
                    <a:pt x="1441" y="73"/>
                    <a:pt x="1238" y="124"/>
                    <a:pt x="1085" y="211"/>
                  </a:cubicBezTo>
                  <a:cubicBezTo>
                    <a:pt x="888" y="322"/>
                    <a:pt x="704" y="500"/>
                    <a:pt x="549" y="714"/>
                  </a:cubicBezTo>
                  <a:cubicBezTo>
                    <a:pt x="415" y="831"/>
                    <a:pt x="300" y="974"/>
                    <a:pt x="222" y="1157"/>
                  </a:cubicBezTo>
                  <a:cubicBezTo>
                    <a:pt x="23" y="1626"/>
                    <a:pt x="1" y="2085"/>
                    <a:pt x="160" y="2418"/>
                  </a:cubicBezTo>
                  <a:cubicBezTo>
                    <a:pt x="299" y="2706"/>
                    <a:pt x="604" y="2908"/>
                    <a:pt x="903" y="2908"/>
                  </a:cubicBezTo>
                  <a:cubicBezTo>
                    <a:pt x="992" y="2908"/>
                    <a:pt x="1077" y="2890"/>
                    <a:pt x="1159" y="2856"/>
                  </a:cubicBezTo>
                  <a:cubicBezTo>
                    <a:pt x="1289" y="2801"/>
                    <a:pt x="1393" y="2707"/>
                    <a:pt x="1484" y="2625"/>
                  </a:cubicBezTo>
                  <a:cubicBezTo>
                    <a:pt x="1514" y="2598"/>
                    <a:pt x="1544" y="2570"/>
                    <a:pt x="1576" y="2544"/>
                  </a:cubicBezTo>
                  <a:cubicBezTo>
                    <a:pt x="1749" y="2402"/>
                    <a:pt x="1952" y="2303"/>
                    <a:pt x="2169" y="2199"/>
                  </a:cubicBezTo>
                  <a:cubicBezTo>
                    <a:pt x="2278" y="2146"/>
                    <a:pt x="2391" y="2092"/>
                    <a:pt x="2500" y="2031"/>
                  </a:cubicBezTo>
                  <a:cubicBezTo>
                    <a:pt x="2801" y="1864"/>
                    <a:pt x="3171" y="1573"/>
                    <a:pt x="3236" y="1136"/>
                  </a:cubicBezTo>
                  <a:cubicBezTo>
                    <a:pt x="3270" y="917"/>
                    <a:pt x="3215" y="687"/>
                    <a:pt x="3088" y="505"/>
                  </a:cubicBezTo>
                  <a:cubicBezTo>
                    <a:pt x="2912" y="255"/>
                    <a:pt x="2561" y="75"/>
                    <a:pt x="2127" y="11"/>
                  </a:cubicBezTo>
                  <a:cubicBezTo>
                    <a:pt x="2079" y="4"/>
                    <a:pt x="2033" y="0"/>
                    <a:pt x="1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46375" y="2771225"/>
              <a:ext cx="68475" cy="74875"/>
            </a:xfrm>
            <a:custGeom>
              <a:avLst/>
              <a:gdLst/>
              <a:ahLst/>
              <a:cxnLst/>
              <a:rect l="l" t="t" r="r" b="b"/>
              <a:pathLst>
                <a:path w="2739" h="2995" extrusionOk="0">
                  <a:moveTo>
                    <a:pt x="1250" y="363"/>
                  </a:moveTo>
                  <a:cubicBezTo>
                    <a:pt x="1413" y="363"/>
                    <a:pt x="1571" y="399"/>
                    <a:pt x="1694" y="482"/>
                  </a:cubicBezTo>
                  <a:cubicBezTo>
                    <a:pt x="1966" y="664"/>
                    <a:pt x="2299" y="1142"/>
                    <a:pt x="2427" y="1794"/>
                  </a:cubicBezTo>
                  <a:cubicBezTo>
                    <a:pt x="2473" y="2029"/>
                    <a:pt x="2470" y="2219"/>
                    <a:pt x="2415" y="2376"/>
                  </a:cubicBezTo>
                  <a:cubicBezTo>
                    <a:pt x="2353" y="2556"/>
                    <a:pt x="2214" y="2694"/>
                    <a:pt x="2059" y="2725"/>
                  </a:cubicBezTo>
                  <a:cubicBezTo>
                    <a:pt x="2033" y="2730"/>
                    <a:pt x="2007" y="2733"/>
                    <a:pt x="1981" y="2733"/>
                  </a:cubicBezTo>
                  <a:cubicBezTo>
                    <a:pt x="1780" y="2733"/>
                    <a:pt x="1593" y="2587"/>
                    <a:pt x="1493" y="2492"/>
                  </a:cubicBezTo>
                  <a:cubicBezTo>
                    <a:pt x="1429" y="2431"/>
                    <a:pt x="1366" y="2363"/>
                    <a:pt x="1306" y="2297"/>
                  </a:cubicBezTo>
                  <a:lnTo>
                    <a:pt x="1304" y="2295"/>
                  </a:lnTo>
                  <a:cubicBezTo>
                    <a:pt x="1194" y="2174"/>
                    <a:pt x="1179" y="1983"/>
                    <a:pt x="1033" y="1890"/>
                  </a:cubicBezTo>
                  <a:cubicBezTo>
                    <a:pt x="884" y="1797"/>
                    <a:pt x="650" y="1773"/>
                    <a:pt x="582" y="1736"/>
                  </a:cubicBezTo>
                  <a:cubicBezTo>
                    <a:pt x="481" y="1679"/>
                    <a:pt x="525" y="1707"/>
                    <a:pt x="449" y="1637"/>
                  </a:cubicBezTo>
                  <a:cubicBezTo>
                    <a:pt x="336" y="1529"/>
                    <a:pt x="272" y="1372"/>
                    <a:pt x="269" y="1193"/>
                  </a:cubicBezTo>
                  <a:cubicBezTo>
                    <a:pt x="265" y="989"/>
                    <a:pt x="342" y="787"/>
                    <a:pt x="475" y="650"/>
                  </a:cubicBezTo>
                  <a:cubicBezTo>
                    <a:pt x="643" y="478"/>
                    <a:pt x="956" y="363"/>
                    <a:pt x="1250" y="363"/>
                  </a:cubicBezTo>
                  <a:close/>
                  <a:moveTo>
                    <a:pt x="1122" y="0"/>
                  </a:moveTo>
                  <a:cubicBezTo>
                    <a:pt x="813" y="0"/>
                    <a:pt x="528" y="222"/>
                    <a:pt x="287" y="468"/>
                  </a:cubicBezTo>
                  <a:cubicBezTo>
                    <a:pt x="106" y="653"/>
                    <a:pt x="1" y="926"/>
                    <a:pt x="6" y="1197"/>
                  </a:cubicBezTo>
                  <a:cubicBezTo>
                    <a:pt x="11" y="1447"/>
                    <a:pt x="105" y="1671"/>
                    <a:pt x="270" y="1827"/>
                  </a:cubicBezTo>
                  <a:cubicBezTo>
                    <a:pt x="369" y="1921"/>
                    <a:pt x="484" y="1984"/>
                    <a:pt x="595" y="2046"/>
                  </a:cubicBezTo>
                  <a:cubicBezTo>
                    <a:pt x="663" y="2084"/>
                    <a:pt x="727" y="2119"/>
                    <a:pt x="787" y="2162"/>
                  </a:cubicBezTo>
                  <a:cubicBezTo>
                    <a:pt x="904" y="2245"/>
                    <a:pt x="1004" y="2354"/>
                    <a:pt x="1111" y="2471"/>
                  </a:cubicBezTo>
                  <a:cubicBezTo>
                    <a:pt x="1175" y="2541"/>
                    <a:pt x="1241" y="2615"/>
                    <a:pt x="1314" y="2683"/>
                  </a:cubicBezTo>
                  <a:cubicBezTo>
                    <a:pt x="1438" y="2800"/>
                    <a:pt x="1688" y="2994"/>
                    <a:pt x="1981" y="2994"/>
                  </a:cubicBezTo>
                  <a:cubicBezTo>
                    <a:pt x="2025" y="2994"/>
                    <a:pt x="2069" y="2990"/>
                    <a:pt x="2112" y="2981"/>
                  </a:cubicBezTo>
                  <a:cubicBezTo>
                    <a:pt x="2355" y="2932"/>
                    <a:pt x="2572" y="2728"/>
                    <a:pt x="2663" y="2461"/>
                  </a:cubicBezTo>
                  <a:cubicBezTo>
                    <a:pt x="2732" y="2259"/>
                    <a:pt x="2739" y="2024"/>
                    <a:pt x="2684" y="1743"/>
                  </a:cubicBezTo>
                  <a:cubicBezTo>
                    <a:pt x="2649" y="1564"/>
                    <a:pt x="2552" y="1351"/>
                    <a:pt x="2421" y="1139"/>
                  </a:cubicBezTo>
                  <a:cubicBezTo>
                    <a:pt x="2275" y="806"/>
                    <a:pt x="2065" y="496"/>
                    <a:pt x="1803" y="319"/>
                  </a:cubicBezTo>
                  <a:cubicBezTo>
                    <a:pt x="1762" y="293"/>
                    <a:pt x="1720" y="269"/>
                    <a:pt x="1675" y="250"/>
                  </a:cubicBezTo>
                  <a:cubicBezTo>
                    <a:pt x="1621" y="204"/>
                    <a:pt x="1568" y="163"/>
                    <a:pt x="1518" y="129"/>
                  </a:cubicBezTo>
                  <a:cubicBezTo>
                    <a:pt x="1383" y="39"/>
                    <a:pt x="1250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97225" y="2852600"/>
              <a:ext cx="57100" cy="79325"/>
            </a:xfrm>
            <a:custGeom>
              <a:avLst/>
              <a:gdLst/>
              <a:ahLst/>
              <a:cxnLst/>
              <a:rect l="l" t="t" r="r" b="b"/>
              <a:pathLst>
                <a:path w="2284" h="3173" extrusionOk="0">
                  <a:moveTo>
                    <a:pt x="1024" y="281"/>
                  </a:moveTo>
                  <a:cubicBezTo>
                    <a:pt x="1047" y="281"/>
                    <a:pt x="1070" y="282"/>
                    <a:pt x="1091" y="284"/>
                  </a:cubicBezTo>
                  <a:cubicBezTo>
                    <a:pt x="1465" y="323"/>
                    <a:pt x="1951" y="526"/>
                    <a:pt x="1983" y="937"/>
                  </a:cubicBezTo>
                  <a:cubicBezTo>
                    <a:pt x="2009" y="1265"/>
                    <a:pt x="1839" y="2018"/>
                    <a:pt x="1408" y="2523"/>
                  </a:cubicBezTo>
                  <a:cubicBezTo>
                    <a:pt x="1252" y="2706"/>
                    <a:pt x="1100" y="2821"/>
                    <a:pt x="943" y="2876"/>
                  </a:cubicBezTo>
                  <a:cubicBezTo>
                    <a:pt x="876" y="2900"/>
                    <a:pt x="808" y="2911"/>
                    <a:pt x="742" y="2911"/>
                  </a:cubicBezTo>
                  <a:cubicBezTo>
                    <a:pt x="630" y="2911"/>
                    <a:pt x="525" y="2878"/>
                    <a:pt x="449" y="2814"/>
                  </a:cubicBezTo>
                  <a:cubicBezTo>
                    <a:pt x="270" y="2663"/>
                    <a:pt x="267" y="2381"/>
                    <a:pt x="280" y="2226"/>
                  </a:cubicBezTo>
                  <a:cubicBezTo>
                    <a:pt x="288" y="2138"/>
                    <a:pt x="303" y="2046"/>
                    <a:pt x="317" y="1955"/>
                  </a:cubicBezTo>
                  <a:cubicBezTo>
                    <a:pt x="344" y="1793"/>
                    <a:pt x="434" y="1769"/>
                    <a:pt x="425" y="1596"/>
                  </a:cubicBezTo>
                  <a:cubicBezTo>
                    <a:pt x="421" y="1509"/>
                    <a:pt x="438" y="1440"/>
                    <a:pt x="425" y="1359"/>
                  </a:cubicBezTo>
                  <a:cubicBezTo>
                    <a:pt x="407" y="1245"/>
                    <a:pt x="295" y="980"/>
                    <a:pt x="303" y="876"/>
                  </a:cubicBezTo>
                  <a:cubicBezTo>
                    <a:pt x="317" y="721"/>
                    <a:pt x="400" y="573"/>
                    <a:pt x="538" y="459"/>
                  </a:cubicBezTo>
                  <a:cubicBezTo>
                    <a:pt x="676" y="346"/>
                    <a:pt x="853" y="281"/>
                    <a:pt x="1024" y="281"/>
                  </a:cubicBezTo>
                  <a:close/>
                  <a:moveTo>
                    <a:pt x="803" y="1"/>
                  </a:moveTo>
                  <a:cubicBezTo>
                    <a:pt x="640" y="1"/>
                    <a:pt x="482" y="29"/>
                    <a:pt x="354" y="135"/>
                  </a:cubicBezTo>
                  <a:cubicBezTo>
                    <a:pt x="162" y="293"/>
                    <a:pt x="62" y="627"/>
                    <a:pt x="42" y="854"/>
                  </a:cubicBezTo>
                  <a:cubicBezTo>
                    <a:pt x="31" y="989"/>
                    <a:pt x="51" y="1118"/>
                    <a:pt x="71" y="1243"/>
                  </a:cubicBezTo>
                  <a:lnTo>
                    <a:pt x="137" y="1233"/>
                  </a:lnTo>
                  <a:lnTo>
                    <a:pt x="137" y="1233"/>
                  </a:lnTo>
                  <a:lnTo>
                    <a:pt x="72" y="1246"/>
                  </a:lnTo>
                  <a:cubicBezTo>
                    <a:pt x="84" y="1323"/>
                    <a:pt x="96" y="1395"/>
                    <a:pt x="100" y="1467"/>
                  </a:cubicBezTo>
                  <a:cubicBezTo>
                    <a:pt x="108" y="1611"/>
                    <a:pt x="84" y="1757"/>
                    <a:pt x="58" y="1912"/>
                  </a:cubicBezTo>
                  <a:lnTo>
                    <a:pt x="58" y="1914"/>
                  </a:lnTo>
                  <a:cubicBezTo>
                    <a:pt x="43" y="2008"/>
                    <a:pt x="27" y="2105"/>
                    <a:pt x="19" y="2203"/>
                  </a:cubicBezTo>
                  <a:cubicBezTo>
                    <a:pt x="1" y="2409"/>
                    <a:pt x="11" y="2787"/>
                    <a:pt x="280" y="3014"/>
                  </a:cubicBezTo>
                  <a:cubicBezTo>
                    <a:pt x="401" y="3116"/>
                    <a:pt x="566" y="3173"/>
                    <a:pt x="744" y="3173"/>
                  </a:cubicBezTo>
                  <a:cubicBezTo>
                    <a:pt x="841" y="3173"/>
                    <a:pt x="938" y="3156"/>
                    <a:pt x="1031" y="3124"/>
                  </a:cubicBezTo>
                  <a:cubicBezTo>
                    <a:pt x="1231" y="3052"/>
                    <a:pt x="1420" y="2911"/>
                    <a:pt x="1606" y="2694"/>
                  </a:cubicBezTo>
                  <a:cubicBezTo>
                    <a:pt x="1952" y="2288"/>
                    <a:pt x="2284" y="1643"/>
                    <a:pt x="2242" y="1114"/>
                  </a:cubicBezTo>
                  <a:cubicBezTo>
                    <a:pt x="2198" y="562"/>
                    <a:pt x="1602" y="75"/>
                    <a:pt x="1119" y="23"/>
                  </a:cubicBezTo>
                  <a:cubicBezTo>
                    <a:pt x="1017" y="13"/>
                    <a:pt x="909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677700" y="2941350"/>
              <a:ext cx="45925" cy="63125"/>
            </a:xfrm>
            <a:custGeom>
              <a:avLst/>
              <a:gdLst/>
              <a:ahLst/>
              <a:cxnLst/>
              <a:rect l="l" t="t" r="r" b="b"/>
              <a:pathLst>
                <a:path w="1837" h="2525" extrusionOk="0">
                  <a:moveTo>
                    <a:pt x="822" y="262"/>
                  </a:moveTo>
                  <a:cubicBezTo>
                    <a:pt x="838" y="262"/>
                    <a:pt x="855" y="263"/>
                    <a:pt x="871" y="264"/>
                  </a:cubicBezTo>
                  <a:cubicBezTo>
                    <a:pt x="1153" y="294"/>
                    <a:pt x="1444" y="370"/>
                    <a:pt x="1468" y="679"/>
                  </a:cubicBezTo>
                  <a:cubicBezTo>
                    <a:pt x="1487" y="921"/>
                    <a:pt x="1431" y="1582"/>
                    <a:pt x="1100" y="1970"/>
                  </a:cubicBezTo>
                  <a:cubicBezTo>
                    <a:pt x="982" y="2108"/>
                    <a:pt x="867" y="2195"/>
                    <a:pt x="750" y="2237"/>
                  </a:cubicBezTo>
                  <a:cubicBezTo>
                    <a:pt x="720" y="2248"/>
                    <a:pt x="696" y="2252"/>
                    <a:pt x="677" y="2252"/>
                  </a:cubicBezTo>
                  <a:cubicBezTo>
                    <a:pt x="612" y="2252"/>
                    <a:pt x="595" y="2199"/>
                    <a:pt x="529" y="2142"/>
                  </a:cubicBezTo>
                  <a:cubicBezTo>
                    <a:pt x="398" y="2033"/>
                    <a:pt x="353" y="2001"/>
                    <a:pt x="364" y="1885"/>
                  </a:cubicBezTo>
                  <a:cubicBezTo>
                    <a:pt x="369" y="1817"/>
                    <a:pt x="286" y="1619"/>
                    <a:pt x="297" y="1551"/>
                  </a:cubicBezTo>
                  <a:lnTo>
                    <a:pt x="298" y="1548"/>
                  </a:lnTo>
                  <a:cubicBezTo>
                    <a:pt x="318" y="1420"/>
                    <a:pt x="341" y="1287"/>
                    <a:pt x="332" y="1148"/>
                  </a:cubicBezTo>
                  <a:cubicBezTo>
                    <a:pt x="329" y="1079"/>
                    <a:pt x="318" y="1014"/>
                    <a:pt x="307" y="950"/>
                  </a:cubicBezTo>
                  <a:cubicBezTo>
                    <a:pt x="294" y="862"/>
                    <a:pt x="280" y="780"/>
                    <a:pt x="287" y="702"/>
                  </a:cubicBezTo>
                  <a:cubicBezTo>
                    <a:pt x="297" y="587"/>
                    <a:pt x="358" y="478"/>
                    <a:pt x="460" y="395"/>
                  </a:cubicBezTo>
                  <a:cubicBezTo>
                    <a:pt x="563" y="311"/>
                    <a:pt x="695" y="262"/>
                    <a:pt x="822" y="262"/>
                  </a:cubicBezTo>
                  <a:close/>
                  <a:moveTo>
                    <a:pt x="822" y="0"/>
                  </a:moveTo>
                  <a:cubicBezTo>
                    <a:pt x="635" y="0"/>
                    <a:pt x="443" y="70"/>
                    <a:pt x="294" y="193"/>
                  </a:cubicBezTo>
                  <a:cubicBezTo>
                    <a:pt x="136" y="323"/>
                    <a:pt x="41" y="495"/>
                    <a:pt x="25" y="679"/>
                  </a:cubicBezTo>
                  <a:cubicBezTo>
                    <a:pt x="16" y="789"/>
                    <a:pt x="33" y="892"/>
                    <a:pt x="49" y="991"/>
                  </a:cubicBezTo>
                  <a:lnTo>
                    <a:pt x="115" y="981"/>
                  </a:lnTo>
                  <a:lnTo>
                    <a:pt x="49" y="993"/>
                  </a:lnTo>
                  <a:cubicBezTo>
                    <a:pt x="59" y="1053"/>
                    <a:pt x="68" y="1109"/>
                    <a:pt x="71" y="1162"/>
                  </a:cubicBezTo>
                  <a:cubicBezTo>
                    <a:pt x="77" y="1273"/>
                    <a:pt x="59" y="1387"/>
                    <a:pt x="39" y="1506"/>
                  </a:cubicBezTo>
                  <a:cubicBezTo>
                    <a:pt x="26" y="1580"/>
                    <a:pt x="117" y="1960"/>
                    <a:pt x="111" y="2039"/>
                  </a:cubicBezTo>
                  <a:cubicBezTo>
                    <a:pt x="96" y="2206"/>
                    <a:pt x="1" y="2208"/>
                    <a:pt x="222" y="2394"/>
                  </a:cubicBezTo>
                  <a:cubicBezTo>
                    <a:pt x="321" y="2478"/>
                    <a:pt x="457" y="2524"/>
                    <a:pt x="603" y="2524"/>
                  </a:cubicBezTo>
                  <a:cubicBezTo>
                    <a:pt x="682" y="2524"/>
                    <a:pt x="760" y="2511"/>
                    <a:pt x="837" y="2485"/>
                  </a:cubicBezTo>
                  <a:cubicBezTo>
                    <a:pt x="999" y="2427"/>
                    <a:pt x="1150" y="2314"/>
                    <a:pt x="1300" y="2140"/>
                  </a:cubicBezTo>
                  <a:cubicBezTo>
                    <a:pt x="1574" y="1818"/>
                    <a:pt x="1836" y="1305"/>
                    <a:pt x="1803" y="883"/>
                  </a:cubicBezTo>
                  <a:cubicBezTo>
                    <a:pt x="1769" y="438"/>
                    <a:pt x="1289" y="45"/>
                    <a:pt x="899" y="4"/>
                  </a:cubicBezTo>
                  <a:cubicBezTo>
                    <a:pt x="874" y="1"/>
                    <a:pt x="84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1922792">
            <a:off x="393737" y="3769542"/>
            <a:ext cx="1115999" cy="1119914"/>
            <a:chOff x="1405075" y="832450"/>
            <a:chExt cx="484700" cy="486400"/>
          </a:xfrm>
        </p:grpSpPr>
        <p:sp>
          <p:nvSpPr>
            <p:cNvPr id="31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83871" y="756723"/>
            <a:ext cx="658711" cy="542172"/>
          </a:xfrm>
          <a:custGeom>
            <a:avLst/>
            <a:gdLst/>
            <a:ahLst/>
            <a:cxnLst/>
            <a:rect l="l" t="t" r="r" b="b"/>
            <a:pathLst>
              <a:path w="11248" h="9258" extrusionOk="0">
                <a:moveTo>
                  <a:pt x="5937" y="3388"/>
                </a:moveTo>
                <a:cubicBezTo>
                  <a:pt x="6793" y="3388"/>
                  <a:pt x="7627" y="3826"/>
                  <a:pt x="8094" y="4613"/>
                </a:cubicBezTo>
                <a:cubicBezTo>
                  <a:pt x="8122" y="4659"/>
                  <a:pt x="8149" y="4707"/>
                  <a:pt x="8173" y="4756"/>
                </a:cubicBezTo>
                <a:lnTo>
                  <a:pt x="7540" y="5109"/>
                </a:lnTo>
                <a:cubicBezTo>
                  <a:pt x="7519" y="5066"/>
                  <a:pt x="7496" y="5023"/>
                  <a:pt x="7472" y="4983"/>
                </a:cubicBezTo>
                <a:cubicBezTo>
                  <a:pt x="7159" y="4455"/>
                  <a:pt x="6768" y="4186"/>
                  <a:pt x="6242" y="4138"/>
                </a:cubicBezTo>
                <a:cubicBezTo>
                  <a:pt x="6180" y="4132"/>
                  <a:pt x="6113" y="4129"/>
                  <a:pt x="6043" y="4129"/>
                </a:cubicBezTo>
                <a:cubicBezTo>
                  <a:pt x="5710" y="4129"/>
                  <a:pt x="5311" y="4196"/>
                  <a:pt x="5033" y="4361"/>
                </a:cubicBezTo>
                <a:cubicBezTo>
                  <a:pt x="4625" y="4603"/>
                  <a:pt x="4335" y="4990"/>
                  <a:pt x="4218" y="5452"/>
                </a:cubicBezTo>
                <a:cubicBezTo>
                  <a:pt x="4100" y="5913"/>
                  <a:pt x="4170" y="6392"/>
                  <a:pt x="4412" y="6800"/>
                </a:cubicBezTo>
                <a:cubicBezTo>
                  <a:pt x="4454" y="6871"/>
                  <a:pt x="4502" y="6940"/>
                  <a:pt x="4555" y="7005"/>
                </a:cubicBezTo>
                <a:lnTo>
                  <a:pt x="3914" y="7361"/>
                </a:lnTo>
                <a:cubicBezTo>
                  <a:pt x="3869" y="7299"/>
                  <a:pt x="3828" y="7235"/>
                  <a:pt x="3788" y="7169"/>
                </a:cubicBezTo>
                <a:cubicBezTo>
                  <a:pt x="3524" y="6725"/>
                  <a:pt x="3517" y="6183"/>
                  <a:pt x="3545" y="5711"/>
                </a:cubicBezTo>
                <a:cubicBezTo>
                  <a:pt x="3582" y="5093"/>
                  <a:pt x="3805" y="4249"/>
                  <a:pt x="4663" y="3738"/>
                </a:cubicBezTo>
                <a:cubicBezTo>
                  <a:pt x="5063" y="3501"/>
                  <a:pt x="5503" y="3388"/>
                  <a:pt x="5937" y="3388"/>
                </a:cubicBezTo>
                <a:close/>
                <a:moveTo>
                  <a:pt x="6046" y="2426"/>
                </a:moveTo>
                <a:cubicBezTo>
                  <a:pt x="6333" y="2426"/>
                  <a:pt x="6616" y="2450"/>
                  <a:pt x="6875" y="2498"/>
                </a:cubicBezTo>
                <a:cubicBezTo>
                  <a:pt x="7789" y="2666"/>
                  <a:pt x="8396" y="3128"/>
                  <a:pt x="8969" y="4093"/>
                </a:cubicBezTo>
                <a:cubicBezTo>
                  <a:pt x="9004" y="4150"/>
                  <a:pt x="9034" y="4206"/>
                  <a:pt x="9063" y="4260"/>
                </a:cubicBezTo>
                <a:lnTo>
                  <a:pt x="8392" y="4634"/>
                </a:lnTo>
                <a:cubicBezTo>
                  <a:pt x="8367" y="4584"/>
                  <a:pt x="8339" y="4534"/>
                  <a:pt x="8310" y="4485"/>
                </a:cubicBezTo>
                <a:cubicBezTo>
                  <a:pt x="7854" y="3716"/>
                  <a:pt x="6836" y="3250"/>
                  <a:pt x="6084" y="3142"/>
                </a:cubicBezTo>
                <a:cubicBezTo>
                  <a:pt x="5965" y="3125"/>
                  <a:pt x="5854" y="3117"/>
                  <a:pt x="5750" y="3117"/>
                </a:cubicBezTo>
                <a:cubicBezTo>
                  <a:pt x="5311" y="3117"/>
                  <a:pt x="4974" y="3263"/>
                  <a:pt x="4535" y="3522"/>
                </a:cubicBezTo>
                <a:cubicBezTo>
                  <a:pt x="3904" y="3898"/>
                  <a:pt x="3455" y="4498"/>
                  <a:pt x="3273" y="5211"/>
                </a:cubicBezTo>
                <a:cubicBezTo>
                  <a:pt x="3092" y="5925"/>
                  <a:pt x="3198" y="6666"/>
                  <a:pt x="3573" y="7298"/>
                </a:cubicBezTo>
                <a:cubicBezTo>
                  <a:pt x="3612" y="7363"/>
                  <a:pt x="3652" y="7425"/>
                  <a:pt x="3694" y="7483"/>
                </a:cubicBezTo>
                <a:lnTo>
                  <a:pt x="3020" y="7856"/>
                </a:lnTo>
                <a:cubicBezTo>
                  <a:pt x="2985" y="7804"/>
                  <a:pt x="2950" y="7748"/>
                  <a:pt x="2914" y="7689"/>
                </a:cubicBezTo>
                <a:cubicBezTo>
                  <a:pt x="2435" y="6881"/>
                  <a:pt x="2298" y="5934"/>
                  <a:pt x="2531" y="5022"/>
                </a:cubicBezTo>
                <a:cubicBezTo>
                  <a:pt x="2764" y="4110"/>
                  <a:pt x="3336" y="3343"/>
                  <a:pt x="4144" y="2863"/>
                </a:cubicBezTo>
                <a:cubicBezTo>
                  <a:pt x="4493" y="2656"/>
                  <a:pt x="4959" y="2515"/>
                  <a:pt x="5489" y="2456"/>
                </a:cubicBezTo>
                <a:cubicBezTo>
                  <a:pt x="5673" y="2436"/>
                  <a:pt x="5860" y="2426"/>
                  <a:pt x="6046" y="2426"/>
                </a:cubicBezTo>
                <a:close/>
                <a:moveTo>
                  <a:pt x="6085" y="1484"/>
                </a:moveTo>
                <a:cubicBezTo>
                  <a:pt x="6298" y="1484"/>
                  <a:pt x="6540" y="1490"/>
                  <a:pt x="6804" y="1507"/>
                </a:cubicBezTo>
                <a:lnTo>
                  <a:pt x="6819" y="1509"/>
                </a:lnTo>
                <a:cubicBezTo>
                  <a:pt x="7235" y="1535"/>
                  <a:pt x="7871" y="1773"/>
                  <a:pt x="8436" y="2116"/>
                </a:cubicBezTo>
                <a:cubicBezTo>
                  <a:pt x="9116" y="2526"/>
                  <a:pt x="9627" y="3034"/>
                  <a:pt x="9879" y="3548"/>
                </a:cubicBezTo>
                <a:cubicBezTo>
                  <a:pt x="9905" y="3599"/>
                  <a:pt x="9933" y="3648"/>
                  <a:pt x="9961" y="3696"/>
                </a:cubicBezTo>
                <a:cubicBezTo>
                  <a:pt x="9970" y="3712"/>
                  <a:pt x="9980" y="3728"/>
                  <a:pt x="9988" y="3746"/>
                </a:cubicBezTo>
                <a:lnTo>
                  <a:pt x="9282" y="4139"/>
                </a:lnTo>
                <a:cubicBezTo>
                  <a:pt x="9252" y="4081"/>
                  <a:pt x="9220" y="4023"/>
                  <a:pt x="9186" y="3965"/>
                </a:cubicBezTo>
                <a:cubicBezTo>
                  <a:pt x="8481" y="2779"/>
                  <a:pt x="7224" y="2119"/>
                  <a:pt x="5936" y="2119"/>
                </a:cubicBezTo>
                <a:cubicBezTo>
                  <a:pt x="5281" y="2119"/>
                  <a:pt x="4618" y="2290"/>
                  <a:pt x="4016" y="2647"/>
                </a:cubicBezTo>
                <a:cubicBezTo>
                  <a:pt x="3471" y="2970"/>
                  <a:pt x="3158" y="3216"/>
                  <a:pt x="2844" y="3737"/>
                </a:cubicBezTo>
                <a:cubicBezTo>
                  <a:pt x="2494" y="4320"/>
                  <a:pt x="2279" y="5033"/>
                  <a:pt x="2237" y="5743"/>
                </a:cubicBezTo>
                <a:cubicBezTo>
                  <a:pt x="2192" y="6517"/>
                  <a:pt x="2351" y="7234"/>
                  <a:pt x="2699" y="7817"/>
                </a:cubicBezTo>
                <a:cubicBezTo>
                  <a:pt x="2732" y="7873"/>
                  <a:pt x="2766" y="7927"/>
                  <a:pt x="2800" y="7978"/>
                </a:cubicBezTo>
                <a:lnTo>
                  <a:pt x="2090" y="8372"/>
                </a:lnTo>
                <a:cubicBezTo>
                  <a:pt x="2060" y="8325"/>
                  <a:pt x="2031" y="8278"/>
                  <a:pt x="2002" y="8230"/>
                </a:cubicBezTo>
                <a:cubicBezTo>
                  <a:pt x="1687" y="7699"/>
                  <a:pt x="1485" y="7122"/>
                  <a:pt x="1403" y="6515"/>
                </a:cubicBezTo>
                <a:cubicBezTo>
                  <a:pt x="1323" y="5927"/>
                  <a:pt x="1357" y="5337"/>
                  <a:pt x="1504" y="4760"/>
                </a:cubicBezTo>
                <a:cubicBezTo>
                  <a:pt x="1651" y="4184"/>
                  <a:pt x="1904" y="3649"/>
                  <a:pt x="2254" y="3172"/>
                </a:cubicBezTo>
                <a:cubicBezTo>
                  <a:pt x="2618" y="2678"/>
                  <a:pt x="3071" y="2267"/>
                  <a:pt x="3602" y="1952"/>
                </a:cubicBezTo>
                <a:cubicBezTo>
                  <a:pt x="4019" y="1705"/>
                  <a:pt x="4648" y="1553"/>
                  <a:pt x="5471" y="1502"/>
                </a:cubicBezTo>
                <a:cubicBezTo>
                  <a:pt x="5629" y="1492"/>
                  <a:pt x="5837" y="1484"/>
                  <a:pt x="6085" y="1484"/>
                </a:cubicBezTo>
                <a:close/>
                <a:moveTo>
                  <a:pt x="5917" y="242"/>
                </a:moveTo>
                <a:cubicBezTo>
                  <a:pt x="6363" y="242"/>
                  <a:pt x="6810" y="298"/>
                  <a:pt x="7249" y="410"/>
                </a:cubicBezTo>
                <a:cubicBezTo>
                  <a:pt x="8655" y="771"/>
                  <a:pt x="9854" y="1683"/>
                  <a:pt x="10623" y="2977"/>
                </a:cubicBezTo>
                <a:cubicBezTo>
                  <a:pt x="10653" y="3029"/>
                  <a:pt x="10720" y="3082"/>
                  <a:pt x="10792" y="3139"/>
                </a:cubicBezTo>
                <a:cubicBezTo>
                  <a:pt x="10832" y="3170"/>
                  <a:pt x="10875" y="3204"/>
                  <a:pt x="10906" y="3235"/>
                </a:cubicBezTo>
                <a:lnTo>
                  <a:pt x="10209" y="3623"/>
                </a:lnTo>
                <a:cubicBezTo>
                  <a:pt x="10173" y="3556"/>
                  <a:pt x="10136" y="3489"/>
                  <a:pt x="10096" y="3424"/>
                </a:cubicBezTo>
                <a:cubicBezTo>
                  <a:pt x="9765" y="2866"/>
                  <a:pt x="9337" y="2395"/>
                  <a:pt x="8822" y="2025"/>
                </a:cubicBezTo>
                <a:cubicBezTo>
                  <a:pt x="8329" y="1670"/>
                  <a:pt x="7772" y="1417"/>
                  <a:pt x="7166" y="1271"/>
                </a:cubicBezTo>
                <a:cubicBezTo>
                  <a:pt x="6776" y="1178"/>
                  <a:pt x="6375" y="1131"/>
                  <a:pt x="5971" y="1131"/>
                </a:cubicBezTo>
                <a:cubicBezTo>
                  <a:pt x="5125" y="1131"/>
                  <a:pt x="4269" y="1335"/>
                  <a:pt x="3477" y="1734"/>
                </a:cubicBezTo>
                <a:cubicBezTo>
                  <a:pt x="2915" y="2018"/>
                  <a:pt x="2337" y="2672"/>
                  <a:pt x="2044" y="3037"/>
                </a:cubicBezTo>
                <a:cubicBezTo>
                  <a:pt x="1441" y="3785"/>
                  <a:pt x="1099" y="4673"/>
                  <a:pt x="1057" y="5603"/>
                </a:cubicBezTo>
                <a:cubicBezTo>
                  <a:pt x="1013" y="6530"/>
                  <a:pt x="1266" y="7482"/>
                  <a:pt x="1786" y="8358"/>
                </a:cubicBezTo>
                <a:cubicBezTo>
                  <a:pt x="1813" y="8404"/>
                  <a:pt x="1841" y="8449"/>
                  <a:pt x="1870" y="8494"/>
                </a:cubicBezTo>
                <a:lnTo>
                  <a:pt x="1389" y="8761"/>
                </a:lnTo>
                <a:lnTo>
                  <a:pt x="1382" y="8764"/>
                </a:lnTo>
                <a:lnTo>
                  <a:pt x="1200" y="8946"/>
                </a:lnTo>
                <a:cubicBezTo>
                  <a:pt x="1163" y="8890"/>
                  <a:pt x="1127" y="8832"/>
                  <a:pt x="1091" y="8771"/>
                </a:cubicBezTo>
                <a:cubicBezTo>
                  <a:pt x="630" y="7996"/>
                  <a:pt x="373" y="7183"/>
                  <a:pt x="325" y="6354"/>
                </a:cubicBezTo>
                <a:cubicBezTo>
                  <a:pt x="279" y="5560"/>
                  <a:pt x="425" y="4745"/>
                  <a:pt x="761" y="3938"/>
                </a:cubicBezTo>
                <a:cubicBezTo>
                  <a:pt x="1075" y="3179"/>
                  <a:pt x="1792" y="1794"/>
                  <a:pt x="3061" y="1041"/>
                </a:cubicBezTo>
                <a:cubicBezTo>
                  <a:pt x="3950" y="513"/>
                  <a:pt x="4932" y="242"/>
                  <a:pt x="5917" y="242"/>
                </a:cubicBezTo>
                <a:close/>
                <a:moveTo>
                  <a:pt x="5928" y="0"/>
                </a:moveTo>
                <a:cubicBezTo>
                  <a:pt x="4873" y="0"/>
                  <a:pt x="3844" y="283"/>
                  <a:pt x="2932" y="825"/>
                </a:cubicBezTo>
                <a:cubicBezTo>
                  <a:pt x="2250" y="1230"/>
                  <a:pt x="1667" y="1759"/>
                  <a:pt x="1199" y="2394"/>
                </a:cubicBezTo>
                <a:cubicBezTo>
                  <a:pt x="747" y="3007"/>
                  <a:pt x="422" y="3695"/>
                  <a:pt x="233" y="4437"/>
                </a:cubicBezTo>
                <a:cubicBezTo>
                  <a:pt x="44" y="5179"/>
                  <a:pt x="0" y="5938"/>
                  <a:pt x="104" y="6693"/>
                </a:cubicBezTo>
                <a:cubicBezTo>
                  <a:pt x="209" y="7474"/>
                  <a:pt x="469" y="8217"/>
                  <a:pt x="875" y="8900"/>
                </a:cubicBezTo>
                <a:cubicBezTo>
                  <a:pt x="922" y="8980"/>
                  <a:pt x="970" y="9056"/>
                  <a:pt x="1017" y="9128"/>
                </a:cubicBezTo>
                <a:lnTo>
                  <a:pt x="1042" y="9164"/>
                </a:lnTo>
                <a:cubicBezTo>
                  <a:pt x="1069" y="9206"/>
                  <a:pt x="1125" y="9211"/>
                  <a:pt x="1179" y="9214"/>
                </a:cubicBezTo>
                <a:cubicBezTo>
                  <a:pt x="1198" y="9216"/>
                  <a:pt x="1227" y="9218"/>
                  <a:pt x="1239" y="9223"/>
                </a:cubicBezTo>
                <a:lnTo>
                  <a:pt x="1264" y="9258"/>
                </a:lnTo>
                <a:lnTo>
                  <a:pt x="1513" y="9109"/>
                </a:lnTo>
                <a:lnTo>
                  <a:pt x="2067" y="8780"/>
                </a:lnTo>
                <a:lnTo>
                  <a:pt x="2244" y="8676"/>
                </a:lnTo>
                <a:lnTo>
                  <a:pt x="3149" y="8138"/>
                </a:lnTo>
                <a:lnTo>
                  <a:pt x="3205" y="8105"/>
                </a:lnTo>
                <a:lnTo>
                  <a:pt x="4735" y="7197"/>
                </a:lnTo>
                <a:lnTo>
                  <a:pt x="4898" y="7100"/>
                </a:lnTo>
                <a:lnTo>
                  <a:pt x="4959" y="7064"/>
                </a:lnTo>
                <a:lnTo>
                  <a:pt x="4907" y="7015"/>
                </a:lnTo>
                <a:cubicBezTo>
                  <a:pt x="4900" y="7009"/>
                  <a:pt x="4894" y="7003"/>
                  <a:pt x="4887" y="6997"/>
                </a:cubicBezTo>
                <a:cubicBezTo>
                  <a:pt x="4856" y="6968"/>
                  <a:pt x="4830" y="6941"/>
                  <a:pt x="4806" y="6913"/>
                </a:cubicBezTo>
                <a:cubicBezTo>
                  <a:pt x="4777" y="6881"/>
                  <a:pt x="4758" y="6802"/>
                  <a:pt x="4741" y="6732"/>
                </a:cubicBezTo>
                <a:cubicBezTo>
                  <a:pt x="4725" y="6663"/>
                  <a:pt x="4709" y="6597"/>
                  <a:pt x="4680" y="6549"/>
                </a:cubicBezTo>
                <a:cubicBezTo>
                  <a:pt x="4471" y="6196"/>
                  <a:pt x="4402" y="5807"/>
                  <a:pt x="4488" y="5452"/>
                </a:cubicBezTo>
                <a:cubicBezTo>
                  <a:pt x="4574" y="5089"/>
                  <a:pt x="4807" y="4786"/>
                  <a:pt x="5161" y="4577"/>
                </a:cubicBezTo>
                <a:cubicBezTo>
                  <a:pt x="5405" y="4432"/>
                  <a:pt x="5674" y="4363"/>
                  <a:pt x="5939" y="4363"/>
                </a:cubicBezTo>
                <a:cubicBezTo>
                  <a:pt x="6461" y="4363"/>
                  <a:pt x="6970" y="4630"/>
                  <a:pt x="7256" y="5111"/>
                </a:cubicBezTo>
                <a:cubicBezTo>
                  <a:pt x="7307" y="5196"/>
                  <a:pt x="7350" y="5288"/>
                  <a:pt x="7383" y="5383"/>
                </a:cubicBezTo>
                <a:cubicBezTo>
                  <a:pt x="7388" y="5397"/>
                  <a:pt x="7394" y="5412"/>
                  <a:pt x="7398" y="5427"/>
                </a:cubicBezTo>
                <a:cubicBezTo>
                  <a:pt x="7410" y="5467"/>
                  <a:pt x="7420" y="5502"/>
                  <a:pt x="7425" y="5520"/>
                </a:cubicBezTo>
                <a:lnTo>
                  <a:pt x="7442" y="5589"/>
                </a:lnTo>
                <a:lnTo>
                  <a:pt x="7499" y="5555"/>
                </a:lnTo>
                <a:lnTo>
                  <a:pt x="8310" y="5073"/>
                </a:lnTo>
                <a:lnTo>
                  <a:pt x="8481" y="4972"/>
                </a:lnTo>
                <a:lnTo>
                  <a:pt x="9229" y="4529"/>
                </a:lnTo>
                <a:lnTo>
                  <a:pt x="9416" y="4418"/>
                </a:lnTo>
                <a:lnTo>
                  <a:pt x="10116" y="4002"/>
                </a:lnTo>
                <a:lnTo>
                  <a:pt x="10243" y="3926"/>
                </a:lnTo>
                <a:lnTo>
                  <a:pt x="11248" y="3330"/>
                </a:lnTo>
                <a:lnTo>
                  <a:pt x="11227" y="3285"/>
                </a:lnTo>
                <a:cubicBezTo>
                  <a:pt x="11206" y="3242"/>
                  <a:pt x="11184" y="3199"/>
                  <a:pt x="11161" y="3156"/>
                </a:cubicBezTo>
                <a:cubicBezTo>
                  <a:pt x="11161" y="3156"/>
                  <a:pt x="11161" y="3155"/>
                  <a:pt x="11161" y="3155"/>
                </a:cubicBezTo>
                <a:lnTo>
                  <a:pt x="11136" y="3107"/>
                </a:lnTo>
                <a:cubicBezTo>
                  <a:pt x="11096" y="3035"/>
                  <a:pt x="11055" y="2959"/>
                  <a:pt x="11009" y="2882"/>
                </a:cubicBezTo>
                <a:cubicBezTo>
                  <a:pt x="10001" y="1187"/>
                  <a:pt x="8219" y="112"/>
                  <a:pt x="6242" y="9"/>
                </a:cubicBezTo>
                <a:cubicBezTo>
                  <a:pt x="6137" y="3"/>
                  <a:pt x="6032" y="0"/>
                  <a:pt x="59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45;p2"/>
          <p:cNvSpPr/>
          <p:nvPr/>
        </p:nvSpPr>
        <p:spPr>
          <a:xfrm rot="-906757">
            <a:off x="3597981" y="4729094"/>
            <a:ext cx="755185" cy="17692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2"/>
          <p:cNvGrpSpPr/>
          <p:nvPr/>
        </p:nvGrpSpPr>
        <p:grpSpPr>
          <a:xfrm>
            <a:off x="8692549" y="1738522"/>
            <a:ext cx="221772" cy="200884"/>
            <a:chOff x="1640475" y="1197075"/>
            <a:chExt cx="55475" cy="50250"/>
          </a:xfrm>
        </p:grpSpPr>
        <p:sp>
          <p:nvSpPr>
            <p:cNvPr id="47" name="Google Shape;4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-6249525">
            <a:off x="1370859" y="432285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2"/>
          <p:cNvGrpSpPr/>
          <p:nvPr/>
        </p:nvGrpSpPr>
        <p:grpSpPr>
          <a:xfrm>
            <a:off x="1288191" y="762864"/>
            <a:ext cx="433643" cy="392824"/>
            <a:chOff x="1640475" y="1197075"/>
            <a:chExt cx="55475" cy="50250"/>
          </a:xfrm>
        </p:grpSpPr>
        <p:sp>
          <p:nvSpPr>
            <p:cNvPr id="53" name="Google Shape;53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 rot="-5400000">
            <a:off x="7770930" y="4597909"/>
            <a:ext cx="244822" cy="221773"/>
            <a:chOff x="1640475" y="1197075"/>
            <a:chExt cx="55475" cy="50250"/>
          </a:xfrm>
        </p:grpSpPr>
        <p:sp>
          <p:nvSpPr>
            <p:cNvPr id="57" name="Google Shape;57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81768">
            <a:off x="8313063" y="366023"/>
            <a:ext cx="467849" cy="10960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2"/>
          <p:cNvGrpSpPr/>
          <p:nvPr/>
        </p:nvGrpSpPr>
        <p:grpSpPr>
          <a:xfrm>
            <a:off x="324374" y="2819347"/>
            <a:ext cx="221772" cy="200884"/>
            <a:chOff x="1640475" y="1197075"/>
            <a:chExt cx="55475" cy="50250"/>
          </a:xfrm>
        </p:grpSpPr>
        <p:sp>
          <p:nvSpPr>
            <p:cNvPr id="62" name="Google Shape;62;p2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880062" y="4042366"/>
            <a:ext cx="395823" cy="325965"/>
            <a:chOff x="6441550" y="2480732"/>
            <a:chExt cx="253700" cy="208925"/>
          </a:xfrm>
        </p:grpSpPr>
        <p:sp>
          <p:nvSpPr>
            <p:cNvPr id="66" name="Google Shape;66;p2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996673" y="327406"/>
            <a:ext cx="367444" cy="325950"/>
            <a:chOff x="3200749" y="4607951"/>
            <a:chExt cx="250388" cy="222113"/>
          </a:xfrm>
        </p:grpSpPr>
        <p:sp>
          <p:nvSpPr>
            <p:cNvPr id="69" name="Google Shape;69;p2"/>
            <p:cNvSpPr/>
            <p:nvPr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-410657" y="-145804"/>
            <a:ext cx="4197745" cy="1131860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-6752784">
            <a:off x="2051407" y="216393"/>
            <a:ext cx="1195911" cy="1089409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-572725" y="2861528"/>
            <a:ext cx="2676986" cy="2789665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6594726" y="4161014"/>
            <a:ext cx="3033994" cy="125059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6027407" y="-371325"/>
            <a:ext cx="3627154" cy="2893677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13225" y="1564120"/>
            <a:ext cx="7717500" cy="30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oria Hallelujah"/>
              <a:buChar char="●"/>
              <a:defRPr sz="11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 sz="12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108" name="Google Shape;108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4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112" name="Google Shape;112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116" name="Google Shape;116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4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121" name="Google Shape;121;p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4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650986">
            <a:off x="1480420" y="4695682"/>
            <a:ext cx="1027315" cy="24067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AND_BODY_1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/>
          <p:nvPr/>
        </p:nvSpPr>
        <p:spPr>
          <a:xfrm>
            <a:off x="-410657" y="-145804"/>
            <a:ext cx="4197745" cy="1131860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9"/>
          <p:cNvSpPr/>
          <p:nvPr/>
        </p:nvSpPr>
        <p:spPr>
          <a:xfrm rot="-6752784">
            <a:off x="2051407" y="216393"/>
            <a:ext cx="1195911" cy="1089409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-572725" y="2861528"/>
            <a:ext cx="2676986" cy="2789665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6594726" y="4161014"/>
            <a:ext cx="3033994" cy="1250590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6027407" y="-371325"/>
            <a:ext cx="3627154" cy="2893677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/>
          </p:nvPr>
        </p:nvSpPr>
        <p:spPr>
          <a:xfrm>
            <a:off x="2085275" y="673465"/>
            <a:ext cx="497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8" name="Google Shape;738;p29"/>
          <p:cNvGrpSpPr/>
          <p:nvPr/>
        </p:nvGrpSpPr>
        <p:grpSpPr>
          <a:xfrm rot="1800041">
            <a:off x="8665997" y="4106761"/>
            <a:ext cx="221773" cy="200885"/>
            <a:chOff x="1640475" y="1197075"/>
            <a:chExt cx="55475" cy="50250"/>
          </a:xfrm>
        </p:grpSpPr>
        <p:sp>
          <p:nvSpPr>
            <p:cNvPr id="739" name="Google Shape;739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9"/>
          <p:cNvGrpSpPr/>
          <p:nvPr/>
        </p:nvGrpSpPr>
        <p:grpSpPr>
          <a:xfrm rot="-9900030">
            <a:off x="667534" y="4625752"/>
            <a:ext cx="215932" cy="195605"/>
            <a:chOff x="1640475" y="1197075"/>
            <a:chExt cx="55475" cy="50250"/>
          </a:xfrm>
        </p:grpSpPr>
        <p:sp>
          <p:nvSpPr>
            <p:cNvPr id="743" name="Google Shape;743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29"/>
          <p:cNvGrpSpPr/>
          <p:nvPr/>
        </p:nvGrpSpPr>
        <p:grpSpPr>
          <a:xfrm rot="-5400000">
            <a:off x="8514555" y="2548984"/>
            <a:ext cx="244822" cy="221773"/>
            <a:chOff x="1640475" y="1197075"/>
            <a:chExt cx="55475" cy="50250"/>
          </a:xfrm>
        </p:grpSpPr>
        <p:sp>
          <p:nvSpPr>
            <p:cNvPr id="747" name="Google Shape;747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0" name="Google Shape;750;p29"/>
          <p:cNvSpPr/>
          <p:nvPr/>
        </p:nvSpPr>
        <p:spPr>
          <a:xfrm rot="912813">
            <a:off x="8372080" y="228912"/>
            <a:ext cx="529792" cy="124119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1" name="Google Shape;751;p29"/>
          <p:cNvGrpSpPr/>
          <p:nvPr/>
        </p:nvGrpSpPr>
        <p:grpSpPr>
          <a:xfrm rot="-5400000">
            <a:off x="313974" y="982572"/>
            <a:ext cx="221772" cy="200884"/>
            <a:chOff x="1640475" y="1197075"/>
            <a:chExt cx="55475" cy="50250"/>
          </a:xfrm>
        </p:grpSpPr>
        <p:sp>
          <p:nvSpPr>
            <p:cNvPr id="752" name="Google Shape;752;p29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29"/>
          <p:cNvSpPr/>
          <p:nvPr/>
        </p:nvSpPr>
        <p:spPr>
          <a:xfrm>
            <a:off x="8536325" y="4434061"/>
            <a:ext cx="609613" cy="95515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9"/>
          <p:cNvSpPr/>
          <p:nvPr/>
        </p:nvSpPr>
        <p:spPr>
          <a:xfrm rot="-650986">
            <a:off x="1480420" y="4695682"/>
            <a:ext cx="1027315" cy="240670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4"/>
          <p:cNvSpPr/>
          <p:nvPr/>
        </p:nvSpPr>
        <p:spPr>
          <a:xfrm flipH="1">
            <a:off x="5463834" y="-171500"/>
            <a:ext cx="3715991" cy="1895529"/>
          </a:xfrm>
          <a:custGeom>
            <a:avLst/>
            <a:gdLst/>
            <a:ahLst/>
            <a:cxnLst/>
            <a:rect l="l" t="t" r="r" b="b"/>
            <a:pathLst>
              <a:path w="14457" h="6348" extrusionOk="0">
                <a:moveTo>
                  <a:pt x="0" y="1"/>
                </a:moveTo>
                <a:lnTo>
                  <a:pt x="0" y="6160"/>
                </a:lnTo>
                <a:cubicBezTo>
                  <a:pt x="307" y="6283"/>
                  <a:pt x="641" y="6348"/>
                  <a:pt x="972" y="6348"/>
                </a:cubicBezTo>
                <a:cubicBezTo>
                  <a:pt x="1431" y="6348"/>
                  <a:pt x="1886" y="6223"/>
                  <a:pt x="2259" y="5957"/>
                </a:cubicBezTo>
                <a:cubicBezTo>
                  <a:pt x="2971" y="5450"/>
                  <a:pt x="3272" y="4560"/>
                  <a:pt x="3620" y="3758"/>
                </a:cubicBezTo>
                <a:cubicBezTo>
                  <a:pt x="3967" y="2955"/>
                  <a:pt x="4504" y="2110"/>
                  <a:pt x="5362" y="1938"/>
                </a:cubicBezTo>
                <a:cubicBezTo>
                  <a:pt x="5472" y="1916"/>
                  <a:pt x="5582" y="1906"/>
                  <a:pt x="5692" y="1906"/>
                </a:cubicBezTo>
                <a:cubicBezTo>
                  <a:pt x="6160" y="1906"/>
                  <a:pt x="6628" y="2081"/>
                  <a:pt x="7080" y="2232"/>
                </a:cubicBezTo>
                <a:cubicBezTo>
                  <a:pt x="7585" y="2401"/>
                  <a:pt x="8141" y="2535"/>
                  <a:pt x="8672" y="2535"/>
                </a:cubicBezTo>
                <a:cubicBezTo>
                  <a:pt x="9138" y="2535"/>
                  <a:pt x="9586" y="2431"/>
                  <a:pt x="9965" y="2156"/>
                </a:cubicBezTo>
                <a:cubicBezTo>
                  <a:pt x="10504" y="1765"/>
                  <a:pt x="10846" y="1060"/>
                  <a:pt x="11419" y="789"/>
                </a:cubicBezTo>
                <a:lnTo>
                  <a:pt x="11420" y="789"/>
                </a:lnTo>
                <a:cubicBezTo>
                  <a:pt x="11436" y="781"/>
                  <a:pt x="11452" y="774"/>
                  <a:pt x="11469" y="767"/>
                </a:cubicBezTo>
                <a:cubicBezTo>
                  <a:pt x="11544" y="736"/>
                  <a:pt x="11623" y="712"/>
                  <a:pt x="11706" y="696"/>
                </a:cubicBezTo>
                <a:cubicBezTo>
                  <a:pt x="11777" y="683"/>
                  <a:pt x="11848" y="678"/>
                  <a:pt x="11919" y="678"/>
                </a:cubicBezTo>
                <a:cubicBezTo>
                  <a:pt x="12271" y="678"/>
                  <a:pt x="12623" y="809"/>
                  <a:pt x="12978" y="824"/>
                </a:cubicBezTo>
                <a:cubicBezTo>
                  <a:pt x="12999" y="824"/>
                  <a:pt x="13020" y="825"/>
                  <a:pt x="13041" y="825"/>
                </a:cubicBezTo>
                <a:cubicBezTo>
                  <a:pt x="13511" y="825"/>
                  <a:pt x="13977" y="611"/>
                  <a:pt x="14281" y="253"/>
                </a:cubicBezTo>
                <a:cubicBezTo>
                  <a:pt x="14348" y="175"/>
                  <a:pt x="14407" y="90"/>
                  <a:pt x="14457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54"/>
          <p:cNvSpPr/>
          <p:nvPr/>
        </p:nvSpPr>
        <p:spPr>
          <a:xfrm flipH="1">
            <a:off x="6310157" y="3340499"/>
            <a:ext cx="3132243" cy="2074976"/>
          </a:xfrm>
          <a:custGeom>
            <a:avLst/>
            <a:gdLst/>
            <a:ahLst/>
            <a:cxnLst/>
            <a:rect l="l" t="t" r="r" b="b"/>
            <a:pathLst>
              <a:path w="26174" h="14261" extrusionOk="0">
                <a:moveTo>
                  <a:pt x="4863" y="0"/>
                </a:moveTo>
                <a:cubicBezTo>
                  <a:pt x="4600" y="0"/>
                  <a:pt x="4337" y="25"/>
                  <a:pt x="4079" y="86"/>
                </a:cubicBezTo>
                <a:cubicBezTo>
                  <a:pt x="3577" y="206"/>
                  <a:pt x="3127" y="469"/>
                  <a:pt x="2736" y="803"/>
                </a:cubicBezTo>
                <a:cubicBezTo>
                  <a:pt x="1930" y="1492"/>
                  <a:pt x="1836" y="3135"/>
                  <a:pt x="799" y="3280"/>
                </a:cubicBezTo>
                <a:cubicBezTo>
                  <a:pt x="128" y="3374"/>
                  <a:pt x="0" y="4462"/>
                  <a:pt x="66" y="4462"/>
                </a:cubicBezTo>
                <a:cubicBezTo>
                  <a:pt x="68" y="4462"/>
                  <a:pt x="70" y="4461"/>
                  <a:pt x="72" y="4459"/>
                </a:cubicBezTo>
                <a:lnTo>
                  <a:pt x="72" y="4459"/>
                </a:lnTo>
                <a:cubicBezTo>
                  <a:pt x="67" y="5698"/>
                  <a:pt x="63" y="6939"/>
                  <a:pt x="59" y="8179"/>
                </a:cubicBezTo>
                <a:cubicBezTo>
                  <a:pt x="56" y="8831"/>
                  <a:pt x="53" y="9483"/>
                  <a:pt x="51" y="10135"/>
                </a:cubicBezTo>
                <a:cubicBezTo>
                  <a:pt x="50" y="10457"/>
                  <a:pt x="49" y="10777"/>
                  <a:pt x="48" y="11099"/>
                </a:cubicBezTo>
                <a:cubicBezTo>
                  <a:pt x="47" y="11393"/>
                  <a:pt x="48" y="11687"/>
                  <a:pt x="100" y="11976"/>
                </a:cubicBezTo>
                <a:cubicBezTo>
                  <a:pt x="186" y="12456"/>
                  <a:pt x="458" y="12928"/>
                  <a:pt x="933" y="13108"/>
                </a:cubicBezTo>
                <a:cubicBezTo>
                  <a:pt x="1033" y="13146"/>
                  <a:pt x="1145" y="13169"/>
                  <a:pt x="1252" y="13169"/>
                </a:cubicBezTo>
                <a:cubicBezTo>
                  <a:pt x="1254" y="13169"/>
                  <a:pt x="1257" y="13169"/>
                  <a:pt x="1259" y="13169"/>
                </a:cubicBezTo>
                <a:cubicBezTo>
                  <a:pt x="1388" y="13167"/>
                  <a:pt x="1479" y="13054"/>
                  <a:pt x="1583" y="12989"/>
                </a:cubicBezTo>
                <a:cubicBezTo>
                  <a:pt x="1788" y="12861"/>
                  <a:pt x="2013" y="12777"/>
                  <a:pt x="2247" y="12724"/>
                </a:cubicBezTo>
                <a:cubicBezTo>
                  <a:pt x="2483" y="12671"/>
                  <a:pt x="2724" y="12651"/>
                  <a:pt x="2966" y="12651"/>
                </a:cubicBezTo>
                <a:cubicBezTo>
                  <a:pt x="3233" y="12651"/>
                  <a:pt x="3501" y="12676"/>
                  <a:pt x="3763" y="12707"/>
                </a:cubicBezTo>
                <a:cubicBezTo>
                  <a:pt x="4310" y="12772"/>
                  <a:pt x="4853" y="12875"/>
                  <a:pt x="5400" y="12938"/>
                </a:cubicBezTo>
                <a:cubicBezTo>
                  <a:pt x="6669" y="13085"/>
                  <a:pt x="7946" y="13111"/>
                  <a:pt x="9219" y="13205"/>
                </a:cubicBezTo>
                <a:cubicBezTo>
                  <a:pt x="9860" y="13253"/>
                  <a:pt x="10500" y="13317"/>
                  <a:pt x="11134" y="13424"/>
                </a:cubicBezTo>
                <a:cubicBezTo>
                  <a:pt x="11749" y="13526"/>
                  <a:pt x="12358" y="13663"/>
                  <a:pt x="12967" y="13796"/>
                </a:cubicBezTo>
                <a:cubicBezTo>
                  <a:pt x="14136" y="14051"/>
                  <a:pt x="15300" y="14261"/>
                  <a:pt x="16498" y="14261"/>
                </a:cubicBezTo>
                <a:cubicBezTo>
                  <a:pt x="16552" y="14261"/>
                  <a:pt x="16606" y="14260"/>
                  <a:pt x="16660" y="14259"/>
                </a:cubicBezTo>
                <a:cubicBezTo>
                  <a:pt x="17953" y="14238"/>
                  <a:pt x="19236" y="14050"/>
                  <a:pt x="20525" y="13980"/>
                </a:cubicBezTo>
                <a:cubicBezTo>
                  <a:pt x="21615" y="13919"/>
                  <a:pt x="22718" y="13973"/>
                  <a:pt x="23796" y="13769"/>
                </a:cubicBezTo>
                <a:cubicBezTo>
                  <a:pt x="24313" y="13670"/>
                  <a:pt x="24820" y="13506"/>
                  <a:pt x="25277" y="13242"/>
                </a:cubicBezTo>
                <a:cubicBezTo>
                  <a:pt x="25711" y="12992"/>
                  <a:pt x="26148" y="12628"/>
                  <a:pt x="26165" y="12087"/>
                </a:cubicBezTo>
                <a:cubicBezTo>
                  <a:pt x="26174" y="11806"/>
                  <a:pt x="26071" y="11536"/>
                  <a:pt x="25960" y="11284"/>
                </a:cubicBezTo>
                <a:cubicBezTo>
                  <a:pt x="25831" y="10995"/>
                  <a:pt x="25692" y="10711"/>
                  <a:pt x="25556" y="10424"/>
                </a:cubicBezTo>
                <a:cubicBezTo>
                  <a:pt x="25280" y="9836"/>
                  <a:pt x="25017" y="9241"/>
                  <a:pt x="24726" y="8660"/>
                </a:cubicBezTo>
                <a:cubicBezTo>
                  <a:pt x="24617" y="8443"/>
                  <a:pt x="24475" y="8244"/>
                  <a:pt x="24244" y="8148"/>
                </a:cubicBezTo>
                <a:cubicBezTo>
                  <a:pt x="23992" y="8043"/>
                  <a:pt x="23700" y="8056"/>
                  <a:pt x="23431" y="8053"/>
                </a:cubicBezTo>
                <a:cubicBezTo>
                  <a:pt x="23345" y="8052"/>
                  <a:pt x="23259" y="8052"/>
                  <a:pt x="23173" y="8052"/>
                </a:cubicBezTo>
                <a:cubicBezTo>
                  <a:pt x="22618" y="8052"/>
                  <a:pt x="22062" y="8075"/>
                  <a:pt x="21508" y="8122"/>
                </a:cubicBezTo>
                <a:cubicBezTo>
                  <a:pt x="20999" y="8165"/>
                  <a:pt x="20489" y="8243"/>
                  <a:pt x="19978" y="8243"/>
                </a:cubicBezTo>
                <a:cubicBezTo>
                  <a:pt x="19867" y="8243"/>
                  <a:pt x="19756" y="8239"/>
                  <a:pt x="19645" y="8231"/>
                </a:cubicBezTo>
                <a:cubicBezTo>
                  <a:pt x="19110" y="8189"/>
                  <a:pt x="18609" y="8002"/>
                  <a:pt x="18163" y="7708"/>
                </a:cubicBezTo>
                <a:cubicBezTo>
                  <a:pt x="17269" y="7121"/>
                  <a:pt x="16691" y="6224"/>
                  <a:pt x="16067" y="5381"/>
                </a:cubicBezTo>
                <a:cubicBezTo>
                  <a:pt x="15751" y="4955"/>
                  <a:pt x="15397" y="4546"/>
                  <a:pt x="14929" y="4285"/>
                </a:cubicBezTo>
                <a:cubicBezTo>
                  <a:pt x="14463" y="4025"/>
                  <a:pt x="13935" y="3920"/>
                  <a:pt x="13408" y="3879"/>
                </a:cubicBezTo>
                <a:cubicBezTo>
                  <a:pt x="13154" y="3860"/>
                  <a:pt x="12899" y="3855"/>
                  <a:pt x="12643" y="3855"/>
                </a:cubicBezTo>
                <a:cubicBezTo>
                  <a:pt x="12450" y="3855"/>
                  <a:pt x="12257" y="3858"/>
                  <a:pt x="12064" y="3858"/>
                </a:cubicBezTo>
                <a:cubicBezTo>
                  <a:pt x="11487" y="3858"/>
                  <a:pt x="10912" y="3836"/>
                  <a:pt x="10354" y="3664"/>
                </a:cubicBezTo>
                <a:cubicBezTo>
                  <a:pt x="9893" y="3522"/>
                  <a:pt x="9465" y="3265"/>
                  <a:pt x="9185" y="2863"/>
                </a:cubicBezTo>
                <a:cubicBezTo>
                  <a:pt x="8887" y="2436"/>
                  <a:pt x="8747" y="1924"/>
                  <a:pt x="8473" y="1483"/>
                </a:cubicBezTo>
                <a:cubicBezTo>
                  <a:pt x="7915" y="585"/>
                  <a:pt x="6844" y="273"/>
                  <a:pt x="5861" y="99"/>
                </a:cubicBezTo>
                <a:cubicBezTo>
                  <a:pt x="5533" y="41"/>
                  <a:pt x="5197" y="0"/>
                  <a:pt x="486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4"/>
          <p:cNvSpPr/>
          <p:nvPr/>
        </p:nvSpPr>
        <p:spPr>
          <a:xfrm flipH="1">
            <a:off x="-305030" y="3501099"/>
            <a:ext cx="3502005" cy="1817658"/>
          </a:xfrm>
          <a:custGeom>
            <a:avLst/>
            <a:gdLst/>
            <a:ahLst/>
            <a:cxnLst/>
            <a:rect l="l" t="t" r="r" b="b"/>
            <a:pathLst>
              <a:path w="13007" h="13045" extrusionOk="0">
                <a:moveTo>
                  <a:pt x="11086" y="1"/>
                </a:moveTo>
                <a:cubicBezTo>
                  <a:pt x="10136" y="1"/>
                  <a:pt x="9220" y="578"/>
                  <a:pt x="8514" y="1160"/>
                </a:cubicBezTo>
                <a:cubicBezTo>
                  <a:pt x="7734" y="1801"/>
                  <a:pt x="7147" y="2603"/>
                  <a:pt x="6690" y="3499"/>
                </a:cubicBezTo>
                <a:cubicBezTo>
                  <a:pt x="6269" y="4325"/>
                  <a:pt x="5846" y="5241"/>
                  <a:pt x="4914" y="5581"/>
                </a:cubicBezTo>
                <a:cubicBezTo>
                  <a:pt x="3974" y="5923"/>
                  <a:pt x="2923" y="5759"/>
                  <a:pt x="2005" y="6187"/>
                </a:cubicBezTo>
                <a:cubicBezTo>
                  <a:pt x="1188" y="6570"/>
                  <a:pt x="602" y="7349"/>
                  <a:pt x="329" y="8196"/>
                </a:cubicBezTo>
                <a:cubicBezTo>
                  <a:pt x="1" y="9208"/>
                  <a:pt x="140" y="10320"/>
                  <a:pt x="509" y="11301"/>
                </a:cubicBezTo>
                <a:cubicBezTo>
                  <a:pt x="597" y="11534"/>
                  <a:pt x="989" y="11993"/>
                  <a:pt x="1051" y="11993"/>
                </a:cubicBezTo>
                <a:cubicBezTo>
                  <a:pt x="1057" y="11993"/>
                  <a:pt x="1060" y="11988"/>
                  <a:pt x="1059" y="11977"/>
                </a:cubicBezTo>
                <a:lnTo>
                  <a:pt x="1059" y="11977"/>
                </a:lnTo>
                <a:cubicBezTo>
                  <a:pt x="1717" y="12454"/>
                  <a:pt x="2513" y="12576"/>
                  <a:pt x="3318" y="12576"/>
                </a:cubicBezTo>
                <a:cubicBezTo>
                  <a:pt x="3796" y="12576"/>
                  <a:pt x="4277" y="12533"/>
                  <a:pt x="4735" y="12495"/>
                </a:cubicBezTo>
                <a:cubicBezTo>
                  <a:pt x="5450" y="12436"/>
                  <a:pt x="6168" y="12406"/>
                  <a:pt x="6885" y="12406"/>
                </a:cubicBezTo>
                <a:cubicBezTo>
                  <a:pt x="7827" y="12406"/>
                  <a:pt x="8769" y="12458"/>
                  <a:pt x="9706" y="12564"/>
                </a:cubicBezTo>
                <a:cubicBezTo>
                  <a:pt x="10641" y="12670"/>
                  <a:pt x="11568" y="12831"/>
                  <a:pt x="12485" y="13041"/>
                </a:cubicBezTo>
                <a:cubicBezTo>
                  <a:pt x="12495" y="13043"/>
                  <a:pt x="12505" y="13045"/>
                  <a:pt x="12515" y="13045"/>
                </a:cubicBezTo>
                <a:cubicBezTo>
                  <a:pt x="12578" y="13045"/>
                  <a:pt x="12630" y="12997"/>
                  <a:pt x="12632" y="12929"/>
                </a:cubicBezTo>
                <a:lnTo>
                  <a:pt x="12879" y="5509"/>
                </a:lnTo>
                <a:cubicBezTo>
                  <a:pt x="12900" y="4891"/>
                  <a:pt x="12920" y="4272"/>
                  <a:pt x="12940" y="3654"/>
                </a:cubicBezTo>
                <a:cubicBezTo>
                  <a:pt x="12960" y="3073"/>
                  <a:pt x="13006" y="2485"/>
                  <a:pt x="12985" y="1903"/>
                </a:cubicBezTo>
                <a:cubicBezTo>
                  <a:pt x="12967" y="1412"/>
                  <a:pt x="12856" y="914"/>
                  <a:pt x="12502" y="551"/>
                </a:cubicBezTo>
                <a:cubicBezTo>
                  <a:pt x="12188" y="228"/>
                  <a:pt x="11746" y="54"/>
                  <a:pt x="11303" y="11"/>
                </a:cubicBezTo>
                <a:cubicBezTo>
                  <a:pt x="11230" y="4"/>
                  <a:pt x="11158" y="1"/>
                  <a:pt x="11086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4"/>
          <p:cNvSpPr/>
          <p:nvPr/>
        </p:nvSpPr>
        <p:spPr>
          <a:xfrm flipH="1">
            <a:off x="-172967" y="-346475"/>
            <a:ext cx="3877467" cy="2004202"/>
          </a:xfrm>
          <a:custGeom>
            <a:avLst/>
            <a:gdLst/>
            <a:ahLst/>
            <a:cxnLst/>
            <a:rect l="l" t="t" r="r" b="b"/>
            <a:pathLst>
              <a:path w="24377" h="8613" extrusionOk="0">
                <a:moveTo>
                  <a:pt x="22626" y="1"/>
                </a:moveTo>
                <a:cubicBezTo>
                  <a:pt x="22431" y="1"/>
                  <a:pt x="22241" y="55"/>
                  <a:pt x="22058" y="101"/>
                </a:cubicBezTo>
                <a:cubicBezTo>
                  <a:pt x="21511" y="238"/>
                  <a:pt x="20953" y="349"/>
                  <a:pt x="20391" y="439"/>
                </a:cubicBezTo>
                <a:cubicBezTo>
                  <a:pt x="18472" y="743"/>
                  <a:pt x="16508" y="793"/>
                  <a:pt x="14552" y="793"/>
                </a:cubicBezTo>
                <a:cubicBezTo>
                  <a:pt x="14183" y="793"/>
                  <a:pt x="13813" y="791"/>
                  <a:pt x="13445" y="789"/>
                </a:cubicBezTo>
                <a:cubicBezTo>
                  <a:pt x="11020" y="775"/>
                  <a:pt x="8592" y="763"/>
                  <a:pt x="6170" y="648"/>
                </a:cubicBezTo>
                <a:cubicBezTo>
                  <a:pt x="4959" y="590"/>
                  <a:pt x="3748" y="506"/>
                  <a:pt x="2545" y="383"/>
                </a:cubicBezTo>
                <a:cubicBezTo>
                  <a:pt x="2238" y="351"/>
                  <a:pt x="1932" y="316"/>
                  <a:pt x="1627" y="279"/>
                </a:cubicBezTo>
                <a:cubicBezTo>
                  <a:pt x="1398" y="252"/>
                  <a:pt x="1163" y="215"/>
                  <a:pt x="930" y="215"/>
                </a:cubicBezTo>
                <a:cubicBezTo>
                  <a:pt x="895" y="215"/>
                  <a:pt x="861" y="215"/>
                  <a:pt x="827" y="217"/>
                </a:cubicBezTo>
                <a:cubicBezTo>
                  <a:pt x="405" y="240"/>
                  <a:pt x="13" y="441"/>
                  <a:pt x="5" y="792"/>
                </a:cubicBezTo>
                <a:cubicBezTo>
                  <a:pt x="1" y="936"/>
                  <a:pt x="84" y="1057"/>
                  <a:pt x="235" y="1138"/>
                </a:cubicBezTo>
                <a:cubicBezTo>
                  <a:pt x="259" y="1152"/>
                  <a:pt x="283" y="1157"/>
                  <a:pt x="305" y="1157"/>
                </a:cubicBezTo>
                <a:cubicBezTo>
                  <a:pt x="307" y="1157"/>
                  <a:pt x="309" y="1157"/>
                  <a:pt x="311" y="1157"/>
                </a:cubicBezTo>
                <a:lnTo>
                  <a:pt x="311" y="1157"/>
                </a:lnTo>
                <a:cubicBezTo>
                  <a:pt x="180" y="1807"/>
                  <a:pt x="426" y="2480"/>
                  <a:pt x="944" y="3003"/>
                </a:cubicBezTo>
                <a:cubicBezTo>
                  <a:pt x="1219" y="3281"/>
                  <a:pt x="1569" y="3518"/>
                  <a:pt x="1974" y="3679"/>
                </a:cubicBezTo>
                <a:cubicBezTo>
                  <a:pt x="2424" y="3858"/>
                  <a:pt x="2928" y="3933"/>
                  <a:pt x="3430" y="3957"/>
                </a:cubicBezTo>
                <a:cubicBezTo>
                  <a:pt x="3565" y="3964"/>
                  <a:pt x="3702" y="3967"/>
                  <a:pt x="3838" y="3967"/>
                </a:cubicBezTo>
                <a:cubicBezTo>
                  <a:pt x="4389" y="3967"/>
                  <a:pt x="4946" y="3924"/>
                  <a:pt x="5497" y="3924"/>
                </a:cubicBezTo>
                <a:cubicBezTo>
                  <a:pt x="5880" y="3924"/>
                  <a:pt x="6260" y="3944"/>
                  <a:pt x="6634" y="4014"/>
                </a:cubicBezTo>
                <a:cubicBezTo>
                  <a:pt x="7452" y="4167"/>
                  <a:pt x="8044" y="4590"/>
                  <a:pt x="8476" y="5128"/>
                </a:cubicBezTo>
                <a:cubicBezTo>
                  <a:pt x="8889" y="5644"/>
                  <a:pt x="9168" y="6215"/>
                  <a:pt x="9504" y="6761"/>
                </a:cubicBezTo>
                <a:cubicBezTo>
                  <a:pt x="9818" y="7272"/>
                  <a:pt x="10194" y="7795"/>
                  <a:pt x="10779" y="8153"/>
                </a:cubicBezTo>
                <a:cubicBezTo>
                  <a:pt x="11306" y="8477"/>
                  <a:pt x="11931" y="8612"/>
                  <a:pt x="12573" y="8612"/>
                </a:cubicBezTo>
                <a:cubicBezTo>
                  <a:pt x="12917" y="8612"/>
                  <a:pt x="13266" y="8573"/>
                  <a:pt x="13607" y="8503"/>
                </a:cubicBezTo>
                <a:cubicBezTo>
                  <a:pt x="14755" y="8264"/>
                  <a:pt x="15723" y="7708"/>
                  <a:pt x="16790" y="7327"/>
                </a:cubicBezTo>
                <a:cubicBezTo>
                  <a:pt x="17672" y="7012"/>
                  <a:pt x="18645" y="6819"/>
                  <a:pt x="19621" y="6819"/>
                </a:cubicBezTo>
                <a:cubicBezTo>
                  <a:pt x="19841" y="6819"/>
                  <a:pt x="20062" y="6829"/>
                  <a:pt x="20281" y="6849"/>
                </a:cubicBezTo>
                <a:cubicBezTo>
                  <a:pt x="21290" y="6943"/>
                  <a:pt x="22275" y="7285"/>
                  <a:pt x="22992" y="7844"/>
                </a:cubicBezTo>
                <a:cubicBezTo>
                  <a:pt x="23170" y="7982"/>
                  <a:pt x="23328" y="8133"/>
                  <a:pt x="23467" y="8296"/>
                </a:cubicBezTo>
                <a:cubicBezTo>
                  <a:pt x="23495" y="8329"/>
                  <a:pt x="23541" y="8346"/>
                  <a:pt x="23587" y="8346"/>
                </a:cubicBezTo>
                <a:cubicBezTo>
                  <a:pt x="23643" y="8346"/>
                  <a:pt x="23698" y="8320"/>
                  <a:pt x="23718" y="8271"/>
                </a:cubicBezTo>
                <a:cubicBezTo>
                  <a:pt x="24376" y="6550"/>
                  <a:pt x="24252" y="4734"/>
                  <a:pt x="23880" y="2982"/>
                </a:cubicBezTo>
                <a:cubicBezTo>
                  <a:pt x="23786" y="2536"/>
                  <a:pt x="23676" y="2093"/>
                  <a:pt x="23557" y="1650"/>
                </a:cubicBezTo>
                <a:cubicBezTo>
                  <a:pt x="23441" y="1217"/>
                  <a:pt x="23343" y="773"/>
                  <a:pt x="23189" y="348"/>
                </a:cubicBezTo>
                <a:cubicBezTo>
                  <a:pt x="23127" y="176"/>
                  <a:pt x="22987" y="38"/>
                  <a:pt x="22748" y="8"/>
                </a:cubicBezTo>
                <a:cubicBezTo>
                  <a:pt x="22707" y="3"/>
                  <a:pt x="22666" y="1"/>
                  <a:pt x="22626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1" name="Google Shape;1411;p54"/>
          <p:cNvGrpSpPr/>
          <p:nvPr/>
        </p:nvGrpSpPr>
        <p:grpSpPr>
          <a:xfrm rot="899994">
            <a:off x="1016472" y="201882"/>
            <a:ext cx="454166" cy="411416"/>
            <a:chOff x="1640475" y="1197075"/>
            <a:chExt cx="55475" cy="50250"/>
          </a:xfrm>
        </p:grpSpPr>
        <p:sp>
          <p:nvSpPr>
            <p:cNvPr id="1412" name="Google Shape;1412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54"/>
          <p:cNvGrpSpPr/>
          <p:nvPr/>
        </p:nvGrpSpPr>
        <p:grpSpPr>
          <a:xfrm rot="-765977">
            <a:off x="8251989" y="1521724"/>
            <a:ext cx="279616" cy="253294"/>
            <a:chOff x="1640475" y="1197075"/>
            <a:chExt cx="55475" cy="50250"/>
          </a:xfrm>
        </p:grpSpPr>
        <p:sp>
          <p:nvSpPr>
            <p:cNvPr id="1416" name="Google Shape;1416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54"/>
          <p:cNvSpPr/>
          <p:nvPr/>
        </p:nvSpPr>
        <p:spPr>
          <a:xfrm rot="-1686808" flipH="1">
            <a:off x="3194336" y="4571863"/>
            <a:ext cx="695049" cy="16282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54"/>
          <p:cNvSpPr/>
          <p:nvPr/>
        </p:nvSpPr>
        <p:spPr>
          <a:xfrm rot="117" flipH="1">
            <a:off x="7874199" y="150134"/>
            <a:ext cx="545177" cy="127718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1" name="Google Shape;1421;p54"/>
          <p:cNvGrpSpPr/>
          <p:nvPr/>
        </p:nvGrpSpPr>
        <p:grpSpPr>
          <a:xfrm rot="-4475517">
            <a:off x="7432742" y="4442182"/>
            <a:ext cx="197770" cy="213810"/>
            <a:chOff x="1640475" y="1197075"/>
            <a:chExt cx="55475" cy="50250"/>
          </a:xfrm>
        </p:grpSpPr>
        <p:sp>
          <p:nvSpPr>
            <p:cNvPr id="1422" name="Google Shape;1422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54"/>
          <p:cNvSpPr/>
          <p:nvPr/>
        </p:nvSpPr>
        <p:spPr>
          <a:xfrm>
            <a:off x="891612" y="4121988"/>
            <a:ext cx="1167574" cy="854200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4"/>
          <p:cNvSpPr/>
          <p:nvPr/>
        </p:nvSpPr>
        <p:spPr>
          <a:xfrm rot="368157">
            <a:off x="8269118" y="4245138"/>
            <a:ext cx="520982" cy="816289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7" name="Google Shape;1427;p54"/>
          <p:cNvGrpSpPr/>
          <p:nvPr/>
        </p:nvGrpSpPr>
        <p:grpSpPr>
          <a:xfrm rot="-765935">
            <a:off x="274629" y="3048883"/>
            <a:ext cx="221762" cy="200885"/>
            <a:chOff x="1640475" y="1197075"/>
            <a:chExt cx="55475" cy="50250"/>
          </a:xfrm>
        </p:grpSpPr>
        <p:sp>
          <p:nvSpPr>
            <p:cNvPr id="1428" name="Google Shape;1428;p54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55"/>
          <p:cNvSpPr/>
          <p:nvPr/>
        </p:nvSpPr>
        <p:spPr>
          <a:xfrm>
            <a:off x="-128824" y="4059063"/>
            <a:ext cx="3566130" cy="1156248"/>
          </a:xfrm>
          <a:custGeom>
            <a:avLst/>
            <a:gdLst/>
            <a:ahLst/>
            <a:cxnLst/>
            <a:rect l="l" t="t" r="r" b="b"/>
            <a:pathLst>
              <a:path w="21861" h="7088" extrusionOk="0">
                <a:moveTo>
                  <a:pt x="1470" y="1"/>
                </a:moveTo>
                <a:cubicBezTo>
                  <a:pt x="969" y="1"/>
                  <a:pt x="465" y="73"/>
                  <a:pt x="0" y="211"/>
                </a:cubicBezTo>
                <a:lnTo>
                  <a:pt x="0" y="7087"/>
                </a:lnTo>
                <a:lnTo>
                  <a:pt x="21860" y="7087"/>
                </a:lnTo>
                <a:cubicBezTo>
                  <a:pt x="21784" y="6987"/>
                  <a:pt x="21696" y="6892"/>
                  <a:pt x="21596" y="6806"/>
                </a:cubicBezTo>
                <a:cubicBezTo>
                  <a:pt x="21135" y="6406"/>
                  <a:pt x="20429" y="6167"/>
                  <a:pt x="19720" y="6167"/>
                </a:cubicBezTo>
                <a:cubicBezTo>
                  <a:pt x="19688" y="6167"/>
                  <a:pt x="19657" y="6168"/>
                  <a:pt x="19626" y="6169"/>
                </a:cubicBezTo>
                <a:cubicBezTo>
                  <a:pt x="19086" y="6184"/>
                  <a:pt x="18553" y="6331"/>
                  <a:pt x="18022" y="6331"/>
                </a:cubicBezTo>
                <a:cubicBezTo>
                  <a:pt x="17915" y="6331"/>
                  <a:pt x="17808" y="6325"/>
                  <a:pt x="17701" y="6311"/>
                </a:cubicBezTo>
                <a:cubicBezTo>
                  <a:pt x="17575" y="6294"/>
                  <a:pt x="17455" y="6267"/>
                  <a:pt x="17341" y="6232"/>
                </a:cubicBezTo>
                <a:cubicBezTo>
                  <a:pt x="17316" y="6223"/>
                  <a:pt x="17292" y="6216"/>
                  <a:pt x="17268" y="6207"/>
                </a:cubicBezTo>
                <a:cubicBezTo>
                  <a:pt x="16400" y="5904"/>
                  <a:pt x="15883" y="5118"/>
                  <a:pt x="15068" y="4680"/>
                </a:cubicBezTo>
                <a:cubicBezTo>
                  <a:pt x="14496" y="4373"/>
                  <a:pt x="13820" y="4258"/>
                  <a:pt x="13115" y="4258"/>
                </a:cubicBezTo>
                <a:cubicBezTo>
                  <a:pt x="12312" y="4258"/>
                  <a:pt x="11471" y="4408"/>
                  <a:pt x="10706" y="4596"/>
                </a:cubicBezTo>
                <a:cubicBezTo>
                  <a:pt x="10023" y="4765"/>
                  <a:pt x="9316" y="4959"/>
                  <a:pt x="8608" y="4959"/>
                </a:cubicBezTo>
                <a:cubicBezTo>
                  <a:pt x="8441" y="4959"/>
                  <a:pt x="8274" y="4948"/>
                  <a:pt x="8107" y="4924"/>
                </a:cubicBezTo>
                <a:cubicBezTo>
                  <a:pt x="6811" y="4733"/>
                  <a:pt x="5999" y="3788"/>
                  <a:pt x="5474" y="2893"/>
                </a:cubicBezTo>
                <a:cubicBezTo>
                  <a:pt x="4948" y="1997"/>
                  <a:pt x="4493" y="1003"/>
                  <a:pt x="3416" y="436"/>
                </a:cubicBezTo>
                <a:cubicBezTo>
                  <a:pt x="2851" y="140"/>
                  <a:pt x="2164" y="1"/>
                  <a:pt x="1470" y="1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55"/>
          <p:cNvSpPr/>
          <p:nvPr/>
        </p:nvSpPr>
        <p:spPr>
          <a:xfrm>
            <a:off x="7070064" y="-128785"/>
            <a:ext cx="2145942" cy="1053151"/>
          </a:xfrm>
          <a:custGeom>
            <a:avLst/>
            <a:gdLst/>
            <a:ahLst/>
            <a:cxnLst/>
            <a:rect l="l" t="t" r="r" b="b"/>
            <a:pathLst>
              <a:path w="13155" h="6456" extrusionOk="0">
                <a:moveTo>
                  <a:pt x="11275" y="1"/>
                </a:moveTo>
                <a:lnTo>
                  <a:pt x="11275" y="4"/>
                </a:lnTo>
                <a:lnTo>
                  <a:pt x="209" y="2"/>
                </a:lnTo>
                <a:cubicBezTo>
                  <a:pt x="185" y="57"/>
                  <a:pt x="164" y="111"/>
                  <a:pt x="145" y="167"/>
                </a:cubicBezTo>
                <a:cubicBezTo>
                  <a:pt x="138" y="184"/>
                  <a:pt x="132" y="203"/>
                  <a:pt x="127" y="221"/>
                </a:cubicBezTo>
                <a:cubicBezTo>
                  <a:pt x="59" y="429"/>
                  <a:pt x="18" y="643"/>
                  <a:pt x="6" y="860"/>
                </a:cubicBezTo>
                <a:cubicBezTo>
                  <a:pt x="0" y="984"/>
                  <a:pt x="3" y="1110"/>
                  <a:pt x="14" y="1233"/>
                </a:cubicBezTo>
                <a:cubicBezTo>
                  <a:pt x="16" y="1251"/>
                  <a:pt x="18" y="1270"/>
                  <a:pt x="20" y="1288"/>
                </a:cubicBezTo>
                <a:cubicBezTo>
                  <a:pt x="60" y="1638"/>
                  <a:pt x="172" y="1982"/>
                  <a:pt x="341" y="2300"/>
                </a:cubicBezTo>
                <a:cubicBezTo>
                  <a:pt x="351" y="2319"/>
                  <a:pt x="361" y="2337"/>
                  <a:pt x="371" y="2355"/>
                </a:cubicBezTo>
                <a:cubicBezTo>
                  <a:pt x="531" y="2642"/>
                  <a:pt x="740" y="2905"/>
                  <a:pt x="987" y="3134"/>
                </a:cubicBezTo>
                <a:cubicBezTo>
                  <a:pt x="1075" y="3217"/>
                  <a:pt x="1169" y="3295"/>
                  <a:pt x="1269" y="3368"/>
                </a:cubicBezTo>
                <a:cubicBezTo>
                  <a:pt x="1295" y="3387"/>
                  <a:pt x="1320" y="3405"/>
                  <a:pt x="1345" y="3422"/>
                </a:cubicBezTo>
                <a:cubicBezTo>
                  <a:pt x="1608" y="3604"/>
                  <a:pt x="1902" y="3745"/>
                  <a:pt x="2218" y="3827"/>
                </a:cubicBezTo>
                <a:cubicBezTo>
                  <a:pt x="2441" y="3883"/>
                  <a:pt x="2668" y="3908"/>
                  <a:pt x="2896" y="3908"/>
                </a:cubicBezTo>
                <a:cubicBezTo>
                  <a:pt x="3496" y="3908"/>
                  <a:pt x="4103" y="3734"/>
                  <a:pt x="4654" y="3501"/>
                </a:cubicBezTo>
                <a:cubicBezTo>
                  <a:pt x="4713" y="3476"/>
                  <a:pt x="4773" y="3450"/>
                  <a:pt x="4833" y="3424"/>
                </a:cubicBezTo>
                <a:cubicBezTo>
                  <a:pt x="4873" y="3406"/>
                  <a:pt x="4915" y="3387"/>
                  <a:pt x="4955" y="3369"/>
                </a:cubicBezTo>
                <a:cubicBezTo>
                  <a:pt x="5539" y="3105"/>
                  <a:pt x="6130" y="2820"/>
                  <a:pt x="6764" y="2820"/>
                </a:cubicBezTo>
                <a:cubicBezTo>
                  <a:pt x="6811" y="2820"/>
                  <a:pt x="6859" y="2822"/>
                  <a:pt x="6907" y="2825"/>
                </a:cubicBezTo>
                <a:cubicBezTo>
                  <a:pt x="7405" y="2860"/>
                  <a:pt x="7836" y="3071"/>
                  <a:pt x="8213" y="3369"/>
                </a:cubicBezTo>
                <a:cubicBezTo>
                  <a:pt x="8237" y="3387"/>
                  <a:pt x="8259" y="3405"/>
                  <a:pt x="8281" y="3424"/>
                </a:cubicBezTo>
                <a:cubicBezTo>
                  <a:pt x="8634" y="3715"/>
                  <a:pt x="8939" y="4078"/>
                  <a:pt x="9207" y="4436"/>
                </a:cubicBezTo>
                <a:cubicBezTo>
                  <a:pt x="9219" y="4454"/>
                  <a:pt x="9233" y="4472"/>
                  <a:pt x="9246" y="4490"/>
                </a:cubicBezTo>
                <a:cubicBezTo>
                  <a:pt x="9246" y="4490"/>
                  <a:pt x="9247" y="4490"/>
                  <a:pt x="9247" y="4491"/>
                </a:cubicBezTo>
                <a:cubicBezTo>
                  <a:pt x="9498" y="4831"/>
                  <a:pt x="9757" y="5189"/>
                  <a:pt x="10053" y="5504"/>
                </a:cubicBezTo>
                <a:cubicBezTo>
                  <a:pt x="10070" y="5523"/>
                  <a:pt x="10087" y="5541"/>
                  <a:pt x="10104" y="5559"/>
                </a:cubicBezTo>
                <a:cubicBezTo>
                  <a:pt x="10436" y="5901"/>
                  <a:pt x="10812" y="6189"/>
                  <a:pt x="11272" y="6342"/>
                </a:cubicBezTo>
                <a:cubicBezTo>
                  <a:pt x="11292" y="6348"/>
                  <a:pt x="11311" y="6355"/>
                  <a:pt x="11333" y="6361"/>
                </a:cubicBezTo>
                <a:cubicBezTo>
                  <a:pt x="11361" y="6370"/>
                  <a:pt x="11391" y="6378"/>
                  <a:pt x="11420" y="6386"/>
                </a:cubicBezTo>
                <a:cubicBezTo>
                  <a:pt x="11605" y="6434"/>
                  <a:pt x="11791" y="6456"/>
                  <a:pt x="11976" y="6456"/>
                </a:cubicBezTo>
                <a:cubicBezTo>
                  <a:pt x="12384" y="6456"/>
                  <a:pt x="12786" y="6349"/>
                  <a:pt x="13154" y="6177"/>
                </a:cubicBezTo>
                <a:lnTo>
                  <a:pt x="13154" y="5505"/>
                </a:lnTo>
                <a:lnTo>
                  <a:pt x="13154" y="4492"/>
                </a:lnTo>
                <a:lnTo>
                  <a:pt x="13154" y="3371"/>
                </a:lnTo>
                <a:lnTo>
                  <a:pt x="13155" y="2358"/>
                </a:lnTo>
                <a:lnTo>
                  <a:pt x="13155" y="1236"/>
                </a:lnTo>
                <a:lnTo>
                  <a:pt x="13155" y="221"/>
                </a:lnTo>
                <a:lnTo>
                  <a:pt x="13155" y="5"/>
                </a:lnTo>
                <a:lnTo>
                  <a:pt x="11334" y="4"/>
                </a:lnTo>
                <a:lnTo>
                  <a:pt x="11334" y="1"/>
                </a:ln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55"/>
          <p:cNvSpPr/>
          <p:nvPr/>
        </p:nvSpPr>
        <p:spPr>
          <a:xfrm>
            <a:off x="-445550" y="-291750"/>
            <a:ext cx="4706555" cy="1587067"/>
          </a:xfrm>
          <a:custGeom>
            <a:avLst/>
            <a:gdLst/>
            <a:ahLst/>
            <a:cxnLst/>
            <a:rect l="l" t="t" r="r" b="b"/>
            <a:pathLst>
              <a:path w="28852" h="9729" extrusionOk="0">
                <a:moveTo>
                  <a:pt x="27909" y="1"/>
                </a:moveTo>
                <a:cubicBezTo>
                  <a:pt x="27641" y="1"/>
                  <a:pt x="27359" y="65"/>
                  <a:pt x="27138" y="117"/>
                </a:cubicBezTo>
                <a:cubicBezTo>
                  <a:pt x="26393" y="292"/>
                  <a:pt x="25642" y="438"/>
                  <a:pt x="24886" y="556"/>
                </a:cubicBezTo>
                <a:cubicBezTo>
                  <a:pt x="23384" y="791"/>
                  <a:pt x="21867" y="918"/>
                  <a:pt x="20347" y="969"/>
                </a:cubicBezTo>
                <a:cubicBezTo>
                  <a:pt x="19779" y="988"/>
                  <a:pt x="19211" y="997"/>
                  <a:pt x="18643" y="997"/>
                </a:cubicBezTo>
                <a:cubicBezTo>
                  <a:pt x="16156" y="997"/>
                  <a:pt x="13669" y="829"/>
                  <a:pt x="11190" y="628"/>
                </a:cubicBezTo>
                <a:cubicBezTo>
                  <a:pt x="9660" y="504"/>
                  <a:pt x="8132" y="368"/>
                  <a:pt x="6601" y="249"/>
                </a:cubicBezTo>
                <a:cubicBezTo>
                  <a:pt x="5839" y="189"/>
                  <a:pt x="5076" y="132"/>
                  <a:pt x="4312" y="87"/>
                </a:cubicBezTo>
                <a:cubicBezTo>
                  <a:pt x="4099" y="75"/>
                  <a:pt x="3881" y="64"/>
                  <a:pt x="3664" y="64"/>
                </a:cubicBezTo>
                <a:cubicBezTo>
                  <a:pt x="3221" y="64"/>
                  <a:pt x="2777" y="107"/>
                  <a:pt x="2362" y="261"/>
                </a:cubicBezTo>
                <a:cubicBezTo>
                  <a:pt x="1198" y="695"/>
                  <a:pt x="625" y="1959"/>
                  <a:pt x="327" y="3085"/>
                </a:cubicBezTo>
                <a:cubicBezTo>
                  <a:pt x="51" y="4125"/>
                  <a:pt x="0" y="5240"/>
                  <a:pt x="241" y="6293"/>
                </a:cubicBezTo>
                <a:cubicBezTo>
                  <a:pt x="475" y="7320"/>
                  <a:pt x="1013" y="8271"/>
                  <a:pt x="1861" y="8911"/>
                </a:cubicBezTo>
                <a:cubicBezTo>
                  <a:pt x="2297" y="9241"/>
                  <a:pt x="2827" y="9490"/>
                  <a:pt x="3378" y="9490"/>
                </a:cubicBezTo>
                <a:cubicBezTo>
                  <a:pt x="3472" y="9490"/>
                  <a:pt x="3567" y="9482"/>
                  <a:pt x="3662" y="9467"/>
                </a:cubicBezTo>
                <a:cubicBezTo>
                  <a:pt x="4312" y="9361"/>
                  <a:pt x="4799" y="8877"/>
                  <a:pt x="5302" y="8495"/>
                </a:cubicBezTo>
                <a:cubicBezTo>
                  <a:pt x="5837" y="8088"/>
                  <a:pt x="6442" y="7738"/>
                  <a:pt x="7106" y="7594"/>
                </a:cubicBezTo>
                <a:cubicBezTo>
                  <a:pt x="7279" y="7557"/>
                  <a:pt x="7450" y="7538"/>
                  <a:pt x="7618" y="7538"/>
                </a:cubicBezTo>
                <a:cubicBezTo>
                  <a:pt x="8095" y="7538"/>
                  <a:pt x="8551" y="7686"/>
                  <a:pt x="8965" y="7966"/>
                </a:cubicBezTo>
                <a:cubicBezTo>
                  <a:pt x="9884" y="8588"/>
                  <a:pt x="10692" y="9729"/>
                  <a:pt x="11891" y="9729"/>
                </a:cubicBezTo>
                <a:cubicBezTo>
                  <a:pt x="11980" y="9729"/>
                  <a:pt x="12071" y="9723"/>
                  <a:pt x="12164" y="9709"/>
                </a:cubicBezTo>
                <a:cubicBezTo>
                  <a:pt x="13260" y="9554"/>
                  <a:pt x="13511" y="8401"/>
                  <a:pt x="13804" y="7521"/>
                </a:cubicBezTo>
                <a:cubicBezTo>
                  <a:pt x="13945" y="7099"/>
                  <a:pt x="14127" y="6643"/>
                  <a:pt x="14504" y="6377"/>
                </a:cubicBezTo>
                <a:cubicBezTo>
                  <a:pt x="14738" y="6212"/>
                  <a:pt x="15003" y="6142"/>
                  <a:pt x="15276" y="6142"/>
                </a:cubicBezTo>
                <a:cubicBezTo>
                  <a:pt x="15402" y="6142"/>
                  <a:pt x="15530" y="6157"/>
                  <a:pt x="15656" y="6184"/>
                </a:cubicBezTo>
                <a:cubicBezTo>
                  <a:pt x="16572" y="6381"/>
                  <a:pt x="17354" y="6961"/>
                  <a:pt x="18244" y="7232"/>
                </a:cubicBezTo>
                <a:cubicBezTo>
                  <a:pt x="18502" y="7311"/>
                  <a:pt x="18774" y="7363"/>
                  <a:pt x="19044" y="7363"/>
                </a:cubicBezTo>
                <a:cubicBezTo>
                  <a:pt x="19207" y="7363"/>
                  <a:pt x="19369" y="7344"/>
                  <a:pt x="19529" y="7301"/>
                </a:cubicBezTo>
                <a:cubicBezTo>
                  <a:pt x="19978" y="7178"/>
                  <a:pt x="20331" y="6877"/>
                  <a:pt x="20595" y="6501"/>
                </a:cubicBezTo>
                <a:cubicBezTo>
                  <a:pt x="21130" y="5738"/>
                  <a:pt x="21292" y="4712"/>
                  <a:pt x="21999" y="4070"/>
                </a:cubicBezTo>
                <a:cubicBezTo>
                  <a:pt x="22362" y="3741"/>
                  <a:pt x="22807" y="3634"/>
                  <a:pt x="23269" y="3634"/>
                </a:cubicBezTo>
                <a:cubicBezTo>
                  <a:pt x="23739" y="3634"/>
                  <a:pt x="24227" y="3745"/>
                  <a:pt x="24664" y="3849"/>
                </a:cubicBezTo>
                <a:cubicBezTo>
                  <a:pt x="25227" y="3981"/>
                  <a:pt x="25851" y="4166"/>
                  <a:pt x="26455" y="4166"/>
                </a:cubicBezTo>
                <a:cubicBezTo>
                  <a:pt x="26763" y="4166"/>
                  <a:pt x="27066" y="4118"/>
                  <a:pt x="27353" y="3990"/>
                </a:cubicBezTo>
                <a:cubicBezTo>
                  <a:pt x="28400" y="3523"/>
                  <a:pt x="28496" y="2313"/>
                  <a:pt x="28400" y="1304"/>
                </a:cubicBezTo>
                <a:cubicBezTo>
                  <a:pt x="28773" y="1190"/>
                  <a:pt x="28851" y="712"/>
                  <a:pt x="28673" y="381"/>
                </a:cubicBezTo>
                <a:cubicBezTo>
                  <a:pt x="28515" y="88"/>
                  <a:pt x="28221" y="1"/>
                  <a:pt x="27909" y="1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55"/>
          <p:cNvSpPr/>
          <p:nvPr/>
        </p:nvSpPr>
        <p:spPr>
          <a:xfrm>
            <a:off x="7237760" y="3032148"/>
            <a:ext cx="2387697" cy="2484758"/>
          </a:xfrm>
          <a:custGeom>
            <a:avLst/>
            <a:gdLst/>
            <a:ahLst/>
            <a:cxnLst/>
            <a:rect l="l" t="t" r="r" b="b"/>
            <a:pathLst>
              <a:path w="14637" h="15232" extrusionOk="0">
                <a:moveTo>
                  <a:pt x="11445" y="0"/>
                </a:moveTo>
                <a:cubicBezTo>
                  <a:pt x="11308" y="0"/>
                  <a:pt x="11172" y="12"/>
                  <a:pt x="11039" y="38"/>
                </a:cubicBezTo>
                <a:cubicBezTo>
                  <a:pt x="10644" y="116"/>
                  <a:pt x="10316" y="327"/>
                  <a:pt x="10145" y="596"/>
                </a:cubicBezTo>
                <a:cubicBezTo>
                  <a:pt x="9794" y="1152"/>
                  <a:pt x="10018" y="1791"/>
                  <a:pt x="9781" y="2367"/>
                </a:cubicBezTo>
                <a:cubicBezTo>
                  <a:pt x="9296" y="3551"/>
                  <a:pt x="6867" y="3019"/>
                  <a:pt x="6220" y="4123"/>
                </a:cubicBezTo>
                <a:cubicBezTo>
                  <a:pt x="6016" y="4474"/>
                  <a:pt x="6063" y="4867"/>
                  <a:pt x="6119" y="5237"/>
                </a:cubicBezTo>
                <a:cubicBezTo>
                  <a:pt x="6188" y="5684"/>
                  <a:pt x="6293" y="6128"/>
                  <a:pt x="6331" y="6578"/>
                </a:cubicBezTo>
                <a:cubicBezTo>
                  <a:pt x="6392" y="7292"/>
                  <a:pt x="6256" y="8099"/>
                  <a:pt x="5518" y="8624"/>
                </a:cubicBezTo>
                <a:cubicBezTo>
                  <a:pt x="4829" y="9115"/>
                  <a:pt x="3797" y="9174"/>
                  <a:pt x="2910" y="9343"/>
                </a:cubicBezTo>
                <a:cubicBezTo>
                  <a:pt x="2462" y="9427"/>
                  <a:pt x="2020" y="9543"/>
                  <a:pt x="1637" y="9735"/>
                </a:cubicBezTo>
                <a:cubicBezTo>
                  <a:pt x="1309" y="9901"/>
                  <a:pt x="1030" y="10112"/>
                  <a:pt x="810" y="10355"/>
                </a:cubicBezTo>
                <a:cubicBezTo>
                  <a:pt x="347" y="10864"/>
                  <a:pt x="157" y="11482"/>
                  <a:pt x="81" y="12082"/>
                </a:cubicBezTo>
                <a:cubicBezTo>
                  <a:pt x="1" y="12715"/>
                  <a:pt x="23" y="13379"/>
                  <a:pt x="158" y="14007"/>
                </a:cubicBezTo>
                <a:cubicBezTo>
                  <a:pt x="228" y="14329"/>
                  <a:pt x="371" y="14667"/>
                  <a:pt x="709" y="14896"/>
                </a:cubicBezTo>
                <a:cubicBezTo>
                  <a:pt x="1077" y="15146"/>
                  <a:pt x="1583" y="15204"/>
                  <a:pt x="2068" y="15214"/>
                </a:cubicBezTo>
                <a:cubicBezTo>
                  <a:pt x="2549" y="15226"/>
                  <a:pt x="3032" y="15229"/>
                  <a:pt x="3515" y="15229"/>
                </a:cubicBezTo>
                <a:cubicBezTo>
                  <a:pt x="4226" y="15229"/>
                  <a:pt x="4937" y="15222"/>
                  <a:pt x="5646" y="15222"/>
                </a:cubicBezTo>
                <a:cubicBezTo>
                  <a:pt x="5675" y="15222"/>
                  <a:pt x="5704" y="15222"/>
                  <a:pt x="5733" y="15222"/>
                </a:cubicBezTo>
                <a:lnTo>
                  <a:pt x="9469" y="15227"/>
                </a:lnTo>
                <a:cubicBezTo>
                  <a:pt x="10086" y="15228"/>
                  <a:pt x="10704" y="15228"/>
                  <a:pt x="11322" y="15229"/>
                </a:cubicBezTo>
                <a:cubicBezTo>
                  <a:pt x="11640" y="15230"/>
                  <a:pt x="11959" y="15231"/>
                  <a:pt x="12278" y="15231"/>
                </a:cubicBezTo>
                <a:cubicBezTo>
                  <a:pt x="12529" y="15231"/>
                  <a:pt x="12784" y="15225"/>
                  <a:pt x="13014" y="15145"/>
                </a:cubicBezTo>
                <a:cubicBezTo>
                  <a:pt x="13410" y="15008"/>
                  <a:pt x="13574" y="14685"/>
                  <a:pt x="13640" y="14388"/>
                </a:cubicBezTo>
                <a:cubicBezTo>
                  <a:pt x="13728" y="13988"/>
                  <a:pt x="13742" y="13577"/>
                  <a:pt x="13785" y="13173"/>
                </a:cubicBezTo>
                <a:cubicBezTo>
                  <a:pt x="13882" y="12264"/>
                  <a:pt x="13977" y="11357"/>
                  <a:pt x="14072" y="10449"/>
                </a:cubicBezTo>
                <a:cubicBezTo>
                  <a:pt x="14166" y="9541"/>
                  <a:pt x="14259" y="8633"/>
                  <a:pt x="14352" y="7724"/>
                </a:cubicBezTo>
                <a:cubicBezTo>
                  <a:pt x="14437" y="6875"/>
                  <a:pt x="14530" y="6026"/>
                  <a:pt x="14567" y="5174"/>
                </a:cubicBezTo>
                <a:cubicBezTo>
                  <a:pt x="14637" y="3541"/>
                  <a:pt x="14491" y="1869"/>
                  <a:pt x="13640" y="340"/>
                </a:cubicBezTo>
                <a:cubicBezTo>
                  <a:pt x="13611" y="289"/>
                  <a:pt x="13548" y="267"/>
                  <a:pt x="13488" y="267"/>
                </a:cubicBezTo>
                <a:cubicBezTo>
                  <a:pt x="13394" y="267"/>
                  <a:pt x="13305" y="319"/>
                  <a:pt x="13349" y="398"/>
                </a:cubicBezTo>
                <a:cubicBezTo>
                  <a:pt x="13385" y="461"/>
                  <a:pt x="13419" y="526"/>
                  <a:pt x="13452" y="589"/>
                </a:cubicBezTo>
                <a:cubicBezTo>
                  <a:pt x="13105" y="411"/>
                  <a:pt x="12738" y="253"/>
                  <a:pt x="12342" y="140"/>
                </a:cubicBezTo>
                <a:cubicBezTo>
                  <a:pt x="12060" y="59"/>
                  <a:pt x="11751" y="0"/>
                  <a:pt x="11445" y="0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55"/>
          <p:cNvSpPr/>
          <p:nvPr/>
        </p:nvSpPr>
        <p:spPr>
          <a:xfrm rot="10800000">
            <a:off x="7573482" y="3136804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5"/>
          <p:cNvSpPr/>
          <p:nvPr/>
        </p:nvSpPr>
        <p:spPr>
          <a:xfrm rot="10800000">
            <a:off x="7341532" y="3544979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5"/>
          <p:cNvSpPr/>
          <p:nvPr/>
        </p:nvSpPr>
        <p:spPr>
          <a:xfrm rot="10800000">
            <a:off x="7022857" y="2140429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5"/>
          <p:cNvSpPr/>
          <p:nvPr/>
        </p:nvSpPr>
        <p:spPr>
          <a:xfrm rot="9893225">
            <a:off x="1777086" y="371868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55"/>
          <p:cNvGrpSpPr/>
          <p:nvPr/>
        </p:nvGrpSpPr>
        <p:grpSpPr>
          <a:xfrm rot="5400000">
            <a:off x="278835" y="4536755"/>
            <a:ext cx="221772" cy="200884"/>
            <a:chOff x="1640475" y="1197075"/>
            <a:chExt cx="55475" cy="50250"/>
          </a:xfrm>
        </p:grpSpPr>
        <p:sp>
          <p:nvSpPr>
            <p:cNvPr id="1441" name="Google Shape;1441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55"/>
          <p:cNvSpPr/>
          <p:nvPr/>
        </p:nvSpPr>
        <p:spPr>
          <a:xfrm rot="-834203">
            <a:off x="8546511" y="363435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55"/>
          <p:cNvGrpSpPr/>
          <p:nvPr/>
        </p:nvGrpSpPr>
        <p:grpSpPr>
          <a:xfrm rot="4654902">
            <a:off x="7263554" y="408293"/>
            <a:ext cx="433642" cy="392824"/>
            <a:chOff x="1640475" y="1197075"/>
            <a:chExt cx="55475" cy="50250"/>
          </a:xfrm>
        </p:grpSpPr>
        <p:sp>
          <p:nvSpPr>
            <p:cNvPr id="1446" name="Google Shape;1446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55"/>
          <p:cNvGrpSpPr/>
          <p:nvPr/>
        </p:nvGrpSpPr>
        <p:grpSpPr>
          <a:xfrm rot="5400000">
            <a:off x="571217" y="1059896"/>
            <a:ext cx="244822" cy="221773"/>
            <a:chOff x="1640475" y="1197075"/>
            <a:chExt cx="55475" cy="50250"/>
          </a:xfrm>
        </p:grpSpPr>
        <p:sp>
          <p:nvSpPr>
            <p:cNvPr id="1450" name="Google Shape;1450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55"/>
          <p:cNvSpPr/>
          <p:nvPr/>
        </p:nvSpPr>
        <p:spPr>
          <a:xfrm rot="6477717">
            <a:off x="8298149" y="4511777"/>
            <a:ext cx="580167" cy="135916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5"/>
          <p:cNvGrpSpPr/>
          <p:nvPr/>
        </p:nvGrpSpPr>
        <p:grpSpPr>
          <a:xfrm rot="5400000">
            <a:off x="7550086" y="4483922"/>
            <a:ext cx="221772" cy="200884"/>
            <a:chOff x="1640475" y="1197075"/>
            <a:chExt cx="55475" cy="50250"/>
          </a:xfrm>
        </p:grpSpPr>
        <p:sp>
          <p:nvSpPr>
            <p:cNvPr id="1455" name="Google Shape;1455;p55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_1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6"/>
          <p:cNvSpPr/>
          <p:nvPr/>
        </p:nvSpPr>
        <p:spPr>
          <a:xfrm flipH="1">
            <a:off x="6975401" y="2798485"/>
            <a:ext cx="2665937" cy="2778151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>
              <a:alpha val="497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56"/>
          <p:cNvSpPr/>
          <p:nvPr/>
        </p:nvSpPr>
        <p:spPr>
          <a:xfrm flipH="1">
            <a:off x="-517990" y="4092608"/>
            <a:ext cx="3021471" cy="1245429"/>
          </a:xfrm>
          <a:custGeom>
            <a:avLst/>
            <a:gdLst/>
            <a:ahLst/>
            <a:cxnLst/>
            <a:rect l="l" t="t" r="r" b="b"/>
            <a:pathLst>
              <a:path w="18552" h="7647" extrusionOk="0">
                <a:moveTo>
                  <a:pt x="10153" y="0"/>
                </a:moveTo>
                <a:cubicBezTo>
                  <a:pt x="9767" y="0"/>
                  <a:pt x="9389" y="166"/>
                  <a:pt x="9054" y="416"/>
                </a:cubicBezTo>
                <a:cubicBezTo>
                  <a:pt x="8513" y="821"/>
                  <a:pt x="8082" y="1378"/>
                  <a:pt x="7579" y="1834"/>
                </a:cubicBezTo>
                <a:cubicBezTo>
                  <a:pt x="7060" y="2305"/>
                  <a:pt x="6487" y="2705"/>
                  <a:pt x="5872" y="2994"/>
                </a:cubicBezTo>
                <a:cubicBezTo>
                  <a:pt x="5271" y="3278"/>
                  <a:pt x="4630" y="3458"/>
                  <a:pt x="3977" y="3481"/>
                </a:cubicBezTo>
                <a:cubicBezTo>
                  <a:pt x="3929" y="3483"/>
                  <a:pt x="3881" y="3484"/>
                  <a:pt x="3834" y="3484"/>
                </a:cubicBezTo>
                <a:cubicBezTo>
                  <a:pt x="3559" y="3484"/>
                  <a:pt x="3285" y="3455"/>
                  <a:pt x="3015" y="3396"/>
                </a:cubicBezTo>
                <a:cubicBezTo>
                  <a:pt x="2664" y="3318"/>
                  <a:pt x="2330" y="3164"/>
                  <a:pt x="1977" y="3093"/>
                </a:cubicBezTo>
                <a:cubicBezTo>
                  <a:pt x="1875" y="3072"/>
                  <a:pt x="1772" y="3061"/>
                  <a:pt x="1671" y="3061"/>
                </a:cubicBezTo>
                <a:cubicBezTo>
                  <a:pt x="1440" y="3061"/>
                  <a:pt x="1217" y="3120"/>
                  <a:pt x="1014" y="3265"/>
                </a:cubicBezTo>
                <a:cubicBezTo>
                  <a:pt x="754" y="3450"/>
                  <a:pt x="551" y="3734"/>
                  <a:pt x="397" y="4032"/>
                </a:cubicBezTo>
                <a:cubicBezTo>
                  <a:pt x="125" y="4561"/>
                  <a:pt x="1" y="5210"/>
                  <a:pt x="74" y="5820"/>
                </a:cubicBezTo>
                <a:cubicBezTo>
                  <a:pt x="147" y="6440"/>
                  <a:pt x="426" y="7003"/>
                  <a:pt x="909" y="7319"/>
                </a:cubicBezTo>
                <a:cubicBezTo>
                  <a:pt x="1315" y="7583"/>
                  <a:pt x="1783" y="7647"/>
                  <a:pt x="2245" y="7647"/>
                </a:cubicBezTo>
                <a:cubicBezTo>
                  <a:pt x="2414" y="7647"/>
                  <a:pt x="2582" y="7638"/>
                  <a:pt x="2746" y="7628"/>
                </a:cubicBezTo>
                <a:cubicBezTo>
                  <a:pt x="4356" y="7524"/>
                  <a:pt x="5965" y="7405"/>
                  <a:pt x="7575" y="7294"/>
                </a:cubicBezTo>
                <a:cubicBezTo>
                  <a:pt x="9186" y="7184"/>
                  <a:pt x="10799" y="7072"/>
                  <a:pt x="12410" y="6961"/>
                </a:cubicBezTo>
                <a:cubicBezTo>
                  <a:pt x="14021" y="6849"/>
                  <a:pt x="15633" y="6738"/>
                  <a:pt x="17244" y="6628"/>
                </a:cubicBezTo>
                <a:cubicBezTo>
                  <a:pt x="17639" y="6600"/>
                  <a:pt x="18032" y="6573"/>
                  <a:pt x="18427" y="6545"/>
                </a:cubicBezTo>
                <a:cubicBezTo>
                  <a:pt x="18510" y="6540"/>
                  <a:pt x="18551" y="6442"/>
                  <a:pt x="18512" y="6361"/>
                </a:cubicBezTo>
                <a:cubicBezTo>
                  <a:pt x="18072" y="5436"/>
                  <a:pt x="17853" y="4395"/>
                  <a:pt x="17868" y="3350"/>
                </a:cubicBezTo>
                <a:lnTo>
                  <a:pt x="17868" y="3350"/>
                </a:lnTo>
                <a:cubicBezTo>
                  <a:pt x="17868" y="3350"/>
                  <a:pt x="17868" y="3350"/>
                  <a:pt x="17868" y="3350"/>
                </a:cubicBezTo>
                <a:cubicBezTo>
                  <a:pt x="17890" y="3350"/>
                  <a:pt x="17910" y="3113"/>
                  <a:pt x="17876" y="3104"/>
                </a:cubicBezTo>
                <a:cubicBezTo>
                  <a:pt x="17876" y="3094"/>
                  <a:pt x="17876" y="3084"/>
                  <a:pt x="17877" y="3074"/>
                </a:cubicBezTo>
                <a:cubicBezTo>
                  <a:pt x="17881" y="2998"/>
                  <a:pt x="17832" y="2961"/>
                  <a:pt x="17781" y="2961"/>
                </a:cubicBezTo>
                <a:cubicBezTo>
                  <a:pt x="17737" y="2961"/>
                  <a:pt x="17692" y="2987"/>
                  <a:pt x="17673" y="3037"/>
                </a:cubicBezTo>
                <a:cubicBezTo>
                  <a:pt x="17189" y="2853"/>
                  <a:pt x="16735" y="2520"/>
                  <a:pt x="16216" y="2520"/>
                </a:cubicBezTo>
                <a:cubicBezTo>
                  <a:pt x="16186" y="2520"/>
                  <a:pt x="16156" y="2521"/>
                  <a:pt x="16126" y="2523"/>
                </a:cubicBezTo>
                <a:cubicBezTo>
                  <a:pt x="15979" y="2534"/>
                  <a:pt x="15839" y="2570"/>
                  <a:pt x="15704" y="2620"/>
                </a:cubicBezTo>
                <a:lnTo>
                  <a:pt x="15674" y="2632"/>
                </a:lnTo>
                <a:cubicBezTo>
                  <a:pt x="15287" y="2786"/>
                  <a:pt x="14937" y="3066"/>
                  <a:pt x="14573" y="3274"/>
                </a:cubicBezTo>
                <a:cubicBezTo>
                  <a:pt x="14335" y="3409"/>
                  <a:pt x="14077" y="3514"/>
                  <a:pt x="13808" y="3514"/>
                </a:cubicBezTo>
                <a:cubicBezTo>
                  <a:pt x="13791" y="3514"/>
                  <a:pt x="13773" y="3514"/>
                  <a:pt x="13756" y="3513"/>
                </a:cubicBezTo>
                <a:cubicBezTo>
                  <a:pt x="13474" y="3499"/>
                  <a:pt x="13208" y="3356"/>
                  <a:pt x="12990" y="3156"/>
                </a:cubicBezTo>
                <a:cubicBezTo>
                  <a:pt x="12520" y="2727"/>
                  <a:pt x="12245" y="2115"/>
                  <a:pt x="11938" y="1541"/>
                </a:cubicBezTo>
                <a:cubicBezTo>
                  <a:pt x="11643" y="990"/>
                  <a:pt x="11280" y="403"/>
                  <a:pt x="10742" y="139"/>
                </a:cubicBezTo>
                <a:cubicBezTo>
                  <a:pt x="10546" y="43"/>
                  <a:pt x="10349" y="0"/>
                  <a:pt x="10153" y="0"/>
                </a:cubicBezTo>
                <a:close/>
              </a:path>
            </a:pathLst>
          </a:custGeom>
          <a:solidFill>
            <a:schemeClr val="lt2">
              <a:alpha val="48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6"/>
          <p:cNvSpPr/>
          <p:nvPr/>
        </p:nvSpPr>
        <p:spPr>
          <a:xfrm flipH="1">
            <a:off x="5299521" y="-196435"/>
            <a:ext cx="4180419" cy="1127189"/>
          </a:xfrm>
          <a:custGeom>
            <a:avLst/>
            <a:gdLst/>
            <a:ahLst/>
            <a:cxnLst/>
            <a:rect l="l" t="t" r="r" b="b"/>
            <a:pathLst>
              <a:path w="25668" h="6921" extrusionOk="0">
                <a:moveTo>
                  <a:pt x="25573" y="0"/>
                </a:moveTo>
                <a:lnTo>
                  <a:pt x="22584" y="1"/>
                </a:lnTo>
                <a:lnTo>
                  <a:pt x="22467" y="1"/>
                </a:lnTo>
                <a:lnTo>
                  <a:pt x="0" y="3"/>
                </a:lnTo>
                <a:lnTo>
                  <a:pt x="1" y="1330"/>
                </a:lnTo>
                <a:lnTo>
                  <a:pt x="1" y="2596"/>
                </a:lnTo>
                <a:lnTo>
                  <a:pt x="2" y="3737"/>
                </a:lnTo>
                <a:lnTo>
                  <a:pt x="2" y="5002"/>
                </a:lnTo>
                <a:lnTo>
                  <a:pt x="3" y="6144"/>
                </a:lnTo>
                <a:lnTo>
                  <a:pt x="3" y="6274"/>
                </a:lnTo>
                <a:cubicBezTo>
                  <a:pt x="454" y="6274"/>
                  <a:pt x="911" y="6248"/>
                  <a:pt x="1366" y="6205"/>
                </a:cubicBezTo>
                <a:cubicBezTo>
                  <a:pt x="1557" y="6187"/>
                  <a:pt x="1747" y="6167"/>
                  <a:pt x="1936" y="6144"/>
                </a:cubicBezTo>
                <a:cubicBezTo>
                  <a:pt x="2414" y="6085"/>
                  <a:pt x="2887" y="6012"/>
                  <a:pt x="3342" y="5932"/>
                </a:cubicBezTo>
                <a:cubicBezTo>
                  <a:pt x="4344" y="5756"/>
                  <a:pt x="5389" y="5552"/>
                  <a:pt x="6425" y="5552"/>
                </a:cubicBezTo>
                <a:cubicBezTo>
                  <a:pt x="6713" y="5552"/>
                  <a:pt x="7001" y="5568"/>
                  <a:pt x="7286" y="5605"/>
                </a:cubicBezTo>
                <a:cubicBezTo>
                  <a:pt x="8016" y="5698"/>
                  <a:pt x="8646" y="5918"/>
                  <a:pt x="9273" y="6143"/>
                </a:cubicBezTo>
                <a:cubicBezTo>
                  <a:pt x="9331" y="6163"/>
                  <a:pt x="9388" y="6184"/>
                  <a:pt x="9446" y="6204"/>
                </a:cubicBezTo>
                <a:cubicBezTo>
                  <a:pt x="9690" y="6291"/>
                  <a:pt x="9934" y="6378"/>
                  <a:pt x="10185" y="6455"/>
                </a:cubicBezTo>
                <a:cubicBezTo>
                  <a:pt x="11085" y="6736"/>
                  <a:pt x="12117" y="6921"/>
                  <a:pt x="13162" y="6921"/>
                </a:cubicBezTo>
                <a:cubicBezTo>
                  <a:pt x="13234" y="6921"/>
                  <a:pt x="13306" y="6920"/>
                  <a:pt x="13377" y="6918"/>
                </a:cubicBezTo>
                <a:cubicBezTo>
                  <a:pt x="14468" y="6893"/>
                  <a:pt x="15560" y="6647"/>
                  <a:pt x="16250" y="6204"/>
                </a:cubicBezTo>
                <a:cubicBezTo>
                  <a:pt x="16269" y="6191"/>
                  <a:pt x="16286" y="6180"/>
                  <a:pt x="16304" y="6168"/>
                </a:cubicBezTo>
                <a:cubicBezTo>
                  <a:pt x="16317" y="6160"/>
                  <a:pt x="16329" y="6151"/>
                  <a:pt x="16341" y="6142"/>
                </a:cubicBezTo>
                <a:cubicBezTo>
                  <a:pt x="16809" y="5812"/>
                  <a:pt x="17054" y="5407"/>
                  <a:pt x="17282" y="5000"/>
                </a:cubicBezTo>
                <a:cubicBezTo>
                  <a:pt x="17293" y="4980"/>
                  <a:pt x="17304" y="4959"/>
                  <a:pt x="17316" y="4939"/>
                </a:cubicBezTo>
                <a:cubicBezTo>
                  <a:pt x="17541" y="4532"/>
                  <a:pt x="17760" y="4125"/>
                  <a:pt x="18175" y="3797"/>
                </a:cubicBezTo>
                <a:cubicBezTo>
                  <a:pt x="18202" y="3776"/>
                  <a:pt x="18230" y="3755"/>
                  <a:pt x="18257" y="3735"/>
                </a:cubicBezTo>
                <a:cubicBezTo>
                  <a:pt x="18421" y="3617"/>
                  <a:pt x="18613" y="3510"/>
                  <a:pt x="18844" y="3420"/>
                </a:cubicBezTo>
                <a:cubicBezTo>
                  <a:pt x="19831" y="3028"/>
                  <a:pt x="21189" y="3061"/>
                  <a:pt x="22363" y="2860"/>
                </a:cubicBezTo>
                <a:cubicBezTo>
                  <a:pt x="22398" y="2854"/>
                  <a:pt x="22433" y="2848"/>
                  <a:pt x="22468" y="2841"/>
                </a:cubicBezTo>
                <a:cubicBezTo>
                  <a:pt x="22508" y="2834"/>
                  <a:pt x="22546" y="2827"/>
                  <a:pt x="22585" y="2819"/>
                </a:cubicBezTo>
                <a:cubicBezTo>
                  <a:pt x="22879" y="2759"/>
                  <a:pt x="23162" y="2683"/>
                  <a:pt x="23427" y="2592"/>
                </a:cubicBezTo>
                <a:cubicBezTo>
                  <a:pt x="23485" y="2573"/>
                  <a:pt x="23544" y="2552"/>
                  <a:pt x="23600" y="2531"/>
                </a:cubicBezTo>
                <a:cubicBezTo>
                  <a:pt x="24363" y="2247"/>
                  <a:pt x="24968" y="1845"/>
                  <a:pt x="25312" y="1389"/>
                </a:cubicBezTo>
                <a:cubicBezTo>
                  <a:pt x="25328" y="1367"/>
                  <a:pt x="25343" y="1347"/>
                  <a:pt x="25357" y="1326"/>
                </a:cubicBezTo>
                <a:cubicBezTo>
                  <a:pt x="25437" y="1213"/>
                  <a:pt x="25499" y="1097"/>
                  <a:pt x="25543" y="978"/>
                </a:cubicBezTo>
                <a:cubicBezTo>
                  <a:pt x="25668" y="651"/>
                  <a:pt x="25664" y="324"/>
                  <a:pt x="25573" y="0"/>
                </a:cubicBezTo>
                <a:close/>
              </a:path>
            </a:pathLst>
          </a:custGeom>
          <a:solidFill>
            <a:schemeClr val="dk2">
              <a:alpha val="49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56"/>
          <p:cNvSpPr/>
          <p:nvPr/>
        </p:nvSpPr>
        <p:spPr>
          <a:xfrm flipH="1">
            <a:off x="-543725" y="-421026"/>
            <a:ext cx="3612183" cy="2881733"/>
          </a:xfrm>
          <a:custGeom>
            <a:avLst/>
            <a:gdLst/>
            <a:ahLst/>
            <a:cxnLst/>
            <a:rect l="l" t="t" r="r" b="b"/>
            <a:pathLst>
              <a:path w="22179" h="17694" extrusionOk="0">
                <a:moveTo>
                  <a:pt x="6745" y="1"/>
                </a:moveTo>
                <a:cubicBezTo>
                  <a:pt x="5279" y="1"/>
                  <a:pt x="3909" y="579"/>
                  <a:pt x="2805" y="1417"/>
                </a:cubicBezTo>
                <a:cubicBezTo>
                  <a:pt x="1651" y="2293"/>
                  <a:pt x="713" y="3427"/>
                  <a:pt x="356" y="4720"/>
                </a:cubicBezTo>
                <a:cubicBezTo>
                  <a:pt x="1" y="6014"/>
                  <a:pt x="287" y="7472"/>
                  <a:pt x="1297" y="8473"/>
                </a:cubicBezTo>
                <a:cubicBezTo>
                  <a:pt x="2084" y="9254"/>
                  <a:pt x="3260" y="9736"/>
                  <a:pt x="3846" y="10640"/>
                </a:cubicBezTo>
                <a:cubicBezTo>
                  <a:pt x="4605" y="11813"/>
                  <a:pt x="4133" y="13292"/>
                  <a:pt x="4490" y="14600"/>
                </a:cubicBezTo>
                <a:cubicBezTo>
                  <a:pt x="4708" y="15396"/>
                  <a:pt x="5235" y="16113"/>
                  <a:pt x="5912" y="16684"/>
                </a:cubicBezTo>
                <a:cubicBezTo>
                  <a:pt x="6532" y="17205"/>
                  <a:pt x="7314" y="17622"/>
                  <a:pt x="8175" y="17685"/>
                </a:cubicBezTo>
                <a:cubicBezTo>
                  <a:pt x="8256" y="17691"/>
                  <a:pt x="8336" y="17694"/>
                  <a:pt x="8416" y="17694"/>
                </a:cubicBezTo>
                <a:cubicBezTo>
                  <a:pt x="10005" y="17694"/>
                  <a:pt x="11391" y="16578"/>
                  <a:pt x="12993" y="16395"/>
                </a:cubicBezTo>
                <a:cubicBezTo>
                  <a:pt x="13164" y="16375"/>
                  <a:pt x="13335" y="16367"/>
                  <a:pt x="13506" y="16367"/>
                </a:cubicBezTo>
                <a:cubicBezTo>
                  <a:pt x="14757" y="16367"/>
                  <a:pt x="16000" y="16827"/>
                  <a:pt x="17259" y="16827"/>
                </a:cubicBezTo>
                <a:cubicBezTo>
                  <a:pt x="17356" y="16827"/>
                  <a:pt x="17454" y="16824"/>
                  <a:pt x="17551" y="16818"/>
                </a:cubicBezTo>
                <a:cubicBezTo>
                  <a:pt x="19291" y="16711"/>
                  <a:pt x="20792" y="15567"/>
                  <a:pt x="21485" y="14180"/>
                </a:cubicBezTo>
                <a:cubicBezTo>
                  <a:pt x="22179" y="12793"/>
                  <a:pt x="22168" y="11210"/>
                  <a:pt x="21846" y="9725"/>
                </a:cubicBezTo>
                <a:cubicBezTo>
                  <a:pt x="21659" y="8862"/>
                  <a:pt x="21361" y="7995"/>
                  <a:pt x="20759" y="7289"/>
                </a:cubicBezTo>
                <a:cubicBezTo>
                  <a:pt x="19574" y="5897"/>
                  <a:pt x="17483" y="5388"/>
                  <a:pt x="15558" y="4931"/>
                </a:cubicBezTo>
                <a:cubicBezTo>
                  <a:pt x="13632" y="4475"/>
                  <a:pt x="11547" y="3872"/>
                  <a:pt x="10504" y="2396"/>
                </a:cubicBezTo>
                <a:cubicBezTo>
                  <a:pt x="9551" y="1047"/>
                  <a:pt x="9231" y="194"/>
                  <a:pt x="7220" y="21"/>
                </a:cubicBezTo>
                <a:cubicBezTo>
                  <a:pt x="7061" y="7"/>
                  <a:pt x="6902" y="1"/>
                  <a:pt x="6745" y="1"/>
                </a:cubicBezTo>
                <a:close/>
              </a:path>
            </a:pathLst>
          </a:custGeom>
          <a:solidFill>
            <a:schemeClr val="accent2">
              <a:alpha val="502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56"/>
          <p:cNvSpPr/>
          <p:nvPr/>
        </p:nvSpPr>
        <p:spPr>
          <a:xfrm>
            <a:off x="1945325" y="2102150"/>
            <a:ext cx="12575" cy="4050"/>
          </a:xfrm>
          <a:custGeom>
            <a:avLst/>
            <a:gdLst/>
            <a:ahLst/>
            <a:cxnLst/>
            <a:rect l="l" t="t" r="r" b="b"/>
            <a:pathLst>
              <a:path w="503" h="162" extrusionOk="0">
                <a:moveTo>
                  <a:pt x="61" y="0"/>
                </a:moveTo>
                <a:cubicBezTo>
                  <a:pt x="37" y="0"/>
                  <a:pt x="16" y="17"/>
                  <a:pt x="9" y="40"/>
                </a:cubicBezTo>
                <a:cubicBezTo>
                  <a:pt x="1" y="70"/>
                  <a:pt x="18" y="101"/>
                  <a:pt x="47" y="110"/>
                </a:cubicBezTo>
                <a:cubicBezTo>
                  <a:pt x="170" y="145"/>
                  <a:pt x="298" y="162"/>
                  <a:pt x="429" y="162"/>
                </a:cubicBezTo>
                <a:lnTo>
                  <a:pt x="447" y="162"/>
                </a:lnTo>
                <a:cubicBezTo>
                  <a:pt x="478" y="162"/>
                  <a:pt x="503" y="136"/>
                  <a:pt x="502" y="105"/>
                </a:cubicBezTo>
                <a:cubicBezTo>
                  <a:pt x="502" y="78"/>
                  <a:pt x="483" y="50"/>
                  <a:pt x="454" y="50"/>
                </a:cubicBezTo>
                <a:cubicBezTo>
                  <a:pt x="451" y="50"/>
                  <a:pt x="449" y="50"/>
                  <a:pt x="446" y="51"/>
                </a:cubicBezTo>
                <a:cubicBezTo>
                  <a:pt x="442" y="51"/>
                  <a:pt x="438" y="51"/>
                  <a:pt x="435" y="51"/>
                </a:cubicBezTo>
                <a:cubicBezTo>
                  <a:pt x="312" y="51"/>
                  <a:pt x="192" y="35"/>
                  <a:pt x="78" y="3"/>
                </a:cubicBezTo>
                <a:cubicBezTo>
                  <a:pt x="72" y="1"/>
                  <a:pt x="67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56"/>
          <p:cNvSpPr/>
          <p:nvPr/>
        </p:nvSpPr>
        <p:spPr>
          <a:xfrm>
            <a:off x="2178925" y="1689425"/>
            <a:ext cx="10925" cy="8600"/>
          </a:xfrm>
          <a:custGeom>
            <a:avLst/>
            <a:gdLst/>
            <a:ahLst/>
            <a:cxnLst/>
            <a:rect l="l" t="t" r="r" b="b"/>
            <a:pathLst>
              <a:path w="437" h="344" extrusionOk="0">
                <a:moveTo>
                  <a:pt x="63" y="0"/>
                </a:moveTo>
                <a:cubicBezTo>
                  <a:pt x="45" y="0"/>
                  <a:pt x="28" y="9"/>
                  <a:pt x="17" y="25"/>
                </a:cubicBezTo>
                <a:cubicBezTo>
                  <a:pt x="0" y="49"/>
                  <a:pt x="6" y="85"/>
                  <a:pt x="32" y="102"/>
                </a:cubicBezTo>
                <a:cubicBezTo>
                  <a:pt x="137" y="173"/>
                  <a:pt x="240" y="250"/>
                  <a:pt x="340" y="332"/>
                </a:cubicBezTo>
                <a:cubicBezTo>
                  <a:pt x="350" y="340"/>
                  <a:pt x="362" y="343"/>
                  <a:pt x="375" y="343"/>
                </a:cubicBezTo>
                <a:cubicBezTo>
                  <a:pt x="391" y="343"/>
                  <a:pt x="407" y="337"/>
                  <a:pt x="418" y="323"/>
                </a:cubicBezTo>
                <a:cubicBezTo>
                  <a:pt x="437" y="299"/>
                  <a:pt x="434" y="264"/>
                  <a:pt x="410" y="245"/>
                </a:cubicBezTo>
                <a:cubicBezTo>
                  <a:pt x="308" y="162"/>
                  <a:pt x="202" y="83"/>
                  <a:pt x="94" y="10"/>
                </a:cubicBezTo>
                <a:cubicBezTo>
                  <a:pt x="84" y="4"/>
                  <a:pt x="74" y="0"/>
                  <a:pt x="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56"/>
          <p:cNvSpPr/>
          <p:nvPr/>
        </p:nvSpPr>
        <p:spPr>
          <a:xfrm>
            <a:off x="1769975" y="2562250"/>
            <a:ext cx="738550" cy="540325"/>
          </a:xfrm>
          <a:custGeom>
            <a:avLst/>
            <a:gdLst/>
            <a:ahLst/>
            <a:cxnLst/>
            <a:rect l="l" t="t" r="r" b="b"/>
            <a:pathLst>
              <a:path w="29542" h="21613" extrusionOk="0">
                <a:moveTo>
                  <a:pt x="3461" y="0"/>
                </a:moveTo>
                <a:cubicBezTo>
                  <a:pt x="3371" y="0"/>
                  <a:pt x="3279" y="3"/>
                  <a:pt x="3188" y="8"/>
                </a:cubicBezTo>
                <a:cubicBezTo>
                  <a:pt x="3155" y="9"/>
                  <a:pt x="3131" y="41"/>
                  <a:pt x="3133" y="77"/>
                </a:cubicBezTo>
                <a:cubicBezTo>
                  <a:pt x="3134" y="81"/>
                  <a:pt x="3134" y="86"/>
                  <a:pt x="3135" y="89"/>
                </a:cubicBezTo>
                <a:cubicBezTo>
                  <a:pt x="3142" y="119"/>
                  <a:pt x="3169" y="141"/>
                  <a:pt x="3198" y="141"/>
                </a:cubicBezTo>
                <a:cubicBezTo>
                  <a:pt x="3199" y="141"/>
                  <a:pt x="3199" y="141"/>
                  <a:pt x="3200" y="141"/>
                </a:cubicBezTo>
                <a:cubicBezTo>
                  <a:pt x="3284" y="137"/>
                  <a:pt x="3368" y="134"/>
                  <a:pt x="3452" y="134"/>
                </a:cubicBezTo>
                <a:cubicBezTo>
                  <a:pt x="3550" y="134"/>
                  <a:pt x="3648" y="137"/>
                  <a:pt x="3745" y="143"/>
                </a:cubicBezTo>
                <a:cubicBezTo>
                  <a:pt x="3846" y="149"/>
                  <a:pt x="3949" y="158"/>
                  <a:pt x="4050" y="171"/>
                </a:cubicBezTo>
                <a:cubicBezTo>
                  <a:pt x="4052" y="171"/>
                  <a:pt x="4054" y="171"/>
                  <a:pt x="4056" y="171"/>
                </a:cubicBezTo>
                <a:cubicBezTo>
                  <a:pt x="4087" y="171"/>
                  <a:pt x="4114" y="146"/>
                  <a:pt x="4116" y="111"/>
                </a:cubicBezTo>
                <a:cubicBezTo>
                  <a:pt x="4119" y="75"/>
                  <a:pt x="4092" y="42"/>
                  <a:pt x="4059" y="37"/>
                </a:cubicBezTo>
                <a:cubicBezTo>
                  <a:pt x="3955" y="25"/>
                  <a:pt x="3850" y="15"/>
                  <a:pt x="3747" y="9"/>
                </a:cubicBezTo>
                <a:cubicBezTo>
                  <a:pt x="3653" y="3"/>
                  <a:pt x="3557" y="0"/>
                  <a:pt x="3461" y="0"/>
                </a:cubicBezTo>
                <a:close/>
                <a:moveTo>
                  <a:pt x="2344" y="125"/>
                </a:moveTo>
                <a:cubicBezTo>
                  <a:pt x="2340" y="125"/>
                  <a:pt x="2336" y="125"/>
                  <a:pt x="2332" y="126"/>
                </a:cubicBezTo>
                <a:cubicBezTo>
                  <a:pt x="2294" y="135"/>
                  <a:pt x="2257" y="143"/>
                  <a:pt x="2219" y="152"/>
                </a:cubicBezTo>
                <a:cubicBezTo>
                  <a:pt x="1978" y="213"/>
                  <a:pt x="1739" y="291"/>
                  <a:pt x="1507" y="385"/>
                </a:cubicBezTo>
                <a:cubicBezTo>
                  <a:pt x="1478" y="396"/>
                  <a:pt x="1463" y="430"/>
                  <a:pt x="1472" y="463"/>
                </a:cubicBezTo>
                <a:cubicBezTo>
                  <a:pt x="1473" y="465"/>
                  <a:pt x="1473" y="468"/>
                  <a:pt x="1474" y="471"/>
                </a:cubicBezTo>
                <a:cubicBezTo>
                  <a:pt x="1484" y="498"/>
                  <a:pt x="1508" y="515"/>
                  <a:pt x="1533" y="515"/>
                </a:cubicBezTo>
                <a:cubicBezTo>
                  <a:pt x="1540" y="515"/>
                  <a:pt x="1547" y="513"/>
                  <a:pt x="1554" y="511"/>
                </a:cubicBezTo>
                <a:cubicBezTo>
                  <a:pt x="1781" y="418"/>
                  <a:pt x="2015" y="342"/>
                  <a:pt x="2251" y="283"/>
                </a:cubicBezTo>
                <a:cubicBezTo>
                  <a:pt x="2289" y="274"/>
                  <a:pt x="2325" y="265"/>
                  <a:pt x="2361" y="256"/>
                </a:cubicBezTo>
                <a:cubicBezTo>
                  <a:pt x="2395" y="249"/>
                  <a:pt x="2415" y="214"/>
                  <a:pt x="2406" y="177"/>
                </a:cubicBezTo>
                <a:cubicBezTo>
                  <a:pt x="2406" y="177"/>
                  <a:pt x="2406" y="176"/>
                  <a:pt x="2406" y="176"/>
                </a:cubicBezTo>
                <a:cubicBezTo>
                  <a:pt x="2399" y="146"/>
                  <a:pt x="2373" y="125"/>
                  <a:pt x="2344" y="125"/>
                </a:cubicBezTo>
                <a:close/>
                <a:moveTo>
                  <a:pt x="4902" y="215"/>
                </a:moveTo>
                <a:cubicBezTo>
                  <a:pt x="4875" y="215"/>
                  <a:pt x="4851" y="234"/>
                  <a:pt x="4845" y="264"/>
                </a:cubicBezTo>
                <a:cubicBezTo>
                  <a:pt x="4843" y="275"/>
                  <a:pt x="4843" y="285"/>
                  <a:pt x="4846" y="296"/>
                </a:cubicBezTo>
                <a:cubicBezTo>
                  <a:pt x="4852" y="319"/>
                  <a:pt x="4869" y="339"/>
                  <a:pt x="4891" y="345"/>
                </a:cubicBezTo>
                <a:cubicBezTo>
                  <a:pt x="5167" y="426"/>
                  <a:pt x="5440" y="531"/>
                  <a:pt x="5705" y="657"/>
                </a:cubicBezTo>
                <a:cubicBezTo>
                  <a:pt x="5713" y="661"/>
                  <a:pt x="5722" y="663"/>
                  <a:pt x="5730" y="663"/>
                </a:cubicBezTo>
                <a:cubicBezTo>
                  <a:pt x="5753" y="663"/>
                  <a:pt x="5776" y="648"/>
                  <a:pt x="5784" y="623"/>
                </a:cubicBezTo>
                <a:cubicBezTo>
                  <a:pt x="5797" y="590"/>
                  <a:pt x="5782" y="550"/>
                  <a:pt x="5750" y="535"/>
                </a:cubicBezTo>
                <a:cubicBezTo>
                  <a:pt x="5480" y="407"/>
                  <a:pt x="5200" y="299"/>
                  <a:pt x="4919" y="217"/>
                </a:cubicBezTo>
                <a:cubicBezTo>
                  <a:pt x="4913" y="215"/>
                  <a:pt x="4908" y="215"/>
                  <a:pt x="4902" y="215"/>
                </a:cubicBezTo>
                <a:close/>
                <a:moveTo>
                  <a:pt x="761" y="768"/>
                </a:moveTo>
                <a:cubicBezTo>
                  <a:pt x="751" y="768"/>
                  <a:pt x="741" y="771"/>
                  <a:pt x="732" y="777"/>
                </a:cubicBezTo>
                <a:cubicBezTo>
                  <a:pt x="484" y="929"/>
                  <a:pt x="247" y="1103"/>
                  <a:pt x="26" y="1294"/>
                </a:cubicBezTo>
                <a:cubicBezTo>
                  <a:pt x="7" y="1310"/>
                  <a:pt x="1" y="1336"/>
                  <a:pt x="7" y="1361"/>
                </a:cubicBezTo>
                <a:cubicBezTo>
                  <a:pt x="9" y="1371"/>
                  <a:pt x="13" y="1379"/>
                  <a:pt x="19" y="1388"/>
                </a:cubicBezTo>
                <a:cubicBezTo>
                  <a:pt x="32" y="1405"/>
                  <a:pt x="50" y="1413"/>
                  <a:pt x="69" y="1413"/>
                </a:cubicBezTo>
                <a:cubicBezTo>
                  <a:pt x="82" y="1413"/>
                  <a:pt x="95" y="1409"/>
                  <a:pt x="105" y="1400"/>
                </a:cubicBezTo>
                <a:cubicBezTo>
                  <a:pt x="321" y="1214"/>
                  <a:pt x="554" y="1043"/>
                  <a:pt x="796" y="894"/>
                </a:cubicBezTo>
                <a:cubicBezTo>
                  <a:pt x="825" y="876"/>
                  <a:pt x="835" y="835"/>
                  <a:pt x="818" y="803"/>
                </a:cubicBezTo>
                <a:cubicBezTo>
                  <a:pt x="805" y="781"/>
                  <a:pt x="783" y="768"/>
                  <a:pt x="761" y="768"/>
                </a:cubicBezTo>
                <a:close/>
                <a:moveTo>
                  <a:pt x="6500" y="971"/>
                </a:moveTo>
                <a:cubicBezTo>
                  <a:pt x="6480" y="971"/>
                  <a:pt x="6461" y="982"/>
                  <a:pt x="6450" y="1002"/>
                </a:cubicBezTo>
                <a:cubicBezTo>
                  <a:pt x="6441" y="1018"/>
                  <a:pt x="6440" y="1036"/>
                  <a:pt x="6443" y="1053"/>
                </a:cubicBezTo>
                <a:cubicBezTo>
                  <a:pt x="6448" y="1069"/>
                  <a:pt x="6458" y="1084"/>
                  <a:pt x="6472" y="1095"/>
                </a:cubicBezTo>
                <a:cubicBezTo>
                  <a:pt x="6719" y="1261"/>
                  <a:pt x="6956" y="1447"/>
                  <a:pt x="7177" y="1647"/>
                </a:cubicBezTo>
                <a:cubicBezTo>
                  <a:pt x="7189" y="1659"/>
                  <a:pt x="7204" y="1664"/>
                  <a:pt x="7218" y="1664"/>
                </a:cubicBezTo>
                <a:cubicBezTo>
                  <a:pt x="7235" y="1664"/>
                  <a:pt x="7252" y="1656"/>
                  <a:pt x="7264" y="1641"/>
                </a:cubicBezTo>
                <a:cubicBezTo>
                  <a:pt x="7284" y="1613"/>
                  <a:pt x="7280" y="1570"/>
                  <a:pt x="7253" y="1547"/>
                </a:cubicBezTo>
                <a:cubicBezTo>
                  <a:pt x="7028" y="1342"/>
                  <a:pt x="6786" y="1152"/>
                  <a:pt x="6534" y="982"/>
                </a:cubicBezTo>
                <a:cubicBezTo>
                  <a:pt x="6523" y="975"/>
                  <a:pt x="6512" y="971"/>
                  <a:pt x="6500" y="971"/>
                </a:cubicBezTo>
                <a:close/>
                <a:moveTo>
                  <a:pt x="7843" y="2196"/>
                </a:moveTo>
                <a:cubicBezTo>
                  <a:pt x="7829" y="2196"/>
                  <a:pt x="7815" y="2202"/>
                  <a:pt x="7804" y="2212"/>
                </a:cubicBezTo>
                <a:cubicBezTo>
                  <a:pt x="7787" y="2230"/>
                  <a:pt x="7781" y="2254"/>
                  <a:pt x="7786" y="2279"/>
                </a:cubicBezTo>
                <a:cubicBezTo>
                  <a:pt x="7789" y="2288"/>
                  <a:pt x="7794" y="2298"/>
                  <a:pt x="7801" y="2306"/>
                </a:cubicBezTo>
                <a:cubicBezTo>
                  <a:pt x="7847" y="2363"/>
                  <a:pt x="7893" y="2421"/>
                  <a:pt x="7937" y="2480"/>
                </a:cubicBezTo>
                <a:cubicBezTo>
                  <a:pt x="8075" y="2661"/>
                  <a:pt x="8207" y="2856"/>
                  <a:pt x="8330" y="3057"/>
                </a:cubicBezTo>
                <a:cubicBezTo>
                  <a:pt x="8342" y="3078"/>
                  <a:pt x="8363" y="3089"/>
                  <a:pt x="8384" y="3089"/>
                </a:cubicBezTo>
                <a:cubicBezTo>
                  <a:pt x="8395" y="3089"/>
                  <a:pt x="8406" y="3086"/>
                  <a:pt x="8415" y="3079"/>
                </a:cubicBezTo>
                <a:cubicBezTo>
                  <a:pt x="8443" y="3060"/>
                  <a:pt x="8451" y="3018"/>
                  <a:pt x="8431" y="2987"/>
                </a:cubicBezTo>
                <a:cubicBezTo>
                  <a:pt x="8306" y="2781"/>
                  <a:pt x="8171" y="2582"/>
                  <a:pt x="8031" y="2397"/>
                </a:cubicBezTo>
                <a:cubicBezTo>
                  <a:pt x="7985" y="2337"/>
                  <a:pt x="7939" y="2278"/>
                  <a:pt x="7891" y="2220"/>
                </a:cubicBezTo>
                <a:cubicBezTo>
                  <a:pt x="7878" y="2205"/>
                  <a:pt x="7861" y="2196"/>
                  <a:pt x="7843" y="2196"/>
                </a:cubicBezTo>
                <a:close/>
                <a:moveTo>
                  <a:pt x="8818" y="3781"/>
                </a:moveTo>
                <a:cubicBezTo>
                  <a:pt x="8809" y="3781"/>
                  <a:pt x="8800" y="3783"/>
                  <a:pt x="8791" y="3787"/>
                </a:cubicBezTo>
                <a:cubicBezTo>
                  <a:pt x="8766" y="3800"/>
                  <a:pt x="8753" y="3832"/>
                  <a:pt x="8760" y="3862"/>
                </a:cubicBezTo>
                <a:cubicBezTo>
                  <a:pt x="8762" y="3866"/>
                  <a:pt x="8764" y="3872"/>
                  <a:pt x="8766" y="3876"/>
                </a:cubicBezTo>
                <a:cubicBezTo>
                  <a:pt x="8890" y="4144"/>
                  <a:pt x="9008" y="4435"/>
                  <a:pt x="9117" y="4739"/>
                </a:cubicBezTo>
                <a:cubicBezTo>
                  <a:pt x="9127" y="4767"/>
                  <a:pt x="9152" y="4784"/>
                  <a:pt x="9177" y="4784"/>
                </a:cubicBezTo>
                <a:cubicBezTo>
                  <a:pt x="9184" y="4784"/>
                  <a:pt x="9191" y="4783"/>
                  <a:pt x="9197" y="4781"/>
                </a:cubicBezTo>
                <a:cubicBezTo>
                  <a:pt x="9228" y="4768"/>
                  <a:pt x="9242" y="4728"/>
                  <a:pt x="9232" y="4695"/>
                </a:cubicBezTo>
                <a:cubicBezTo>
                  <a:pt x="9122" y="4388"/>
                  <a:pt x="9001" y="4093"/>
                  <a:pt x="8875" y="3819"/>
                </a:cubicBezTo>
                <a:cubicBezTo>
                  <a:pt x="8863" y="3795"/>
                  <a:pt x="8841" y="3781"/>
                  <a:pt x="8818" y="3781"/>
                </a:cubicBezTo>
                <a:close/>
                <a:moveTo>
                  <a:pt x="9458" y="5546"/>
                </a:moveTo>
                <a:cubicBezTo>
                  <a:pt x="9452" y="5546"/>
                  <a:pt x="9447" y="5547"/>
                  <a:pt x="9442" y="5549"/>
                </a:cubicBezTo>
                <a:cubicBezTo>
                  <a:pt x="9410" y="5558"/>
                  <a:pt x="9393" y="5594"/>
                  <a:pt x="9401" y="5628"/>
                </a:cubicBezTo>
                <a:cubicBezTo>
                  <a:pt x="9401" y="5629"/>
                  <a:pt x="9401" y="5630"/>
                  <a:pt x="9401" y="5631"/>
                </a:cubicBezTo>
                <a:cubicBezTo>
                  <a:pt x="9483" y="5913"/>
                  <a:pt x="9563" y="6226"/>
                  <a:pt x="9635" y="6539"/>
                </a:cubicBezTo>
                <a:cubicBezTo>
                  <a:pt x="9635" y="6539"/>
                  <a:pt x="9636" y="6540"/>
                  <a:pt x="9636" y="6540"/>
                </a:cubicBezTo>
                <a:cubicBezTo>
                  <a:pt x="9644" y="6570"/>
                  <a:pt x="9669" y="6592"/>
                  <a:pt x="9697" y="6592"/>
                </a:cubicBezTo>
                <a:cubicBezTo>
                  <a:pt x="9701" y="6592"/>
                  <a:pt x="9706" y="6592"/>
                  <a:pt x="9710" y="6590"/>
                </a:cubicBezTo>
                <a:cubicBezTo>
                  <a:pt x="9743" y="6583"/>
                  <a:pt x="9764" y="6548"/>
                  <a:pt x="9755" y="6511"/>
                </a:cubicBezTo>
                <a:cubicBezTo>
                  <a:pt x="9681" y="6196"/>
                  <a:pt x="9600" y="5881"/>
                  <a:pt x="9519" y="5597"/>
                </a:cubicBezTo>
                <a:cubicBezTo>
                  <a:pt x="9511" y="5566"/>
                  <a:pt x="9485" y="5546"/>
                  <a:pt x="9458" y="5546"/>
                </a:cubicBezTo>
                <a:close/>
                <a:moveTo>
                  <a:pt x="9894" y="7378"/>
                </a:moveTo>
                <a:cubicBezTo>
                  <a:pt x="9890" y="7378"/>
                  <a:pt x="9886" y="7378"/>
                  <a:pt x="9882" y="7379"/>
                </a:cubicBezTo>
                <a:cubicBezTo>
                  <a:pt x="9849" y="7386"/>
                  <a:pt x="9829" y="7420"/>
                  <a:pt x="9836" y="7457"/>
                </a:cubicBezTo>
                <a:cubicBezTo>
                  <a:pt x="9886" y="7706"/>
                  <a:pt x="9936" y="7953"/>
                  <a:pt x="9985" y="8200"/>
                </a:cubicBezTo>
                <a:lnTo>
                  <a:pt x="10019" y="8380"/>
                </a:lnTo>
                <a:cubicBezTo>
                  <a:pt x="10020" y="8381"/>
                  <a:pt x="10020" y="8382"/>
                  <a:pt x="10020" y="8383"/>
                </a:cubicBezTo>
                <a:cubicBezTo>
                  <a:pt x="10028" y="8413"/>
                  <a:pt x="10054" y="8435"/>
                  <a:pt x="10082" y="8435"/>
                </a:cubicBezTo>
                <a:cubicBezTo>
                  <a:pt x="10085" y="8435"/>
                  <a:pt x="10089" y="8435"/>
                  <a:pt x="10093" y="8434"/>
                </a:cubicBezTo>
                <a:cubicBezTo>
                  <a:pt x="10126" y="8429"/>
                  <a:pt x="10147" y="8394"/>
                  <a:pt x="10140" y="8357"/>
                </a:cubicBezTo>
                <a:lnTo>
                  <a:pt x="10104" y="8178"/>
                </a:lnTo>
                <a:cubicBezTo>
                  <a:pt x="10056" y="7931"/>
                  <a:pt x="10007" y="7682"/>
                  <a:pt x="9956" y="7433"/>
                </a:cubicBezTo>
                <a:cubicBezTo>
                  <a:pt x="9946" y="7398"/>
                  <a:pt x="9922" y="7378"/>
                  <a:pt x="9894" y="7378"/>
                </a:cubicBezTo>
                <a:close/>
                <a:moveTo>
                  <a:pt x="10265" y="9224"/>
                </a:moveTo>
                <a:cubicBezTo>
                  <a:pt x="10261" y="9224"/>
                  <a:pt x="10257" y="9224"/>
                  <a:pt x="10253" y="9225"/>
                </a:cubicBezTo>
                <a:cubicBezTo>
                  <a:pt x="10220" y="9232"/>
                  <a:pt x="10199" y="9266"/>
                  <a:pt x="10207" y="9303"/>
                </a:cubicBezTo>
                <a:cubicBezTo>
                  <a:pt x="10280" y="9642"/>
                  <a:pt x="10348" y="9944"/>
                  <a:pt x="10417" y="10224"/>
                </a:cubicBezTo>
                <a:cubicBezTo>
                  <a:pt x="10425" y="10255"/>
                  <a:pt x="10451" y="10276"/>
                  <a:pt x="10479" y="10276"/>
                </a:cubicBezTo>
                <a:cubicBezTo>
                  <a:pt x="10484" y="10276"/>
                  <a:pt x="10488" y="10275"/>
                  <a:pt x="10493" y="10274"/>
                </a:cubicBezTo>
                <a:cubicBezTo>
                  <a:pt x="10525" y="10266"/>
                  <a:pt x="10544" y="10230"/>
                  <a:pt x="10536" y="10194"/>
                </a:cubicBezTo>
                <a:cubicBezTo>
                  <a:pt x="10466" y="9916"/>
                  <a:pt x="10398" y="9617"/>
                  <a:pt x="10327" y="9278"/>
                </a:cubicBezTo>
                <a:cubicBezTo>
                  <a:pt x="10316" y="9243"/>
                  <a:pt x="10293" y="9224"/>
                  <a:pt x="10265" y="9224"/>
                </a:cubicBezTo>
                <a:close/>
                <a:moveTo>
                  <a:pt x="22673" y="11500"/>
                </a:moveTo>
                <a:cubicBezTo>
                  <a:pt x="22667" y="11500"/>
                  <a:pt x="22660" y="11500"/>
                  <a:pt x="22653" y="11500"/>
                </a:cubicBezTo>
                <a:cubicBezTo>
                  <a:pt x="22620" y="11500"/>
                  <a:pt x="22594" y="11530"/>
                  <a:pt x="22596" y="11567"/>
                </a:cubicBezTo>
                <a:cubicBezTo>
                  <a:pt x="22596" y="11573"/>
                  <a:pt x="22596" y="11577"/>
                  <a:pt x="22597" y="11582"/>
                </a:cubicBezTo>
                <a:cubicBezTo>
                  <a:pt x="22604" y="11612"/>
                  <a:pt x="22629" y="11634"/>
                  <a:pt x="22657" y="11634"/>
                </a:cubicBezTo>
                <a:cubicBezTo>
                  <a:pt x="22657" y="11634"/>
                  <a:pt x="22658" y="11634"/>
                  <a:pt x="22659" y="11634"/>
                </a:cubicBezTo>
                <a:cubicBezTo>
                  <a:pt x="22943" y="11634"/>
                  <a:pt x="23229" y="11655"/>
                  <a:pt x="23510" y="11698"/>
                </a:cubicBezTo>
                <a:cubicBezTo>
                  <a:pt x="23513" y="11698"/>
                  <a:pt x="23516" y="11699"/>
                  <a:pt x="23519" y="11699"/>
                </a:cubicBezTo>
                <a:cubicBezTo>
                  <a:pt x="23550" y="11699"/>
                  <a:pt x="23575" y="11674"/>
                  <a:pt x="23578" y="11641"/>
                </a:cubicBezTo>
                <a:cubicBezTo>
                  <a:pt x="23581" y="11605"/>
                  <a:pt x="23556" y="11571"/>
                  <a:pt x="23523" y="11565"/>
                </a:cubicBezTo>
                <a:cubicBezTo>
                  <a:pt x="23242" y="11523"/>
                  <a:pt x="22956" y="11500"/>
                  <a:pt x="22673" y="11500"/>
                </a:cubicBezTo>
                <a:close/>
                <a:moveTo>
                  <a:pt x="21800" y="11570"/>
                </a:moveTo>
                <a:cubicBezTo>
                  <a:pt x="21797" y="11570"/>
                  <a:pt x="21794" y="11570"/>
                  <a:pt x="21791" y="11571"/>
                </a:cubicBezTo>
                <a:cubicBezTo>
                  <a:pt x="21646" y="11594"/>
                  <a:pt x="21502" y="11624"/>
                  <a:pt x="21361" y="11659"/>
                </a:cubicBezTo>
                <a:cubicBezTo>
                  <a:pt x="21222" y="11694"/>
                  <a:pt x="21085" y="11734"/>
                  <a:pt x="20952" y="11779"/>
                </a:cubicBezTo>
                <a:cubicBezTo>
                  <a:pt x="20922" y="11790"/>
                  <a:pt x="20905" y="11824"/>
                  <a:pt x="20913" y="11857"/>
                </a:cubicBezTo>
                <a:cubicBezTo>
                  <a:pt x="20914" y="11859"/>
                  <a:pt x="20914" y="11861"/>
                  <a:pt x="20915" y="11862"/>
                </a:cubicBezTo>
                <a:cubicBezTo>
                  <a:pt x="20924" y="11891"/>
                  <a:pt x="20949" y="11909"/>
                  <a:pt x="20975" y="11909"/>
                </a:cubicBezTo>
                <a:cubicBezTo>
                  <a:pt x="20981" y="11909"/>
                  <a:pt x="20987" y="11908"/>
                  <a:pt x="20993" y="11906"/>
                </a:cubicBezTo>
                <a:cubicBezTo>
                  <a:pt x="21124" y="11862"/>
                  <a:pt x="21257" y="11823"/>
                  <a:pt x="21393" y="11790"/>
                </a:cubicBezTo>
                <a:cubicBezTo>
                  <a:pt x="21531" y="11755"/>
                  <a:pt x="21673" y="11727"/>
                  <a:pt x="21815" y="11703"/>
                </a:cubicBezTo>
                <a:cubicBezTo>
                  <a:pt x="21848" y="11698"/>
                  <a:pt x="21869" y="11664"/>
                  <a:pt x="21863" y="11627"/>
                </a:cubicBezTo>
                <a:cubicBezTo>
                  <a:pt x="21857" y="11594"/>
                  <a:pt x="21830" y="11570"/>
                  <a:pt x="21800" y="11570"/>
                </a:cubicBezTo>
                <a:close/>
                <a:moveTo>
                  <a:pt x="10723" y="11050"/>
                </a:moveTo>
                <a:cubicBezTo>
                  <a:pt x="10717" y="11050"/>
                  <a:pt x="10712" y="11051"/>
                  <a:pt x="10706" y="11053"/>
                </a:cubicBezTo>
                <a:cubicBezTo>
                  <a:pt x="10675" y="11062"/>
                  <a:pt x="10658" y="11097"/>
                  <a:pt x="10666" y="11132"/>
                </a:cubicBezTo>
                <a:cubicBezTo>
                  <a:pt x="10667" y="11133"/>
                  <a:pt x="10667" y="11134"/>
                  <a:pt x="10667" y="11136"/>
                </a:cubicBezTo>
                <a:cubicBezTo>
                  <a:pt x="10766" y="11455"/>
                  <a:pt x="10866" y="11748"/>
                  <a:pt x="10975" y="12030"/>
                </a:cubicBezTo>
                <a:cubicBezTo>
                  <a:pt x="10986" y="12057"/>
                  <a:pt x="11010" y="12073"/>
                  <a:pt x="11035" y="12073"/>
                </a:cubicBezTo>
                <a:cubicBezTo>
                  <a:pt x="11042" y="12073"/>
                  <a:pt x="11049" y="12071"/>
                  <a:pt x="11056" y="12069"/>
                </a:cubicBezTo>
                <a:cubicBezTo>
                  <a:pt x="11087" y="12056"/>
                  <a:pt x="11101" y="12017"/>
                  <a:pt x="11088" y="11982"/>
                </a:cubicBezTo>
                <a:cubicBezTo>
                  <a:pt x="10980" y="11704"/>
                  <a:pt x="10881" y="11416"/>
                  <a:pt x="10784" y="11098"/>
                </a:cubicBezTo>
                <a:cubicBezTo>
                  <a:pt x="10775" y="11069"/>
                  <a:pt x="10750" y="11050"/>
                  <a:pt x="10723" y="11050"/>
                </a:cubicBezTo>
                <a:close/>
                <a:moveTo>
                  <a:pt x="24363" y="11764"/>
                </a:moveTo>
                <a:cubicBezTo>
                  <a:pt x="24336" y="11764"/>
                  <a:pt x="24311" y="11783"/>
                  <a:pt x="24305" y="11812"/>
                </a:cubicBezTo>
                <a:cubicBezTo>
                  <a:pt x="24302" y="11823"/>
                  <a:pt x="24303" y="11835"/>
                  <a:pt x="24305" y="11845"/>
                </a:cubicBezTo>
                <a:cubicBezTo>
                  <a:pt x="24311" y="11869"/>
                  <a:pt x="24327" y="11888"/>
                  <a:pt x="24350" y="11894"/>
                </a:cubicBezTo>
                <a:cubicBezTo>
                  <a:pt x="24611" y="11978"/>
                  <a:pt x="24867" y="12080"/>
                  <a:pt x="25111" y="12200"/>
                </a:cubicBezTo>
                <a:lnTo>
                  <a:pt x="25158" y="12224"/>
                </a:lnTo>
                <a:cubicBezTo>
                  <a:pt x="25166" y="12229"/>
                  <a:pt x="25175" y="12230"/>
                  <a:pt x="25184" y="12230"/>
                </a:cubicBezTo>
                <a:cubicBezTo>
                  <a:pt x="25207" y="12230"/>
                  <a:pt x="25229" y="12217"/>
                  <a:pt x="25239" y="12192"/>
                </a:cubicBezTo>
                <a:cubicBezTo>
                  <a:pt x="25252" y="12159"/>
                  <a:pt x="25237" y="12119"/>
                  <a:pt x="25205" y="12103"/>
                </a:cubicBezTo>
                <a:lnTo>
                  <a:pt x="25158" y="12079"/>
                </a:lnTo>
                <a:cubicBezTo>
                  <a:pt x="24908" y="11956"/>
                  <a:pt x="24646" y="11852"/>
                  <a:pt x="24380" y="11766"/>
                </a:cubicBezTo>
                <a:cubicBezTo>
                  <a:pt x="24374" y="11765"/>
                  <a:pt x="24369" y="11764"/>
                  <a:pt x="24363" y="11764"/>
                </a:cubicBezTo>
                <a:close/>
                <a:moveTo>
                  <a:pt x="20185" y="12120"/>
                </a:moveTo>
                <a:cubicBezTo>
                  <a:pt x="20176" y="12120"/>
                  <a:pt x="20167" y="12122"/>
                  <a:pt x="20158" y="12127"/>
                </a:cubicBezTo>
                <a:cubicBezTo>
                  <a:pt x="19902" y="12267"/>
                  <a:pt x="19658" y="12432"/>
                  <a:pt x="19434" y="12615"/>
                </a:cubicBezTo>
                <a:cubicBezTo>
                  <a:pt x="19413" y="12631"/>
                  <a:pt x="19406" y="12659"/>
                  <a:pt x="19412" y="12684"/>
                </a:cubicBezTo>
                <a:cubicBezTo>
                  <a:pt x="19414" y="12692"/>
                  <a:pt x="19419" y="12701"/>
                  <a:pt x="19424" y="12708"/>
                </a:cubicBezTo>
                <a:cubicBezTo>
                  <a:pt x="19436" y="12727"/>
                  <a:pt x="19456" y="12736"/>
                  <a:pt x="19475" y="12736"/>
                </a:cubicBezTo>
                <a:cubicBezTo>
                  <a:pt x="19488" y="12736"/>
                  <a:pt x="19500" y="12732"/>
                  <a:pt x="19511" y="12723"/>
                </a:cubicBezTo>
                <a:cubicBezTo>
                  <a:pt x="19729" y="12545"/>
                  <a:pt x="19967" y="12385"/>
                  <a:pt x="20218" y="12247"/>
                </a:cubicBezTo>
                <a:cubicBezTo>
                  <a:pt x="20247" y="12231"/>
                  <a:pt x="20257" y="12190"/>
                  <a:pt x="20241" y="12157"/>
                </a:cubicBezTo>
                <a:cubicBezTo>
                  <a:pt x="20230" y="12134"/>
                  <a:pt x="20208" y="12120"/>
                  <a:pt x="20185" y="12120"/>
                </a:cubicBezTo>
                <a:close/>
                <a:moveTo>
                  <a:pt x="25947" y="12554"/>
                </a:moveTo>
                <a:cubicBezTo>
                  <a:pt x="25927" y="12554"/>
                  <a:pt x="25908" y="12565"/>
                  <a:pt x="25897" y="12584"/>
                </a:cubicBezTo>
                <a:cubicBezTo>
                  <a:pt x="25888" y="12599"/>
                  <a:pt x="25886" y="12619"/>
                  <a:pt x="25890" y="12636"/>
                </a:cubicBezTo>
                <a:cubicBezTo>
                  <a:pt x="25895" y="12652"/>
                  <a:pt x="25904" y="12667"/>
                  <a:pt x="25919" y="12676"/>
                </a:cubicBezTo>
                <a:cubicBezTo>
                  <a:pt x="26161" y="12844"/>
                  <a:pt x="26397" y="13032"/>
                  <a:pt x="26621" y="13235"/>
                </a:cubicBezTo>
                <a:cubicBezTo>
                  <a:pt x="26633" y="13246"/>
                  <a:pt x="26648" y="13252"/>
                  <a:pt x="26662" y="13252"/>
                </a:cubicBezTo>
                <a:cubicBezTo>
                  <a:pt x="26680" y="13252"/>
                  <a:pt x="26697" y="13244"/>
                  <a:pt x="26708" y="13229"/>
                </a:cubicBezTo>
                <a:cubicBezTo>
                  <a:pt x="26729" y="13200"/>
                  <a:pt x="26724" y="13158"/>
                  <a:pt x="26697" y="13134"/>
                </a:cubicBezTo>
                <a:cubicBezTo>
                  <a:pt x="26468" y="12927"/>
                  <a:pt x="26228" y="12735"/>
                  <a:pt x="25981" y="12565"/>
                </a:cubicBezTo>
                <a:cubicBezTo>
                  <a:pt x="25971" y="12558"/>
                  <a:pt x="25959" y="12554"/>
                  <a:pt x="25947" y="12554"/>
                </a:cubicBezTo>
                <a:close/>
                <a:moveTo>
                  <a:pt x="11409" y="12797"/>
                </a:moveTo>
                <a:cubicBezTo>
                  <a:pt x="11400" y="12797"/>
                  <a:pt x="11391" y="12799"/>
                  <a:pt x="11382" y="12803"/>
                </a:cubicBezTo>
                <a:cubicBezTo>
                  <a:pt x="11357" y="12817"/>
                  <a:pt x="11346" y="12848"/>
                  <a:pt x="11353" y="12878"/>
                </a:cubicBezTo>
                <a:cubicBezTo>
                  <a:pt x="11354" y="12884"/>
                  <a:pt x="11356" y="12888"/>
                  <a:pt x="11360" y="12893"/>
                </a:cubicBezTo>
                <a:cubicBezTo>
                  <a:pt x="11505" y="13182"/>
                  <a:pt x="11664" y="13455"/>
                  <a:pt x="11833" y="13707"/>
                </a:cubicBezTo>
                <a:cubicBezTo>
                  <a:pt x="11845" y="13726"/>
                  <a:pt x="11865" y="13737"/>
                  <a:pt x="11885" y="13737"/>
                </a:cubicBezTo>
                <a:cubicBezTo>
                  <a:pt x="11897" y="13737"/>
                  <a:pt x="11909" y="13733"/>
                  <a:pt x="11919" y="13724"/>
                </a:cubicBezTo>
                <a:cubicBezTo>
                  <a:pt x="11946" y="13704"/>
                  <a:pt x="11951" y="13662"/>
                  <a:pt x="11931" y="13631"/>
                </a:cubicBezTo>
                <a:cubicBezTo>
                  <a:pt x="11766" y="13385"/>
                  <a:pt x="11610" y="13115"/>
                  <a:pt x="11466" y="12833"/>
                </a:cubicBezTo>
                <a:cubicBezTo>
                  <a:pt x="11454" y="12810"/>
                  <a:pt x="11432" y="12797"/>
                  <a:pt x="11409" y="12797"/>
                </a:cubicBezTo>
                <a:close/>
                <a:moveTo>
                  <a:pt x="18848" y="13219"/>
                </a:moveTo>
                <a:cubicBezTo>
                  <a:pt x="18832" y="13219"/>
                  <a:pt x="18816" y="13226"/>
                  <a:pt x="18804" y="13239"/>
                </a:cubicBezTo>
                <a:cubicBezTo>
                  <a:pt x="18619" y="13460"/>
                  <a:pt x="18452" y="13692"/>
                  <a:pt x="18268" y="13951"/>
                </a:cubicBezTo>
                <a:cubicBezTo>
                  <a:pt x="18256" y="13968"/>
                  <a:pt x="18253" y="13989"/>
                  <a:pt x="18259" y="14009"/>
                </a:cubicBezTo>
                <a:cubicBezTo>
                  <a:pt x="18262" y="14022"/>
                  <a:pt x="18269" y="14035"/>
                  <a:pt x="18281" y="14045"/>
                </a:cubicBezTo>
                <a:cubicBezTo>
                  <a:pt x="18293" y="14055"/>
                  <a:pt x="18307" y="14060"/>
                  <a:pt x="18320" y="14060"/>
                </a:cubicBezTo>
                <a:cubicBezTo>
                  <a:pt x="18338" y="14060"/>
                  <a:pt x="18355" y="14052"/>
                  <a:pt x="18366" y="14036"/>
                </a:cubicBezTo>
                <a:cubicBezTo>
                  <a:pt x="18549" y="13779"/>
                  <a:pt x="18715" y="13549"/>
                  <a:pt x="18897" y="13331"/>
                </a:cubicBezTo>
                <a:cubicBezTo>
                  <a:pt x="18920" y="13305"/>
                  <a:pt x="18917" y="13263"/>
                  <a:pt x="18891" y="13237"/>
                </a:cubicBezTo>
                <a:cubicBezTo>
                  <a:pt x="18879" y="13225"/>
                  <a:pt x="18863" y="13219"/>
                  <a:pt x="18848" y="13219"/>
                </a:cubicBezTo>
                <a:close/>
                <a:moveTo>
                  <a:pt x="27299" y="13772"/>
                </a:moveTo>
                <a:cubicBezTo>
                  <a:pt x="27284" y="13772"/>
                  <a:pt x="27269" y="13777"/>
                  <a:pt x="27258" y="13790"/>
                </a:cubicBezTo>
                <a:cubicBezTo>
                  <a:pt x="27242" y="13806"/>
                  <a:pt x="27236" y="13830"/>
                  <a:pt x="27242" y="13854"/>
                </a:cubicBezTo>
                <a:cubicBezTo>
                  <a:pt x="27245" y="13864"/>
                  <a:pt x="27249" y="13875"/>
                  <a:pt x="27258" y="13884"/>
                </a:cubicBezTo>
                <a:cubicBezTo>
                  <a:pt x="27455" y="14111"/>
                  <a:pt x="27646" y="14355"/>
                  <a:pt x="27821" y="14608"/>
                </a:cubicBezTo>
                <a:cubicBezTo>
                  <a:pt x="27834" y="14626"/>
                  <a:pt x="27853" y="14635"/>
                  <a:pt x="27872" y="14635"/>
                </a:cubicBezTo>
                <a:cubicBezTo>
                  <a:pt x="27884" y="14635"/>
                  <a:pt x="27897" y="14631"/>
                  <a:pt x="27907" y="14623"/>
                </a:cubicBezTo>
                <a:cubicBezTo>
                  <a:pt x="27934" y="14601"/>
                  <a:pt x="27938" y="14560"/>
                  <a:pt x="27918" y="14530"/>
                </a:cubicBezTo>
                <a:cubicBezTo>
                  <a:pt x="27740" y="14272"/>
                  <a:pt x="27546" y="14025"/>
                  <a:pt x="27345" y="13794"/>
                </a:cubicBezTo>
                <a:cubicBezTo>
                  <a:pt x="27332" y="13779"/>
                  <a:pt x="27315" y="13772"/>
                  <a:pt x="27299" y="13772"/>
                </a:cubicBezTo>
                <a:close/>
                <a:moveTo>
                  <a:pt x="12451" y="14328"/>
                </a:moveTo>
                <a:cubicBezTo>
                  <a:pt x="12436" y="14328"/>
                  <a:pt x="12421" y="14335"/>
                  <a:pt x="12410" y="14347"/>
                </a:cubicBezTo>
                <a:cubicBezTo>
                  <a:pt x="12394" y="14364"/>
                  <a:pt x="12389" y="14388"/>
                  <a:pt x="12395" y="14410"/>
                </a:cubicBezTo>
                <a:cubicBezTo>
                  <a:pt x="12398" y="14422"/>
                  <a:pt x="12403" y="14433"/>
                  <a:pt x="12412" y="14442"/>
                </a:cubicBezTo>
                <a:cubicBezTo>
                  <a:pt x="12623" y="14666"/>
                  <a:pt x="12855" y="14872"/>
                  <a:pt x="13101" y="15055"/>
                </a:cubicBezTo>
                <a:cubicBezTo>
                  <a:pt x="13112" y="15064"/>
                  <a:pt x="13125" y="15068"/>
                  <a:pt x="13137" y="15068"/>
                </a:cubicBezTo>
                <a:cubicBezTo>
                  <a:pt x="13156" y="15068"/>
                  <a:pt x="13175" y="15058"/>
                  <a:pt x="13186" y="15039"/>
                </a:cubicBezTo>
                <a:cubicBezTo>
                  <a:pt x="13205" y="15008"/>
                  <a:pt x="13196" y="14967"/>
                  <a:pt x="13167" y="14945"/>
                </a:cubicBezTo>
                <a:cubicBezTo>
                  <a:pt x="12928" y="14767"/>
                  <a:pt x="12701" y="14566"/>
                  <a:pt x="12496" y="14348"/>
                </a:cubicBezTo>
                <a:cubicBezTo>
                  <a:pt x="12484" y="14335"/>
                  <a:pt x="12467" y="14328"/>
                  <a:pt x="12451" y="14328"/>
                </a:cubicBezTo>
                <a:close/>
                <a:moveTo>
                  <a:pt x="17786" y="14639"/>
                </a:moveTo>
                <a:cubicBezTo>
                  <a:pt x="17769" y="14639"/>
                  <a:pt x="17753" y="14646"/>
                  <a:pt x="17742" y="14660"/>
                </a:cubicBezTo>
                <a:cubicBezTo>
                  <a:pt x="17532" y="14920"/>
                  <a:pt x="17339" y="15114"/>
                  <a:pt x="17136" y="15273"/>
                </a:cubicBezTo>
                <a:cubicBezTo>
                  <a:pt x="17115" y="15289"/>
                  <a:pt x="17108" y="15317"/>
                  <a:pt x="17114" y="15343"/>
                </a:cubicBezTo>
                <a:cubicBezTo>
                  <a:pt x="17117" y="15350"/>
                  <a:pt x="17120" y="15359"/>
                  <a:pt x="17124" y="15366"/>
                </a:cubicBezTo>
                <a:cubicBezTo>
                  <a:pt x="17137" y="15385"/>
                  <a:pt x="17157" y="15395"/>
                  <a:pt x="17176" y="15395"/>
                </a:cubicBezTo>
                <a:cubicBezTo>
                  <a:pt x="17188" y="15395"/>
                  <a:pt x="17200" y="15391"/>
                  <a:pt x="17211" y="15382"/>
                </a:cubicBezTo>
                <a:cubicBezTo>
                  <a:pt x="17421" y="15218"/>
                  <a:pt x="17620" y="15017"/>
                  <a:pt x="17836" y="14752"/>
                </a:cubicBezTo>
                <a:cubicBezTo>
                  <a:pt x="17858" y="14724"/>
                  <a:pt x="17855" y="14682"/>
                  <a:pt x="17829" y="14657"/>
                </a:cubicBezTo>
                <a:cubicBezTo>
                  <a:pt x="17816" y="14645"/>
                  <a:pt x="17801" y="14639"/>
                  <a:pt x="17786" y="14639"/>
                </a:cubicBezTo>
                <a:close/>
                <a:moveTo>
                  <a:pt x="13895" y="15400"/>
                </a:moveTo>
                <a:cubicBezTo>
                  <a:pt x="13872" y="15400"/>
                  <a:pt x="13851" y="15415"/>
                  <a:pt x="13841" y="15440"/>
                </a:cubicBezTo>
                <a:cubicBezTo>
                  <a:pt x="13836" y="15454"/>
                  <a:pt x="13835" y="15469"/>
                  <a:pt x="13839" y="15483"/>
                </a:cubicBezTo>
                <a:cubicBezTo>
                  <a:pt x="13843" y="15502"/>
                  <a:pt x="13856" y="15519"/>
                  <a:pt x="13874" y="15529"/>
                </a:cubicBezTo>
                <a:cubicBezTo>
                  <a:pt x="14151" y="15663"/>
                  <a:pt x="14432" y="15768"/>
                  <a:pt x="14711" y="15837"/>
                </a:cubicBezTo>
                <a:cubicBezTo>
                  <a:pt x="14716" y="15839"/>
                  <a:pt x="14721" y="15839"/>
                  <a:pt x="14725" y="15839"/>
                </a:cubicBezTo>
                <a:cubicBezTo>
                  <a:pt x="14754" y="15839"/>
                  <a:pt x="14778" y="15818"/>
                  <a:pt x="14782" y="15787"/>
                </a:cubicBezTo>
                <a:cubicBezTo>
                  <a:pt x="14789" y="15751"/>
                  <a:pt x="14767" y="15716"/>
                  <a:pt x="14733" y="15707"/>
                </a:cubicBezTo>
                <a:cubicBezTo>
                  <a:pt x="14463" y="15639"/>
                  <a:pt x="14189" y="15538"/>
                  <a:pt x="13921" y="15407"/>
                </a:cubicBezTo>
                <a:cubicBezTo>
                  <a:pt x="13913" y="15403"/>
                  <a:pt x="13904" y="15400"/>
                  <a:pt x="13895" y="15400"/>
                </a:cubicBezTo>
                <a:close/>
                <a:moveTo>
                  <a:pt x="16417" y="15670"/>
                </a:moveTo>
                <a:cubicBezTo>
                  <a:pt x="16411" y="15670"/>
                  <a:pt x="16406" y="15671"/>
                  <a:pt x="16400" y="15673"/>
                </a:cubicBezTo>
                <a:cubicBezTo>
                  <a:pt x="16334" y="15695"/>
                  <a:pt x="16267" y="15715"/>
                  <a:pt x="16200" y="15732"/>
                </a:cubicBezTo>
                <a:cubicBezTo>
                  <a:pt x="16001" y="15781"/>
                  <a:pt x="15791" y="15808"/>
                  <a:pt x="15576" y="15811"/>
                </a:cubicBezTo>
                <a:cubicBezTo>
                  <a:pt x="15542" y="15811"/>
                  <a:pt x="15516" y="15842"/>
                  <a:pt x="15518" y="15878"/>
                </a:cubicBezTo>
                <a:cubicBezTo>
                  <a:pt x="15518" y="15883"/>
                  <a:pt x="15518" y="15888"/>
                  <a:pt x="15519" y="15892"/>
                </a:cubicBezTo>
                <a:cubicBezTo>
                  <a:pt x="15527" y="15922"/>
                  <a:pt x="15554" y="15944"/>
                  <a:pt x="15583" y="15944"/>
                </a:cubicBezTo>
                <a:cubicBezTo>
                  <a:pt x="15807" y="15941"/>
                  <a:pt x="16025" y="15914"/>
                  <a:pt x="16233" y="15862"/>
                </a:cubicBezTo>
                <a:cubicBezTo>
                  <a:pt x="16303" y="15845"/>
                  <a:pt x="16372" y="15825"/>
                  <a:pt x="16441" y="15801"/>
                </a:cubicBezTo>
                <a:cubicBezTo>
                  <a:pt x="16473" y="15790"/>
                  <a:pt x="16488" y="15752"/>
                  <a:pt x="16479" y="15718"/>
                </a:cubicBezTo>
                <a:cubicBezTo>
                  <a:pt x="16469" y="15689"/>
                  <a:pt x="16444" y="15670"/>
                  <a:pt x="16417" y="15670"/>
                </a:cubicBezTo>
                <a:close/>
                <a:moveTo>
                  <a:pt x="28358" y="15294"/>
                </a:moveTo>
                <a:cubicBezTo>
                  <a:pt x="28348" y="15294"/>
                  <a:pt x="28337" y="15296"/>
                  <a:pt x="28328" y="15302"/>
                </a:cubicBezTo>
                <a:cubicBezTo>
                  <a:pt x="28305" y="15317"/>
                  <a:pt x="28294" y="15347"/>
                  <a:pt x="28301" y="15376"/>
                </a:cubicBezTo>
                <a:cubicBezTo>
                  <a:pt x="28303" y="15381"/>
                  <a:pt x="28305" y="15388"/>
                  <a:pt x="28308" y="15393"/>
                </a:cubicBezTo>
                <a:cubicBezTo>
                  <a:pt x="28456" y="15663"/>
                  <a:pt x="28593" y="15944"/>
                  <a:pt x="28715" y="16229"/>
                </a:cubicBezTo>
                <a:cubicBezTo>
                  <a:pt x="28726" y="16255"/>
                  <a:pt x="28749" y="16270"/>
                  <a:pt x="28773" y="16270"/>
                </a:cubicBezTo>
                <a:cubicBezTo>
                  <a:pt x="28781" y="16270"/>
                  <a:pt x="28789" y="16269"/>
                  <a:pt x="28797" y="16265"/>
                </a:cubicBezTo>
                <a:cubicBezTo>
                  <a:pt x="28828" y="16251"/>
                  <a:pt x="28840" y="16211"/>
                  <a:pt x="28826" y="16177"/>
                </a:cubicBezTo>
                <a:cubicBezTo>
                  <a:pt x="28703" y="15888"/>
                  <a:pt x="28563" y="15602"/>
                  <a:pt x="28413" y="15329"/>
                </a:cubicBezTo>
                <a:cubicBezTo>
                  <a:pt x="28401" y="15306"/>
                  <a:pt x="28379" y="15294"/>
                  <a:pt x="28358" y="15294"/>
                </a:cubicBezTo>
                <a:close/>
                <a:moveTo>
                  <a:pt x="29094" y="17018"/>
                </a:moveTo>
                <a:cubicBezTo>
                  <a:pt x="29088" y="17018"/>
                  <a:pt x="29082" y="17019"/>
                  <a:pt x="29076" y="17021"/>
                </a:cubicBezTo>
                <a:cubicBezTo>
                  <a:pt x="29045" y="17031"/>
                  <a:pt x="29028" y="17066"/>
                  <a:pt x="29036" y="17100"/>
                </a:cubicBezTo>
                <a:cubicBezTo>
                  <a:pt x="29036" y="17101"/>
                  <a:pt x="29038" y="17102"/>
                  <a:pt x="29038" y="17103"/>
                </a:cubicBezTo>
                <a:cubicBezTo>
                  <a:pt x="29112" y="17342"/>
                  <a:pt x="29176" y="17583"/>
                  <a:pt x="29232" y="17823"/>
                </a:cubicBezTo>
                <a:cubicBezTo>
                  <a:pt x="29245" y="17884"/>
                  <a:pt x="29259" y="17946"/>
                  <a:pt x="29270" y="18008"/>
                </a:cubicBezTo>
                <a:cubicBezTo>
                  <a:pt x="29278" y="18038"/>
                  <a:pt x="29306" y="18063"/>
                  <a:pt x="29336" y="18063"/>
                </a:cubicBezTo>
                <a:cubicBezTo>
                  <a:pt x="29338" y="18063"/>
                  <a:pt x="29341" y="18063"/>
                  <a:pt x="29344" y="18063"/>
                </a:cubicBezTo>
                <a:cubicBezTo>
                  <a:pt x="29377" y="18055"/>
                  <a:pt x="29399" y="18021"/>
                  <a:pt x="29391" y="17985"/>
                </a:cubicBezTo>
                <a:cubicBezTo>
                  <a:pt x="29378" y="17922"/>
                  <a:pt x="29364" y="17860"/>
                  <a:pt x="29351" y="17797"/>
                </a:cubicBezTo>
                <a:cubicBezTo>
                  <a:pt x="29296" y="17553"/>
                  <a:pt x="29229" y="17307"/>
                  <a:pt x="29154" y="17066"/>
                </a:cubicBezTo>
                <a:cubicBezTo>
                  <a:pt x="29145" y="17037"/>
                  <a:pt x="29120" y="17018"/>
                  <a:pt x="29094" y="17018"/>
                </a:cubicBezTo>
                <a:close/>
                <a:moveTo>
                  <a:pt x="29455" y="18861"/>
                </a:moveTo>
                <a:cubicBezTo>
                  <a:pt x="29454" y="18861"/>
                  <a:pt x="29454" y="18861"/>
                  <a:pt x="29453" y="18861"/>
                </a:cubicBezTo>
                <a:cubicBezTo>
                  <a:pt x="29419" y="18862"/>
                  <a:pt x="29394" y="18893"/>
                  <a:pt x="29396" y="18929"/>
                </a:cubicBezTo>
                <a:cubicBezTo>
                  <a:pt x="29418" y="19253"/>
                  <a:pt x="29414" y="19563"/>
                  <a:pt x="29384" y="19851"/>
                </a:cubicBezTo>
                <a:cubicBezTo>
                  <a:pt x="29383" y="19860"/>
                  <a:pt x="29383" y="19868"/>
                  <a:pt x="29385" y="19877"/>
                </a:cubicBezTo>
                <a:cubicBezTo>
                  <a:pt x="29391" y="19902"/>
                  <a:pt x="29411" y="19923"/>
                  <a:pt x="29437" y="19928"/>
                </a:cubicBezTo>
                <a:cubicBezTo>
                  <a:pt x="29440" y="19928"/>
                  <a:pt x="29443" y="19929"/>
                  <a:pt x="29446" y="19929"/>
                </a:cubicBezTo>
                <a:cubicBezTo>
                  <a:pt x="29477" y="19929"/>
                  <a:pt x="29502" y="19905"/>
                  <a:pt x="29505" y="19872"/>
                </a:cubicBezTo>
                <a:cubicBezTo>
                  <a:pt x="29536" y="19575"/>
                  <a:pt x="29542" y="19257"/>
                  <a:pt x="29519" y="18926"/>
                </a:cubicBezTo>
                <a:cubicBezTo>
                  <a:pt x="29516" y="18889"/>
                  <a:pt x="29488" y="18861"/>
                  <a:pt x="29455" y="18861"/>
                </a:cubicBezTo>
                <a:close/>
                <a:moveTo>
                  <a:pt x="29244" y="20693"/>
                </a:moveTo>
                <a:cubicBezTo>
                  <a:pt x="29220" y="20693"/>
                  <a:pt x="29198" y="20708"/>
                  <a:pt x="29188" y="20733"/>
                </a:cubicBezTo>
                <a:cubicBezTo>
                  <a:pt x="29086" y="21021"/>
                  <a:pt x="28945" y="21279"/>
                  <a:pt x="28772" y="21501"/>
                </a:cubicBezTo>
                <a:cubicBezTo>
                  <a:pt x="28758" y="21518"/>
                  <a:pt x="28754" y="21540"/>
                  <a:pt x="28759" y="21560"/>
                </a:cubicBezTo>
                <a:cubicBezTo>
                  <a:pt x="28763" y="21574"/>
                  <a:pt x="28769" y="21586"/>
                  <a:pt x="28779" y="21595"/>
                </a:cubicBezTo>
                <a:cubicBezTo>
                  <a:pt x="28792" y="21607"/>
                  <a:pt x="28807" y="21613"/>
                  <a:pt x="28821" y="21613"/>
                </a:cubicBezTo>
                <a:cubicBezTo>
                  <a:pt x="28838" y="21613"/>
                  <a:pt x="28854" y="21605"/>
                  <a:pt x="28866" y="21591"/>
                </a:cubicBezTo>
                <a:cubicBezTo>
                  <a:pt x="29048" y="21358"/>
                  <a:pt x="29196" y="21088"/>
                  <a:pt x="29304" y="20787"/>
                </a:cubicBezTo>
                <a:cubicBezTo>
                  <a:pt x="29315" y="20753"/>
                  <a:pt x="29299" y="20713"/>
                  <a:pt x="29268" y="20698"/>
                </a:cubicBezTo>
                <a:cubicBezTo>
                  <a:pt x="29260" y="20694"/>
                  <a:pt x="29252" y="20693"/>
                  <a:pt x="29244" y="206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6"/>
          <p:cNvSpPr/>
          <p:nvPr/>
        </p:nvSpPr>
        <p:spPr>
          <a:xfrm rot="-906775">
            <a:off x="7086838" y="296199"/>
            <a:ext cx="605796" cy="141937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7" name="Google Shape;1467;p56"/>
          <p:cNvGrpSpPr/>
          <p:nvPr/>
        </p:nvGrpSpPr>
        <p:grpSpPr>
          <a:xfrm rot="-5400000">
            <a:off x="8646175" y="1002690"/>
            <a:ext cx="221772" cy="200884"/>
            <a:chOff x="1640475" y="1197075"/>
            <a:chExt cx="55475" cy="50250"/>
          </a:xfrm>
        </p:grpSpPr>
        <p:sp>
          <p:nvSpPr>
            <p:cNvPr id="1468" name="Google Shape;1468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56"/>
          <p:cNvSpPr/>
          <p:nvPr/>
        </p:nvSpPr>
        <p:spPr>
          <a:xfrm rot="9965797">
            <a:off x="-506318" y="3859694"/>
            <a:ext cx="993864" cy="1557213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2" name="Google Shape;1472;p56"/>
          <p:cNvGrpSpPr/>
          <p:nvPr/>
        </p:nvGrpSpPr>
        <p:grpSpPr>
          <a:xfrm rot="-6145098">
            <a:off x="376587" y="480362"/>
            <a:ext cx="433642" cy="392824"/>
            <a:chOff x="1640475" y="1197075"/>
            <a:chExt cx="55475" cy="50250"/>
          </a:xfrm>
        </p:grpSpPr>
        <p:sp>
          <p:nvSpPr>
            <p:cNvPr id="1473" name="Google Shape;1473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56"/>
          <p:cNvGrpSpPr/>
          <p:nvPr/>
        </p:nvGrpSpPr>
        <p:grpSpPr>
          <a:xfrm rot="-5400000">
            <a:off x="1758442" y="4714359"/>
            <a:ext cx="244822" cy="221773"/>
            <a:chOff x="1640475" y="1197075"/>
            <a:chExt cx="55475" cy="50250"/>
          </a:xfrm>
        </p:grpSpPr>
        <p:sp>
          <p:nvSpPr>
            <p:cNvPr id="1477" name="Google Shape;1477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56"/>
          <p:cNvSpPr/>
          <p:nvPr/>
        </p:nvSpPr>
        <p:spPr>
          <a:xfrm rot="-308323">
            <a:off x="1184892" y="245385"/>
            <a:ext cx="580167" cy="135915"/>
          </a:xfrm>
          <a:custGeom>
            <a:avLst/>
            <a:gdLst/>
            <a:ahLst/>
            <a:cxnLst/>
            <a:rect l="l" t="t" r="r" b="b"/>
            <a:pathLst>
              <a:path w="7397" h="1733" extrusionOk="0">
                <a:moveTo>
                  <a:pt x="5860" y="0"/>
                </a:moveTo>
                <a:cubicBezTo>
                  <a:pt x="5799" y="0"/>
                  <a:pt x="5741" y="11"/>
                  <a:pt x="5686" y="32"/>
                </a:cubicBezTo>
                <a:cubicBezTo>
                  <a:pt x="5466" y="121"/>
                  <a:pt x="5383" y="336"/>
                  <a:pt x="5302" y="543"/>
                </a:cubicBezTo>
                <a:cubicBezTo>
                  <a:pt x="5254" y="668"/>
                  <a:pt x="5205" y="796"/>
                  <a:pt x="5126" y="889"/>
                </a:cubicBezTo>
                <a:cubicBezTo>
                  <a:pt x="5014" y="1021"/>
                  <a:pt x="4860" y="1053"/>
                  <a:pt x="4751" y="1057"/>
                </a:cubicBezTo>
                <a:cubicBezTo>
                  <a:pt x="4742" y="1057"/>
                  <a:pt x="4734" y="1057"/>
                  <a:pt x="4725" y="1057"/>
                </a:cubicBezTo>
                <a:cubicBezTo>
                  <a:pt x="4511" y="1057"/>
                  <a:pt x="4276" y="958"/>
                  <a:pt x="4120" y="799"/>
                </a:cubicBezTo>
                <a:cubicBezTo>
                  <a:pt x="4087" y="765"/>
                  <a:pt x="4055" y="729"/>
                  <a:pt x="4022" y="693"/>
                </a:cubicBezTo>
                <a:cubicBezTo>
                  <a:pt x="3950" y="610"/>
                  <a:pt x="3874" y="524"/>
                  <a:pt x="3776" y="460"/>
                </a:cubicBezTo>
                <a:cubicBezTo>
                  <a:pt x="3674" y="394"/>
                  <a:pt x="3552" y="359"/>
                  <a:pt x="3425" y="359"/>
                </a:cubicBezTo>
                <a:cubicBezTo>
                  <a:pt x="3376" y="359"/>
                  <a:pt x="3325" y="365"/>
                  <a:pt x="3276" y="375"/>
                </a:cubicBezTo>
                <a:cubicBezTo>
                  <a:pt x="3098" y="414"/>
                  <a:pt x="2945" y="517"/>
                  <a:pt x="2855" y="658"/>
                </a:cubicBezTo>
                <a:cubicBezTo>
                  <a:pt x="2796" y="751"/>
                  <a:pt x="2759" y="858"/>
                  <a:pt x="2723" y="962"/>
                </a:cubicBezTo>
                <a:cubicBezTo>
                  <a:pt x="2665" y="1131"/>
                  <a:pt x="2614" y="1277"/>
                  <a:pt x="2485" y="1333"/>
                </a:cubicBezTo>
                <a:cubicBezTo>
                  <a:pt x="2453" y="1347"/>
                  <a:pt x="2420" y="1353"/>
                  <a:pt x="2387" y="1353"/>
                </a:cubicBezTo>
                <a:cubicBezTo>
                  <a:pt x="2220" y="1353"/>
                  <a:pt x="2046" y="1198"/>
                  <a:pt x="1947" y="1092"/>
                </a:cubicBezTo>
                <a:cubicBezTo>
                  <a:pt x="1784" y="919"/>
                  <a:pt x="1583" y="706"/>
                  <a:pt x="1324" y="706"/>
                </a:cubicBezTo>
                <a:cubicBezTo>
                  <a:pt x="1308" y="706"/>
                  <a:pt x="1292" y="707"/>
                  <a:pt x="1276" y="709"/>
                </a:cubicBezTo>
                <a:cubicBezTo>
                  <a:pt x="985" y="739"/>
                  <a:pt x="854" y="994"/>
                  <a:pt x="728" y="1242"/>
                </a:cubicBezTo>
                <a:cubicBezTo>
                  <a:pt x="669" y="1354"/>
                  <a:pt x="609" y="1471"/>
                  <a:pt x="536" y="1561"/>
                </a:cubicBezTo>
                <a:cubicBezTo>
                  <a:pt x="519" y="1564"/>
                  <a:pt x="502" y="1565"/>
                  <a:pt x="486" y="1565"/>
                </a:cubicBezTo>
                <a:cubicBezTo>
                  <a:pt x="360" y="1565"/>
                  <a:pt x="234" y="1499"/>
                  <a:pt x="167" y="1391"/>
                </a:cubicBezTo>
                <a:cubicBezTo>
                  <a:pt x="151" y="1366"/>
                  <a:pt x="124" y="1352"/>
                  <a:pt x="96" y="1352"/>
                </a:cubicBezTo>
                <a:cubicBezTo>
                  <a:pt x="81" y="1352"/>
                  <a:pt x="65" y="1356"/>
                  <a:pt x="52" y="1365"/>
                </a:cubicBezTo>
                <a:cubicBezTo>
                  <a:pt x="12" y="1389"/>
                  <a:pt x="0" y="1440"/>
                  <a:pt x="25" y="1480"/>
                </a:cubicBezTo>
                <a:cubicBezTo>
                  <a:pt x="122" y="1636"/>
                  <a:pt x="306" y="1732"/>
                  <a:pt x="489" y="1732"/>
                </a:cubicBezTo>
                <a:cubicBezTo>
                  <a:pt x="526" y="1732"/>
                  <a:pt x="562" y="1728"/>
                  <a:pt x="599" y="1720"/>
                </a:cubicBezTo>
                <a:cubicBezTo>
                  <a:pt x="616" y="1716"/>
                  <a:pt x="631" y="1707"/>
                  <a:pt x="642" y="1694"/>
                </a:cubicBezTo>
                <a:cubicBezTo>
                  <a:pt x="739" y="1586"/>
                  <a:pt x="809" y="1449"/>
                  <a:pt x="876" y="1318"/>
                </a:cubicBezTo>
                <a:cubicBezTo>
                  <a:pt x="993" y="1091"/>
                  <a:pt x="1092" y="896"/>
                  <a:pt x="1293" y="875"/>
                </a:cubicBezTo>
                <a:cubicBezTo>
                  <a:pt x="1303" y="874"/>
                  <a:pt x="1312" y="874"/>
                  <a:pt x="1322" y="874"/>
                </a:cubicBezTo>
                <a:cubicBezTo>
                  <a:pt x="1510" y="874"/>
                  <a:pt x="1677" y="1050"/>
                  <a:pt x="1826" y="1209"/>
                </a:cubicBezTo>
                <a:cubicBezTo>
                  <a:pt x="2019" y="1414"/>
                  <a:pt x="2213" y="1520"/>
                  <a:pt x="2388" y="1520"/>
                </a:cubicBezTo>
                <a:cubicBezTo>
                  <a:pt x="2445" y="1520"/>
                  <a:pt x="2500" y="1509"/>
                  <a:pt x="2551" y="1486"/>
                </a:cubicBezTo>
                <a:cubicBezTo>
                  <a:pt x="2749" y="1401"/>
                  <a:pt x="2816" y="1205"/>
                  <a:pt x="2882" y="1016"/>
                </a:cubicBezTo>
                <a:cubicBezTo>
                  <a:pt x="2914" y="922"/>
                  <a:pt x="2947" y="825"/>
                  <a:pt x="2996" y="749"/>
                </a:cubicBezTo>
                <a:cubicBezTo>
                  <a:pt x="3062" y="645"/>
                  <a:pt x="3176" y="569"/>
                  <a:pt x="3311" y="540"/>
                </a:cubicBezTo>
                <a:cubicBezTo>
                  <a:pt x="3350" y="531"/>
                  <a:pt x="3389" y="527"/>
                  <a:pt x="3427" y="527"/>
                </a:cubicBezTo>
                <a:cubicBezTo>
                  <a:pt x="3521" y="527"/>
                  <a:pt x="3610" y="552"/>
                  <a:pt x="3684" y="601"/>
                </a:cubicBezTo>
                <a:cubicBezTo>
                  <a:pt x="3763" y="652"/>
                  <a:pt x="3828" y="726"/>
                  <a:pt x="3896" y="804"/>
                </a:cubicBezTo>
                <a:cubicBezTo>
                  <a:pt x="3931" y="842"/>
                  <a:pt x="3965" y="881"/>
                  <a:pt x="4000" y="918"/>
                </a:cubicBezTo>
                <a:cubicBezTo>
                  <a:pt x="4188" y="1108"/>
                  <a:pt x="4461" y="1224"/>
                  <a:pt x="4720" y="1224"/>
                </a:cubicBezTo>
                <a:cubicBezTo>
                  <a:pt x="4733" y="1224"/>
                  <a:pt x="4745" y="1224"/>
                  <a:pt x="4757" y="1224"/>
                </a:cubicBezTo>
                <a:cubicBezTo>
                  <a:pt x="4961" y="1217"/>
                  <a:pt x="5132" y="1138"/>
                  <a:pt x="5253" y="997"/>
                </a:cubicBezTo>
                <a:cubicBezTo>
                  <a:pt x="5350" y="884"/>
                  <a:pt x="5405" y="741"/>
                  <a:pt x="5458" y="603"/>
                </a:cubicBezTo>
                <a:cubicBezTo>
                  <a:pt x="5532" y="414"/>
                  <a:pt x="5595" y="249"/>
                  <a:pt x="5748" y="188"/>
                </a:cubicBezTo>
                <a:cubicBezTo>
                  <a:pt x="5784" y="174"/>
                  <a:pt x="5823" y="167"/>
                  <a:pt x="5861" y="167"/>
                </a:cubicBezTo>
                <a:cubicBezTo>
                  <a:pt x="6006" y="167"/>
                  <a:pt x="6157" y="257"/>
                  <a:pt x="6270" y="342"/>
                </a:cubicBezTo>
                <a:cubicBezTo>
                  <a:pt x="6297" y="363"/>
                  <a:pt x="6324" y="384"/>
                  <a:pt x="6351" y="405"/>
                </a:cubicBezTo>
                <a:cubicBezTo>
                  <a:pt x="6505" y="528"/>
                  <a:pt x="6665" y="654"/>
                  <a:pt x="6869" y="683"/>
                </a:cubicBezTo>
                <a:cubicBezTo>
                  <a:pt x="6888" y="686"/>
                  <a:pt x="6907" y="687"/>
                  <a:pt x="6926" y="687"/>
                </a:cubicBezTo>
                <a:cubicBezTo>
                  <a:pt x="7064" y="687"/>
                  <a:pt x="7208" y="621"/>
                  <a:pt x="7297" y="512"/>
                </a:cubicBezTo>
                <a:cubicBezTo>
                  <a:pt x="7373" y="418"/>
                  <a:pt x="7396" y="304"/>
                  <a:pt x="7359" y="200"/>
                </a:cubicBezTo>
                <a:cubicBezTo>
                  <a:pt x="7347" y="166"/>
                  <a:pt x="7314" y="144"/>
                  <a:pt x="7280" y="144"/>
                </a:cubicBezTo>
                <a:cubicBezTo>
                  <a:pt x="7270" y="144"/>
                  <a:pt x="7261" y="146"/>
                  <a:pt x="7252" y="149"/>
                </a:cubicBezTo>
                <a:cubicBezTo>
                  <a:pt x="7208" y="165"/>
                  <a:pt x="7186" y="212"/>
                  <a:pt x="7201" y="256"/>
                </a:cubicBezTo>
                <a:cubicBezTo>
                  <a:pt x="7223" y="318"/>
                  <a:pt x="7194" y="372"/>
                  <a:pt x="7166" y="406"/>
                </a:cubicBezTo>
                <a:cubicBezTo>
                  <a:pt x="7111" y="474"/>
                  <a:pt x="7015" y="519"/>
                  <a:pt x="6927" y="519"/>
                </a:cubicBezTo>
                <a:cubicBezTo>
                  <a:pt x="6916" y="519"/>
                  <a:pt x="6904" y="518"/>
                  <a:pt x="6893" y="516"/>
                </a:cubicBezTo>
                <a:cubicBezTo>
                  <a:pt x="6734" y="494"/>
                  <a:pt x="6598" y="387"/>
                  <a:pt x="6455" y="274"/>
                </a:cubicBezTo>
                <a:cubicBezTo>
                  <a:pt x="6427" y="252"/>
                  <a:pt x="6399" y="230"/>
                  <a:pt x="6372" y="209"/>
                </a:cubicBezTo>
                <a:cubicBezTo>
                  <a:pt x="6189" y="70"/>
                  <a:pt x="6015" y="0"/>
                  <a:pt x="58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1" name="Google Shape;1481;p56"/>
          <p:cNvGrpSpPr/>
          <p:nvPr/>
        </p:nvGrpSpPr>
        <p:grpSpPr>
          <a:xfrm rot="-5400000">
            <a:off x="8191474" y="4616297"/>
            <a:ext cx="221772" cy="200884"/>
            <a:chOff x="1640475" y="1197075"/>
            <a:chExt cx="55475" cy="50250"/>
          </a:xfrm>
        </p:grpSpPr>
        <p:sp>
          <p:nvSpPr>
            <p:cNvPr id="1482" name="Google Shape;1482;p56"/>
            <p:cNvSpPr/>
            <p:nvPr/>
          </p:nvSpPr>
          <p:spPr>
            <a:xfrm>
              <a:off x="1671500" y="1229475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7" y="0"/>
                  </a:moveTo>
                  <a:cubicBezTo>
                    <a:pt x="607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1" y="714"/>
                    <a:pt x="511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5" y="0"/>
                    <a:pt x="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6"/>
            <p:cNvSpPr/>
            <p:nvPr/>
          </p:nvSpPr>
          <p:spPr>
            <a:xfrm>
              <a:off x="1640475" y="1224000"/>
              <a:ext cx="24450" cy="17850"/>
            </a:xfrm>
            <a:custGeom>
              <a:avLst/>
              <a:gdLst/>
              <a:ahLst/>
              <a:cxnLst/>
              <a:rect l="l" t="t" r="r" b="b"/>
              <a:pathLst>
                <a:path w="978" h="714" extrusionOk="0">
                  <a:moveTo>
                    <a:pt x="716" y="0"/>
                  </a:moveTo>
                  <a:cubicBezTo>
                    <a:pt x="606" y="0"/>
                    <a:pt x="467" y="48"/>
                    <a:pt x="336" y="140"/>
                  </a:cubicBezTo>
                  <a:cubicBezTo>
                    <a:pt x="113" y="296"/>
                    <a:pt x="1" y="520"/>
                    <a:pt x="85" y="640"/>
                  </a:cubicBezTo>
                  <a:cubicBezTo>
                    <a:pt x="120" y="690"/>
                    <a:pt x="183" y="714"/>
                    <a:pt x="261" y="714"/>
                  </a:cubicBezTo>
                  <a:cubicBezTo>
                    <a:pt x="370" y="714"/>
                    <a:pt x="510" y="666"/>
                    <a:pt x="641" y="575"/>
                  </a:cubicBezTo>
                  <a:cubicBezTo>
                    <a:pt x="864" y="419"/>
                    <a:pt x="977" y="194"/>
                    <a:pt x="893" y="75"/>
                  </a:cubicBezTo>
                  <a:cubicBezTo>
                    <a:pt x="858" y="24"/>
                    <a:pt x="794" y="0"/>
                    <a:pt x="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6"/>
            <p:cNvSpPr/>
            <p:nvPr/>
          </p:nvSpPr>
          <p:spPr>
            <a:xfrm>
              <a:off x="1655775" y="1197075"/>
              <a:ext cx="24425" cy="17875"/>
            </a:xfrm>
            <a:custGeom>
              <a:avLst/>
              <a:gdLst/>
              <a:ahLst/>
              <a:cxnLst/>
              <a:rect l="l" t="t" r="r" b="b"/>
              <a:pathLst>
                <a:path w="977" h="715" extrusionOk="0">
                  <a:moveTo>
                    <a:pt x="716" y="1"/>
                  </a:moveTo>
                  <a:cubicBezTo>
                    <a:pt x="606" y="1"/>
                    <a:pt x="467" y="49"/>
                    <a:pt x="336" y="140"/>
                  </a:cubicBezTo>
                  <a:cubicBezTo>
                    <a:pt x="113" y="296"/>
                    <a:pt x="1" y="520"/>
                    <a:pt x="84" y="640"/>
                  </a:cubicBezTo>
                  <a:cubicBezTo>
                    <a:pt x="119" y="690"/>
                    <a:pt x="182" y="714"/>
                    <a:pt x="260" y="714"/>
                  </a:cubicBezTo>
                  <a:cubicBezTo>
                    <a:pt x="371" y="714"/>
                    <a:pt x="510" y="666"/>
                    <a:pt x="641" y="575"/>
                  </a:cubicBezTo>
                  <a:cubicBezTo>
                    <a:pt x="864" y="419"/>
                    <a:pt x="976" y="194"/>
                    <a:pt x="893" y="75"/>
                  </a:cubicBezTo>
                  <a:cubicBezTo>
                    <a:pt x="858" y="25"/>
                    <a:pt x="794" y="1"/>
                    <a:pt x="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loria Hallelujah"/>
              <a:buNone/>
              <a:defRPr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●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○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SemiBold"/>
              <a:buChar char="■"/>
              <a:defRPr sz="1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700" r:id="rId5"/>
    <p:sldLayoutId id="2147483701" r:id="rId6"/>
    <p:sldLayoutId id="214748370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60"/>
          <p:cNvGrpSpPr/>
          <p:nvPr/>
        </p:nvGrpSpPr>
        <p:grpSpPr>
          <a:xfrm>
            <a:off x="1771111" y="991373"/>
            <a:ext cx="5602245" cy="2609700"/>
            <a:chOff x="6530374" y="1560189"/>
            <a:chExt cx="1045566" cy="505315"/>
          </a:xfrm>
        </p:grpSpPr>
        <p:sp>
          <p:nvSpPr>
            <p:cNvPr id="1496" name="Google Shape;1496;p60"/>
            <p:cNvSpPr/>
            <p:nvPr/>
          </p:nvSpPr>
          <p:spPr>
            <a:xfrm>
              <a:off x="6530374" y="1560189"/>
              <a:ext cx="1045566" cy="505315"/>
            </a:xfrm>
            <a:custGeom>
              <a:avLst/>
              <a:gdLst/>
              <a:ahLst/>
              <a:cxnLst/>
              <a:rect l="l" t="t" r="r" b="b"/>
              <a:pathLst>
                <a:path w="19723" h="9532" extrusionOk="0">
                  <a:moveTo>
                    <a:pt x="9861" y="175"/>
                  </a:moveTo>
                  <a:cubicBezTo>
                    <a:pt x="10245" y="742"/>
                    <a:pt x="10895" y="1094"/>
                    <a:pt x="11565" y="1094"/>
                  </a:cubicBezTo>
                  <a:cubicBezTo>
                    <a:pt x="11781" y="1094"/>
                    <a:pt x="11999" y="1057"/>
                    <a:pt x="12211" y="979"/>
                  </a:cubicBezTo>
                  <a:cubicBezTo>
                    <a:pt x="12911" y="723"/>
                    <a:pt x="13445" y="285"/>
                    <a:pt x="14221" y="239"/>
                  </a:cubicBezTo>
                  <a:cubicBezTo>
                    <a:pt x="14270" y="236"/>
                    <a:pt x="14321" y="235"/>
                    <a:pt x="14373" y="235"/>
                  </a:cubicBezTo>
                  <a:cubicBezTo>
                    <a:pt x="15133" y="235"/>
                    <a:pt x="16163" y="545"/>
                    <a:pt x="16048" y="1478"/>
                  </a:cubicBezTo>
                  <a:cubicBezTo>
                    <a:pt x="16041" y="1535"/>
                    <a:pt x="16087" y="1562"/>
                    <a:pt x="16133" y="1562"/>
                  </a:cubicBezTo>
                  <a:cubicBezTo>
                    <a:pt x="16157" y="1562"/>
                    <a:pt x="16182" y="1555"/>
                    <a:pt x="16199" y="1541"/>
                  </a:cubicBezTo>
                  <a:cubicBezTo>
                    <a:pt x="16686" y="1153"/>
                    <a:pt x="17527" y="755"/>
                    <a:pt x="18213" y="755"/>
                  </a:cubicBezTo>
                  <a:cubicBezTo>
                    <a:pt x="18807" y="755"/>
                    <a:pt x="19284" y="1053"/>
                    <a:pt x="19314" y="1913"/>
                  </a:cubicBezTo>
                  <a:cubicBezTo>
                    <a:pt x="19337" y="2569"/>
                    <a:pt x="18664" y="4064"/>
                    <a:pt x="19549" y="4430"/>
                  </a:cubicBezTo>
                  <a:cubicBezTo>
                    <a:pt x="18503" y="4912"/>
                    <a:pt x="19343" y="6243"/>
                    <a:pt x="19362" y="7008"/>
                  </a:cubicBezTo>
                  <a:cubicBezTo>
                    <a:pt x="19383" y="7804"/>
                    <a:pt x="18831" y="8383"/>
                    <a:pt x="18042" y="8418"/>
                  </a:cubicBezTo>
                  <a:cubicBezTo>
                    <a:pt x="18014" y="8419"/>
                    <a:pt x="17987" y="8420"/>
                    <a:pt x="17960" y="8420"/>
                  </a:cubicBezTo>
                  <a:cubicBezTo>
                    <a:pt x="17298" y="8420"/>
                    <a:pt x="16725" y="8054"/>
                    <a:pt x="16125" y="7817"/>
                  </a:cubicBezTo>
                  <a:cubicBezTo>
                    <a:pt x="16120" y="7814"/>
                    <a:pt x="16115" y="7813"/>
                    <a:pt x="16110" y="7813"/>
                  </a:cubicBezTo>
                  <a:cubicBezTo>
                    <a:pt x="16086" y="7813"/>
                    <a:pt x="16076" y="7843"/>
                    <a:pt x="16084" y="7867"/>
                  </a:cubicBezTo>
                  <a:cubicBezTo>
                    <a:pt x="16073" y="7878"/>
                    <a:pt x="16063" y="7893"/>
                    <a:pt x="16061" y="7915"/>
                  </a:cubicBezTo>
                  <a:cubicBezTo>
                    <a:pt x="15988" y="8725"/>
                    <a:pt x="15379" y="9325"/>
                    <a:pt x="14561" y="9368"/>
                  </a:cubicBezTo>
                  <a:cubicBezTo>
                    <a:pt x="14521" y="9370"/>
                    <a:pt x="14480" y="9371"/>
                    <a:pt x="14439" y="9371"/>
                  </a:cubicBezTo>
                  <a:cubicBezTo>
                    <a:pt x="13790" y="9371"/>
                    <a:pt x="13174" y="9100"/>
                    <a:pt x="12573" y="8878"/>
                  </a:cubicBezTo>
                  <a:cubicBezTo>
                    <a:pt x="12138" y="8718"/>
                    <a:pt x="11669" y="8569"/>
                    <a:pt x="11199" y="8569"/>
                  </a:cubicBezTo>
                  <a:cubicBezTo>
                    <a:pt x="11057" y="8569"/>
                    <a:pt x="10915" y="8583"/>
                    <a:pt x="10774" y="8613"/>
                  </a:cubicBezTo>
                  <a:cubicBezTo>
                    <a:pt x="10407" y="8694"/>
                    <a:pt x="9977" y="8910"/>
                    <a:pt x="9861" y="9293"/>
                  </a:cubicBezTo>
                  <a:cubicBezTo>
                    <a:pt x="9746" y="8910"/>
                    <a:pt x="9316" y="8694"/>
                    <a:pt x="8949" y="8613"/>
                  </a:cubicBezTo>
                  <a:cubicBezTo>
                    <a:pt x="8808" y="8583"/>
                    <a:pt x="8666" y="8569"/>
                    <a:pt x="8524" y="8569"/>
                  </a:cubicBezTo>
                  <a:cubicBezTo>
                    <a:pt x="8054" y="8569"/>
                    <a:pt x="7584" y="8718"/>
                    <a:pt x="7149" y="8878"/>
                  </a:cubicBezTo>
                  <a:cubicBezTo>
                    <a:pt x="6549" y="9100"/>
                    <a:pt x="5933" y="9371"/>
                    <a:pt x="5284" y="9371"/>
                  </a:cubicBezTo>
                  <a:cubicBezTo>
                    <a:pt x="5243" y="9371"/>
                    <a:pt x="5202" y="9370"/>
                    <a:pt x="5162" y="9368"/>
                  </a:cubicBezTo>
                  <a:cubicBezTo>
                    <a:pt x="4344" y="9325"/>
                    <a:pt x="3735" y="8725"/>
                    <a:pt x="3661" y="7915"/>
                  </a:cubicBezTo>
                  <a:cubicBezTo>
                    <a:pt x="3660" y="7893"/>
                    <a:pt x="3651" y="7878"/>
                    <a:pt x="3638" y="7867"/>
                  </a:cubicBezTo>
                  <a:cubicBezTo>
                    <a:pt x="3646" y="7843"/>
                    <a:pt x="3636" y="7813"/>
                    <a:pt x="3612" y="7813"/>
                  </a:cubicBezTo>
                  <a:cubicBezTo>
                    <a:pt x="3607" y="7813"/>
                    <a:pt x="3602" y="7814"/>
                    <a:pt x="3597" y="7817"/>
                  </a:cubicBezTo>
                  <a:cubicBezTo>
                    <a:pt x="2998" y="8054"/>
                    <a:pt x="2425" y="8420"/>
                    <a:pt x="1763" y="8420"/>
                  </a:cubicBezTo>
                  <a:cubicBezTo>
                    <a:pt x="1736" y="8420"/>
                    <a:pt x="1708" y="8419"/>
                    <a:pt x="1681" y="8418"/>
                  </a:cubicBezTo>
                  <a:cubicBezTo>
                    <a:pt x="892" y="8383"/>
                    <a:pt x="340" y="7804"/>
                    <a:pt x="361" y="7008"/>
                  </a:cubicBezTo>
                  <a:cubicBezTo>
                    <a:pt x="380" y="6243"/>
                    <a:pt x="1220" y="4912"/>
                    <a:pt x="174" y="4430"/>
                  </a:cubicBezTo>
                  <a:cubicBezTo>
                    <a:pt x="1059" y="4064"/>
                    <a:pt x="386" y="2569"/>
                    <a:pt x="409" y="1913"/>
                  </a:cubicBezTo>
                  <a:cubicBezTo>
                    <a:pt x="439" y="1053"/>
                    <a:pt x="916" y="755"/>
                    <a:pt x="1510" y="755"/>
                  </a:cubicBezTo>
                  <a:cubicBezTo>
                    <a:pt x="2196" y="755"/>
                    <a:pt x="3037" y="1153"/>
                    <a:pt x="3524" y="1541"/>
                  </a:cubicBezTo>
                  <a:cubicBezTo>
                    <a:pt x="3541" y="1555"/>
                    <a:pt x="3566" y="1562"/>
                    <a:pt x="3590" y="1562"/>
                  </a:cubicBezTo>
                  <a:cubicBezTo>
                    <a:pt x="3636" y="1562"/>
                    <a:pt x="3682" y="1535"/>
                    <a:pt x="3675" y="1478"/>
                  </a:cubicBezTo>
                  <a:cubicBezTo>
                    <a:pt x="3560" y="545"/>
                    <a:pt x="4590" y="235"/>
                    <a:pt x="5349" y="235"/>
                  </a:cubicBezTo>
                  <a:cubicBezTo>
                    <a:pt x="5401" y="235"/>
                    <a:pt x="5452" y="236"/>
                    <a:pt x="5501" y="239"/>
                  </a:cubicBezTo>
                  <a:cubicBezTo>
                    <a:pt x="6278" y="285"/>
                    <a:pt x="6812" y="723"/>
                    <a:pt x="7512" y="979"/>
                  </a:cubicBezTo>
                  <a:cubicBezTo>
                    <a:pt x="7724" y="1057"/>
                    <a:pt x="7942" y="1094"/>
                    <a:pt x="8158" y="1094"/>
                  </a:cubicBezTo>
                  <a:cubicBezTo>
                    <a:pt x="8827" y="1094"/>
                    <a:pt x="9476" y="742"/>
                    <a:pt x="9861" y="175"/>
                  </a:cubicBezTo>
                  <a:close/>
                  <a:moveTo>
                    <a:pt x="9828" y="0"/>
                  </a:moveTo>
                  <a:cubicBezTo>
                    <a:pt x="9805" y="0"/>
                    <a:pt x="9782" y="11"/>
                    <a:pt x="9766" y="36"/>
                  </a:cubicBezTo>
                  <a:cubicBezTo>
                    <a:pt x="9435" y="592"/>
                    <a:pt x="8822" y="937"/>
                    <a:pt x="8177" y="937"/>
                  </a:cubicBezTo>
                  <a:cubicBezTo>
                    <a:pt x="8124" y="937"/>
                    <a:pt x="8071" y="935"/>
                    <a:pt x="8018" y="930"/>
                  </a:cubicBezTo>
                  <a:cubicBezTo>
                    <a:pt x="7293" y="865"/>
                    <a:pt x="6726" y="293"/>
                    <a:pt x="6019" y="131"/>
                  </a:cubicBezTo>
                  <a:cubicBezTo>
                    <a:pt x="5831" y="88"/>
                    <a:pt x="5608" y="64"/>
                    <a:pt x="5375" y="64"/>
                  </a:cubicBezTo>
                  <a:cubicBezTo>
                    <a:pt x="4515" y="64"/>
                    <a:pt x="3504" y="390"/>
                    <a:pt x="3490" y="1296"/>
                  </a:cubicBezTo>
                  <a:cubicBezTo>
                    <a:pt x="2982" y="927"/>
                    <a:pt x="2217" y="528"/>
                    <a:pt x="1536" y="528"/>
                  </a:cubicBezTo>
                  <a:cubicBezTo>
                    <a:pt x="1244" y="528"/>
                    <a:pt x="968" y="602"/>
                    <a:pt x="734" y="783"/>
                  </a:cubicBezTo>
                  <a:cubicBezTo>
                    <a:pt x="377" y="1061"/>
                    <a:pt x="243" y="1536"/>
                    <a:pt x="241" y="1971"/>
                  </a:cubicBezTo>
                  <a:cubicBezTo>
                    <a:pt x="238" y="2633"/>
                    <a:pt x="901" y="4026"/>
                    <a:pt x="52" y="4354"/>
                  </a:cubicBezTo>
                  <a:cubicBezTo>
                    <a:pt x="1" y="4374"/>
                    <a:pt x="5" y="4441"/>
                    <a:pt x="42" y="4460"/>
                  </a:cubicBezTo>
                  <a:cubicBezTo>
                    <a:pt x="20" y="4495"/>
                    <a:pt x="23" y="4543"/>
                    <a:pt x="72" y="4565"/>
                  </a:cubicBezTo>
                  <a:cubicBezTo>
                    <a:pt x="937" y="4942"/>
                    <a:pt x="370" y="6036"/>
                    <a:pt x="237" y="6668"/>
                  </a:cubicBezTo>
                  <a:cubicBezTo>
                    <a:pt x="132" y="7161"/>
                    <a:pt x="198" y="7698"/>
                    <a:pt x="528" y="8095"/>
                  </a:cubicBezTo>
                  <a:cubicBezTo>
                    <a:pt x="843" y="8475"/>
                    <a:pt x="1259" y="8621"/>
                    <a:pt x="1700" y="8621"/>
                  </a:cubicBezTo>
                  <a:cubicBezTo>
                    <a:pt x="2334" y="8621"/>
                    <a:pt x="3017" y="8317"/>
                    <a:pt x="3511" y="7968"/>
                  </a:cubicBezTo>
                  <a:cubicBezTo>
                    <a:pt x="3597" y="8944"/>
                    <a:pt x="4401" y="9531"/>
                    <a:pt x="5316" y="9531"/>
                  </a:cubicBezTo>
                  <a:cubicBezTo>
                    <a:pt x="5424" y="9531"/>
                    <a:pt x="5533" y="9523"/>
                    <a:pt x="5642" y="9507"/>
                  </a:cubicBezTo>
                  <a:cubicBezTo>
                    <a:pt x="6327" y="9403"/>
                    <a:pt x="6947" y="9064"/>
                    <a:pt x="7604" y="8863"/>
                  </a:cubicBezTo>
                  <a:cubicBezTo>
                    <a:pt x="7903" y="8772"/>
                    <a:pt x="8217" y="8701"/>
                    <a:pt x="8531" y="8701"/>
                  </a:cubicBezTo>
                  <a:cubicBezTo>
                    <a:pt x="8659" y="8701"/>
                    <a:pt x="8787" y="8713"/>
                    <a:pt x="8914" y="8740"/>
                  </a:cubicBezTo>
                  <a:cubicBezTo>
                    <a:pt x="9330" y="8828"/>
                    <a:pt x="9567" y="9057"/>
                    <a:pt x="9831" y="9367"/>
                  </a:cubicBezTo>
                  <a:cubicBezTo>
                    <a:pt x="9836" y="9373"/>
                    <a:pt x="9842" y="9375"/>
                    <a:pt x="9848" y="9375"/>
                  </a:cubicBezTo>
                  <a:cubicBezTo>
                    <a:pt x="9853" y="9375"/>
                    <a:pt x="9858" y="9374"/>
                    <a:pt x="9862" y="9371"/>
                  </a:cubicBezTo>
                  <a:cubicBezTo>
                    <a:pt x="9866" y="9374"/>
                    <a:pt x="9871" y="9375"/>
                    <a:pt x="9875" y="9375"/>
                  </a:cubicBezTo>
                  <a:cubicBezTo>
                    <a:pt x="9881" y="9375"/>
                    <a:pt x="9887" y="9373"/>
                    <a:pt x="9892" y="9367"/>
                  </a:cubicBezTo>
                  <a:cubicBezTo>
                    <a:pt x="10157" y="9057"/>
                    <a:pt x="10394" y="8828"/>
                    <a:pt x="10809" y="8740"/>
                  </a:cubicBezTo>
                  <a:cubicBezTo>
                    <a:pt x="10936" y="8713"/>
                    <a:pt x="11064" y="8701"/>
                    <a:pt x="11192" y="8701"/>
                  </a:cubicBezTo>
                  <a:cubicBezTo>
                    <a:pt x="11506" y="8701"/>
                    <a:pt x="11820" y="8772"/>
                    <a:pt x="12119" y="8863"/>
                  </a:cubicBezTo>
                  <a:cubicBezTo>
                    <a:pt x="12776" y="9064"/>
                    <a:pt x="13396" y="9403"/>
                    <a:pt x="14081" y="9507"/>
                  </a:cubicBezTo>
                  <a:cubicBezTo>
                    <a:pt x="14190" y="9523"/>
                    <a:pt x="14299" y="9531"/>
                    <a:pt x="14407" y="9531"/>
                  </a:cubicBezTo>
                  <a:cubicBezTo>
                    <a:pt x="15323" y="9531"/>
                    <a:pt x="16127" y="8944"/>
                    <a:pt x="16212" y="7968"/>
                  </a:cubicBezTo>
                  <a:cubicBezTo>
                    <a:pt x="16706" y="8317"/>
                    <a:pt x="17389" y="8621"/>
                    <a:pt x="18023" y="8621"/>
                  </a:cubicBezTo>
                  <a:cubicBezTo>
                    <a:pt x="18463" y="8621"/>
                    <a:pt x="18880" y="8475"/>
                    <a:pt x="19195" y="8095"/>
                  </a:cubicBezTo>
                  <a:cubicBezTo>
                    <a:pt x="19525" y="7698"/>
                    <a:pt x="19591" y="7161"/>
                    <a:pt x="19486" y="6668"/>
                  </a:cubicBezTo>
                  <a:cubicBezTo>
                    <a:pt x="19354" y="6036"/>
                    <a:pt x="18788" y="4942"/>
                    <a:pt x="19652" y="4565"/>
                  </a:cubicBezTo>
                  <a:cubicBezTo>
                    <a:pt x="19701" y="4543"/>
                    <a:pt x="19704" y="4495"/>
                    <a:pt x="19682" y="4460"/>
                  </a:cubicBezTo>
                  <a:cubicBezTo>
                    <a:pt x="19718" y="4441"/>
                    <a:pt x="19722" y="4374"/>
                    <a:pt x="19672" y="4354"/>
                  </a:cubicBezTo>
                  <a:cubicBezTo>
                    <a:pt x="18822" y="4026"/>
                    <a:pt x="19486" y="2633"/>
                    <a:pt x="19483" y="1971"/>
                  </a:cubicBezTo>
                  <a:cubicBezTo>
                    <a:pt x="19481" y="1536"/>
                    <a:pt x="19347" y="1061"/>
                    <a:pt x="18989" y="783"/>
                  </a:cubicBezTo>
                  <a:cubicBezTo>
                    <a:pt x="18755" y="602"/>
                    <a:pt x="18479" y="528"/>
                    <a:pt x="18187" y="528"/>
                  </a:cubicBezTo>
                  <a:cubicBezTo>
                    <a:pt x="17507" y="528"/>
                    <a:pt x="16743" y="927"/>
                    <a:pt x="16234" y="1296"/>
                  </a:cubicBezTo>
                  <a:cubicBezTo>
                    <a:pt x="16219" y="390"/>
                    <a:pt x="15209" y="64"/>
                    <a:pt x="14349" y="64"/>
                  </a:cubicBezTo>
                  <a:cubicBezTo>
                    <a:pt x="14116" y="64"/>
                    <a:pt x="13893" y="88"/>
                    <a:pt x="13705" y="131"/>
                  </a:cubicBezTo>
                  <a:cubicBezTo>
                    <a:pt x="12997" y="293"/>
                    <a:pt x="12430" y="865"/>
                    <a:pt x="11705" y="930"/>
                  </a:cubicBezTo>
                  <a:cubicBezTo>
                    <a:pt x="11652" y="935"/>
                    <a:pt x="11599" y="937"/>
                    <a:pt x="11547" y="937"/>
                  </a:cubicBezTo>
                  <a:cubicBezTo>
                    <a:pt x="10902" y="937"/>
                    <a:pt x="10289" y="591"/>
                    <a:pt x="9957" y="36"/>
                  </a:cubicBezTo>
                  <a:cubicBezTo>
                    <a:pt x="9941" y="11"/>
                    <a:pt x="9919" y="0"/>
                    <a:pt x="9896" y="0"/>
                  </a:cubicBezTo>
                  <a:cubicBezTo>
                    <a:pt x="9884" y="0"/>
                    <a:pt x="9873" y="3"/>
                    <a:pt x="9862" y="7"/>
                  </a:cubicBezTo>
                  <a:cubicBezTo>
                    <a:pt x="9851" y="3"/>
                    <a:pt x="9840" y="0"/>
                    <a:pt x="9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6539545" y="1569360"/>
              <a:ext cx="1027223" cy="487609"/>
            </a:xfrm>
            <a:custGeom>
              <a:avLst/>
              <a:gdLst/>
              <a:ahLst/>
              <a:cxnLst/>
              <a:rect l="l" t="t" r="r" b="b"/>
              <a:pathLst>
                <a:path w="19377" h="9198" extrusionOk="0">
                  <a:moveTo>
                    <a:pt x="13830" y="402"/>
                  </a:moveTo>
                  <a:cubicBezTo>
                    <a:pt x="13849" y="402"/>
                    <a:pt x="13861" y="428"/>
                    <a:pt x="13846" y="442"/>
                  </a:cubicBezTo>
                  <a:cubicBezTo>
                    <a:pt x="13723" y="566"/>
                    <a:pt x="13500" y="614"/>
                    <a:pt x="13334" y="640"/>
                  </a:cubicBezTo>
                  <a:cubicBezTo>
                    <a:pt x="13332" y="640"/>
                    <a:pt x="13331" y="640"/>
                    <a:pt x="13329" y="640"/>
                  </a:cubicBezTo>
                  <a:cubicBezTo>
                    <a:pt x="13302" y="640"/>
                    <a:pt x="13291" y="600"/>
                    <a:pt x="13321" y="594"/>
                  </a:cubicBezTo>
                  <a:cubicBezTo>
                    <a:pt x="13409" y="574"/>
                    <a:pt x="13495" y="549"/>
                    <a:pt x="13579" y="516"/>
                  </a:cubicBezTo>
                  <a:cubicBezTo>
                    <a:pt x="13662" y="482"/>
                    <a:pt x="13738" y="429"/>
                    <a:pt x="13823" y="403"/>
                  </a:cubicBezTo>
                  <a:cubicBezTo>
                    <a:pt x="13826" y="402"/>
                    <a:pt x="13828" y="402"/>
                    <a:pt x="13830" y="402"/>
                  </a:cubicBezTo>
                  <a:close/>
                  <a:moveTo>
                    <a:pt x="14585" y="431"/>
                  </a:moveTo>
                  <a:cubicBezTo>
                    <a:pt x="14742" y="431"/>
                    <a:pt x="14918" y="504"/>
                    <a:pt x="14990" y="650"/>
                  </a:cubicBezTo>
                  <a:cubicBezTo>
                    <a:pt x="15001" y="673"/>
                    <a:pt x="14982" y="698"/>
                    <a:pt x="14961" y="698"/>
                  </a:cubicBezTo>
                  <a:cubicBezTo>
                    <a:pt x="14954" y="698"/>
                    <a:pt x="14946" y="695"/>
                    <a:pt x="14940" y="688"/>
                  </a:cubicBezTo>
                  <a:cubicBezTo>
                    <a:pt x="14836" y="578"/>
                    <a:pt x="14727" y="496"/>
                    <a:pt x="14568" y="495"/>
                  </a:cubicBezTo>
                  <a:cubicBezTo>
                    <a:pt x="14527" y="495"/>
                    <a:pt x="14527" y="433"/>
                    <a:pt x="14568" y="431"/>
                  </a:cubicBezTo>
                  <a:cubicBezTo>
                    <a:pt x="14573" y="431"/>
                    <a:pt x="14579" y="431"/>
                    <a:pt x="14585" y="431"/>
                  </a:cubicBezTo>
                  <a:close/>
                  <a:moveTo>
                    <a:pt x="4717" y="528"/>
                  </a:moveTo>
                  <a:cubicBezTo>
                    <a:pt x="4740" y="528"/>
                    <a:pt x="4762" y="529"/>
                    <a:pt x="4785" y="532"/>
                  </a:cubicBezTo>
                  <a:cubicBezTo>
                    <a:pt x="4827" y="536"/>
                    <a:pt x="4828" y="594"/>
                    <a:pt x="4785" y="598"/>
                  </a:cubicBezTo>
                  <a:cubicBezTo>
                    <a:pt x="4610" y="616"/>
                    <a:pt x="4454" y="645"/>
                    <a:pt x="4304" y="740"/>
                  </a:cubicBezTo>
                  <a:cubicBezTo>
                    <a:pt x="4298" y="744"/>
                    <a:pt x="4292" y="745"/>
                    <a:pt x="4287" y="745"/>
                  </a:cubicBezTo>
                  <a:cubicBezTo>
                    <a:pt x="4260" y="745"/>
                    <a:pt x="4244" y="705"/>
                    <a:pt x="4272" y="686"/>
                  </a:cubicBezTo>
                  <a:cubicBezTo>
                    <a:pt x="4400" y="595"/>
                    <a:pt x="4558" y="528"/>
                    <a:pt x="4717" y="528"/>
                  </a:cubicBezTo>
                  <a:close/>
                  <a:moveTo>
                    <a:pt x="5623" y="543"/>
                  </a:moveTo>
                  <a:cubicBezTo>
                    <a:pt x="5627" y="543"/>
                    <a:pt x="5630" y="544"/>
                    <a:pt x="5634" y="545"/>
                  </a:cubicBezTo>
                  <a:cubicBezTo>
                    <a:pt x="5798" y="597"/>
                    <a:pt x="5964" y="665"/>
                    <a:pt x="6102" y="771"/>
                  </a:cubicBezTo>
                  <a:cubicBezTo>
                    <a:pt x="6128" y="793"/>
                    <a:pt x="6114" y="831"/>
                    <a:pt x="6087" y="831"/>
                  </a:cubicBezTo>
                  <a:cubicBezTo>
                    <a:pt x="6081" y="831"/>
                    <a:pt x="6076" y="830"/>
                    <a:pt x="6070" y="827"/>
                  </a:cubicBezTo>
                  <a:cubicBezTo>
                    <a:pt x="5920" y="747"/>
                    <a:pt x="5776" y="665"/>
                    <a:pt x="5618" y="607"/>
                  </a:cubicBezTo>
                  <a:cubicBezTo>
                    <a:pt x="5583" y="593"/>
                    <a:pt x="5593" y="543"/>
                    <a:pt x="5623" y="543"/>
                  </a:cubicBezTo>
                  <a:close/>
                  <a:moveTo>
                    <a:pt x="9622" y="566"/>
                  </a:moveTo>
                  <a:cubicBezTo>
                    <a:pt x="9683" y="566"/>
                    <a:pt x="9749" y="637"/>
                    <a:pt x="9791" y="671"/>
                  </a:cubicBezTo>
                  <a:cubicBezTo>
                    <a:pt x="9876" y="736"/>
                    <a:pt x="9965" y="799"/>
                    <a:pt x="10045" y="874"/>
                  </a:cubicBezTo>
                  <a:cubicBezTo>
                    <a:pt x="10071" y="899"/>
                    <a:pt x="10047" y="941"/>
                    <a:pt x="10016" y="941"/>
                  </a:cubicBezTo>
                  <a:cubicBezTo>
                    <a:pt x="10010" y="941"/>
                    <a:pt x="10003" y="939"/>
                    <a:pt x="9997" y="935"/>
                  </a:cubicBezTo>
                  <a:cubicBezTo>
                    <a:pt x="9890" y="867"/>
                    <a:pt x="9798" y="756"/>
                    <a:pt x="9686" y="700"/>
                  </a:cubicBezTo>
                  <a:cubicBezTo>
                    <a:pt x="9659" y="686"/>
                    <a:pt x="9637" y="680"/>
                    <a:pt x="9618" y="680"/>
                  </a:cubicBezTo>
                  <a:cubicBezTo>
                    <a:pt x="9557" y="680"/>
                    <a:pt x="9526" y="740"/>
                    <a:pt x="9471" y="796"/>
                  </a:cubicBezTo>
                  <a:cubicBezTo>
                    <a:pt x="9414" y="850"/>
                    <a:pt x="9359" y="905"/>
                    <a:pt x="9303" y="960"/>
                  </a:cubicBezTo>
                  <a:cubicBezTo>
                    <a:pt x="9296" y="968"/>
                    <a:pt x="9287" y="971"/>
                    <a:pt x="9279" y="971"/>
                  </a:cubicBezTo>
                  <a:cubicBezTo>
                    <a:pt x="9250" y="971"/>
                    <a:pt x="9225" y="933"/>
                    <a:pt x="9251" y="907"/>
                  </a:cubicBezTo>
                  <a:cubicBezTo>
                    <a:pt x="9338" y="815"/>
                    <a:pt x="9424" y="720"/>
                    <a:pt x="9514" y="631"/>
                  </a:cubicBezTo>
                  <a:cubicBezTo>
                    <a:pt x="9545" y="600"/>
                    <a:pt x="9574" y="566"/>
                    <a:pt x="9621" y="566"/>
                  </a:cubicBezTo>
                  <a:cubicBezTo>
                    <a:pt x="9621" y="566"/>
                    <a:pt x="9622" y="566"/>
                    <a:pt x="9622" y="566"/>
                  </a:cubicBezTo>
                  <a:close/>
                  <a:moveTo>
                    <a:pt x="1705" y="942"/>
                  </a:moveTo>
                  <a:cubicBezTo>
                    <a:pt x="1707" y="942"/>
                    <a:pt x="1709" y="942"/>
                    <a:pt x="1711" y="943"/>
                  </a:cubicBezTo>
                  <a:cubicBezTo>
                    <a:pt x="1863" y="1005"/>
                    <a:pt x="2021" y="1061"/>
                    <a:pt x="2167" y="1138"/>
                  </a:cubicBezTo>
                  <a:cubicBezTo>
                    <a:pt x="2193" y="1151"/>
                    <a:pt x="2179" y="1192"/>
                    <a:pt x="2154" y="1192"/>
                  </a:cubicBezTo>
                  <a:cubicBezTo>
                    <a:pt x="2151" y="1192"/>
                    <a:pt x="2148" y="1191"/>
                    <a:pt x="2145" y="1190"/>
                  </a:cubicBezTo>
                  <a:cubicBezTo>
                    <a:pt x="1991" y="1133"/>
                    <a:pt x="1842" y="1053"/>
                    <a:pt x="1695" y="982"/>
                  </a:cubicBezTo>
                  <a:cubicBezTo>
                    <a:pt x="1676" y="972"/>
                    <a:pt x="1687" y="942"/>
                    <a:pt x="1705" y="942"/>
                  </a:cubicBezTo>
                  <a:close/>
                  <a:moveTo>
                    <a:pt x="12528" y="879"/>
                  </a:moveTo>
                  <a:cubicBezTo>
                    <a:pt x="12549" y="879"/>
                    <a:pt x="12564" y="910"/>
                    <a:pt x="12548" y="928"/>
                  </a:cubicBezTo>
                  <a:cubicBezTo>
                    <a:pt x="12413" y="1070"/>
                    <a:pt x="12234" y="1155"/>
                    <a:pt x="12046" y="1200"/>
                  </a:cubicBezTo>
                  <a:cubicBezTo>
                    <a:pt x="12043" y="1200"/>
                    <a:pt x="12041" y="1200"/>
                    <a:pt x="12039" y="1200"/>
                  </a:cubicBezTo>
                  <a:cubicBezTo>
                    <a:pt x="12014" y="1200"/>
                    <a:pt x="12006" y="1163"/>
                    <a:pt x="12033" y="1154"/>
                  </a:cubicBezTo>
                  <a:cubicBezTo>
                    <a:pt x="12213" y="1096"/>
                    <a:pt x="12365" y="998"/>
                    <a:pt x="12514" y="884"/>
                  </a:cubicBezTo>
                  <a:cubicBezTo>
                    <a:pt x="12518" y="881"/>
                    <a:pt x="12523" y="879"/>
                    <a:pt x="12528" y="879"/>
                  </a:cubicBezTo>
                  <a:close/>
                  <a:moveTo>
                    <a:pt x="17555" y="1021"/>
                  </a:moveTo>
                  <a:cubicBezTo>
                    <a:pt x="17586" y="1021"/>
                    <a:pt x="17616" y="1023"/>
                    <a:pt x="17647" y="1027"/>
                  </a:cubicBezTo>
                  <a:cubicBezTo>
                    <a:pt x="17688" y="1032"/>
                    <a:pt x="17690" y="1092"/>
                    <a:pt x="17647" y="1093"/>
                  </a:cubicBezTo>
                  <a:cubicBezTo>
                    <a:pt x="17464" y="1095"/>
                    <a:pt x="17289" y="1122"/>
                    <a:pt x="17123" y="1201"/>
                  </a:cubicBezTo>
                  <a:cubicBezTo>
                    <a:pt x="17119" y="1203"/>
                    <a:pt x="17114" y="1204"/>
                    <a:pt x="17110" y="1204"/>
                  </a:cubicBezTo>
                  <a:cubicBezTo>
                    <a:pt x="17082" y="1204"/>
                    <a:pt x="17063" y="1164"/>
                    <a:pt x="17092" y="1148"/>
                  </a:cubicBezTo>
                  <a:cubicBezTo>
                    <a:pt x="17237" y="1070"/>
                    <a:pt x="17393" y="1021"/>
                    <a:pt x="17555" y="1021"/>
                  </a:cubicBezTo>
                  <a:close/>
                  <a:moveTo>
                    <a:pt x="6820" y="1036"/>
                  </a:moveTo>
                  <a:cubicBezTo>
                    <a:pt x="6824" y="1036"/>
                    <a:pt x="6829" y="1037"/>
                    <a:pt x="6833" y="1039"/>
                  </a:cubicBezTo>
                  <a:cubicBezTo>
                    <a:pt x="7045" y="1154"/>
                    <a:pt x="7248" y="1178"/>
                    <a:pt x="7474" y="1234"/>
                  </a:cubicBezTo>
                  <a:cubicBezTo>
                    <a:pt x="7509" y="1243"/>
                    <a:pt x="7498" y="1290"/>
                    <a:pt x="7467" y="1293"/>
                  </a:cubicBezTo>
                  <a:cubicBezTo>
                    <a:pt x="7451" y="1294"/>
                    <a:pt x="7435" y="1294"/>
                    <a:pt x="7419" y="1294"/>
                  </a:cubicBezTo>
                  <a:cubicBezTo>
                    <a:pt x="7206" y="1294"/>
                    <a:pt x="6981" y="1194"/>
                    <a:pt x="6805" y="1090"/>
                  </a:cubicBezTo>
                  <a:cubicBezTo>
                    <a:pt x="6776" y="1074"/>
                    <a:pt x="6794" y="1036"/>
                    <a:pt x="6820" y="1036"/>
                  </a:cubicBezTo>
                  <a:close/>
                  <a:moveTo>
                    <a:pt x="10646" y="1190"/>
                  </a:moveTo>
                  <a:cubicBezTo>
                    <a:pt x="10649" y="1190"/>
                    <a:pt x="10652" y="1191"/>
                    <a:pt x="10656" y="1192"/>
                  </a:cubicBezTo>
                  <a:cubicBezTo>
                    <a:pt x="10812" y="1258"/>
                    <a:pt x="10972" y="1285"/>
                    <a:pt x="11142" y="1288"/>
                  </a:cubicBezTo>
                  <a:cubicBezTo>
                    <a:pt x="11172" y="1289"/>
                    <a:pt x="11172" y="1334"/>
                    <a:pt x="11142" y="1335"/>
                  </a:cubicBezTo>
                  <a:cubicBezTo>
                    <a:pt x="11130" y="1336"/>
                    <a:pt x="11118" y="1336"/>
                    <a:pt x="11106" y="1336"/>
                  </a:cubicBezTo>
                  <a:cubicBezTo>
                    <a:pt x="10943" y="1336"/>
                    <a:pt x="10784" y="1295"/>
                    <a:pt x="10634" y="1227"/>
                  </a:cubicBezTo>
                  <a:cubicBezTo>
                    <a:pt x="10613" y="1218"/>
                    <a:pt x="10626" y="1190"/>
                    <a:pt x="10646" y="1190"/>
                  </a:cubicBezTo>
                  <a:close/>
                  <a:moveTo>
                    <a:pt x="8610" y="1183"/>
                  </a:moveTo>
                  <a:cubicBezTo>
                    <a:pt x="8635" y="1183"/>
                    <a:pt x="8654" y="1214"/>
                    <a:pt x="8632" y="1235"/>
                  </a:cubicBezTo>
                  <a:cubicBezTo>
                    <a:pt x="8546" y="1317"/>
                    <a:pt x="8424" y="1352"/>
                    <a:pt x="8304" y="1352"/>
                  </a:cubicBezTo>
                  <a:cubicBezTo>
                    <a:pt x="8253" y="1352"/>
                    <a:pt x="8202" y="1346"/>
                    <a:pt x="8155" y="1334"/>
                  </a:cubicBezTo>
                  <a:cubicBezTo>
                    <a:pt x="8121" y="1326"/>
                    <a:pt x="8133" y="1278"/>
                    <a:pt x="8163" y="1278"/>
                  </a:cubicBezTo>
                  <a:cubicBezTo>
                    <a:pt x="8165" y="1278"/>
                    <a:pt x="8168" y="1278"/>
                    <a:pt x="8170" y="1279"/>
                  </a:cubicBezTo>
                  <a:cubicBezTo>
                    <a:pt x="8201" y="1284"/>
                    <a:pt x="8232" y="1287"/>
                    <a:pt x="8261" y="1287"/>
                  </a:cubicBezTo>
                  <a:cubicBezTo>
                    <a:pt x="8380" y="1287"/>
                    <a:pt x="8484" y="1243"/>
                    <a:pt x="8595" y="1187"/>
                  </a:cubicBezTo>
                  <a:cubicBezTo>
                    <a:pt x="8600" y="1184"/>
                    <a:pt x="8605" y="1183"/>
                    <a:pt x="8610" y="1183"/>
                  </a:cubicBezTo>
                  <a:close/>
                  <a:moveTo>
                    <a:pt x="18243" y="1079"/>
                  </a:moveTo>
                  <a:cubicBezTo>
                    <a:pt x="18243" y="1079"/>
                    <a:pt x="18244" y="1079"/>
                    <a:pt x="18244" y="1079"/>
                  </a:cubicBezTo>
                  <a:cubicBezTo>
                    <a:pt x="18436" y="1087"/>
                    <a:pt x="18612" y="1213"/>
                    <a:pt x="18657" y="1405"/>
                  </a:cubicBezTo>
                  <a:cubicBezTo>
                    <a:pt x="18664" y="1430"/>
                    <a:pt x="18644" y="1446"/>
                    <a:pt x="18625" y="1446"/>
                  </a:cubicBezTo>
                  <a:cubicBezTo>
                    <a:pt x="18612" y="1446"/>
                    <a:pt x="18598" y="1439"/>
                    <a:pt x="18592" y="1423"/>
                  </a:cubicBezTo>
                  <a:cubicBezTo>
                    <a:pt x="18534" y="1266"/>
                    <a:pt x="18405" y="1146"/>
                    <a:pt x="18237" y="1123"/>
                  </a:cubicBezTo>
                  <a:cubicBezTo>
                    <a:pt x="18213" y="1118"/>
                    <a:pt x="18219" y="1079"/>
                    <a:pt x="18243" y="1079"/>
                  </a:cubicBezTo>
                  <a:close/>
                  <a:moveTo>
                    <a:pt x="1063" y="998"/>
                  </a:moveTo>
                  <a:cubicBezTo>
                    <a:pt x="1090" y="998"/>
                    <a:pt x="1109" y="1038"/>
                    <a:pt x="1079" y="1051"/>
                  </a:cubicBezTo>
                  <a:cubicBezTo>
                    <a:pt x="911" y="1128"/>
                    <a:pt x="785" y="1266"/>
                    <a:pt x="782" y="1459"/>
                  </a:cubicBezTo>
                  <a:cubicBezTo>
                    <a:pt x="782" y="1472"/>
                    <a:pt x="772" y="1478"/>
                    <a:pt x="762" y="1478"/>
                  </a:cubicBezTo>
                  <a:cubicBezTo>
                    <a:pt x="752" y="1478"/>
                    <a:pt x="742" y="1472"/>
                    <a:pt x="741" y="1459"/>
                  </a:cubicBezTo>
                  <a:cubicBezTo>
                    <a:pt x="724" y="1257"/>
                    <a:pt x="850" y="1040"/>
                    <a:pt x="1057" y="999"/>
                  </a:cubicBezTo>
                  <a:cubicBezTo>
                    <a:pt x="1059" y="998"/>
                    <a:pt x="1061" y="998"/>
                    <a:pt x="1063" y="998"/>
                  </a:cubicBezTo>
                  <a:close/>
                  <a:moveTo>
                    <a:pt x="15374" y="878"/>
                  </a:moveTo>
                  <a:cubicBezTo>
                    <a:pt x="15387" y="878"/>
                    <a:pt x="15400" y="884"/>
                    <a:pt x="15406" y="899"/>
                  </a:cubicBezTo>
                  <a:cubicBezTo>
                    <a:pt x="15503" y="1129"/>
                    <a:pt x="15613" y="1365"/>
                    <a:pt x="15678" y="1606"/>
                  </a:cubicBezTo>
                  <a:cubicBezTo>
                    <a:pt x="15686" y="1634"/>
                    <a:pt x="15659" y="1658"/>
                    <a:pt x="15635" y="1658"/>
                  </a:cubicBezTo>
                  <a:cubicBezTo>
                    <a:pt x="15622" y="1658"/>
                    <a:pt x="15609" y="1651"/>
                    <a:pt x="15602" y="1637"/>
                  </a:cubicBezTo>
                  <a:cubicBezTo>
                    <a:pt x="15494" y="1409"/>
                    <a:pt x="15422" y="1156"/>
                    <a:pt x="15346" y="917"/>
                  </a:cubicBezTo>
                  <a:cubicBezTo>
                    <a:pt x="15337" y="892"/>
                    <a:pt x="15355" y="878"/>
                    <a:pt x="15374" y="878"/>
                  </a:cubicBezTo>
                  <a:close/>
                  <a:moveTo>
                    <a:pt x="3888" y="1236"/>
                  </a:moveTo>
                  <a:cubicBezTo>
                    <a:pt x="3902" y="1236"/>
                    <a:pt x="3918" y="1249"/>
                    <a:pt x="3914" y="1266"/>
                  </a:cubicBezTo>
                  <a:cubicBezTo>
                    <a:pt x="3882" y="1397"/>
                    <a:pt x="3855" y="1521"/>
                    <a:pt x="3858" y="1658"/>
                  </a:cubicBezTo>
                  <a:cubicBezTo>
                    <a:pt x="3858" y="1667"/>
                    <a:pt x="3849" y="1673"/>
                    <a:pt x="3841" y="1673"/>
                  </a:cubicBezTo>
                  <a:cubicBezTo>
                    <a:pt x="3834" y="1673"/>
                    <a:pt x="3828" y="1670"/>
                    <a:pt x="3827" y="1662"/>
                  </a:cubicBezTo>
                  <a:cubicBezTo>
                    <a:pt x="3809" y="1523"/>
                    <a:pt x="3815" y="1378"/>
                    <a:pt x="3870" y="1248"/>
                  </a:cubicBezTo>
                  <a:cubicBezTo>
                    <a:pt x="3874" y="1239"/>
                    <a:pt x="3880" y="1236"/>
                    <a:pt x="3888" y="1236"/>
                  </a:cubicBezTo>
                  <a:close/>
                  <a:moveTo>
                    <a:pt x="16504" y="1426"/>
                  </a:moveTo>
                  <a:cubicBezTo>
                    <a:pt x="16533" y="1426"/>
                    <a:pt x="16549" y="1466"/>
                    <a:pt x="16520" y="1485"/>
                  </a:cubicBezTo>
                  <a:cubicBezTo>
                    <a:pt x="16379" y="1581"/>
                    <a:pt x="16227" y="1659"/>
                    <a:pt x="16077" y="1741"/>
                  </a:cubicBezTo>
                  <a:cubicBezTo>
                    <a:pt x="16072" y="1744"/>
                    <a:pt x="16067" y="1745"/>
                    <a:pt x="16063" y="1745"/>
                  </a:cubicBezTo>
                  <a:cubicBezTo>
                    <a:pt x="16037" y="1745"/>
                    <a:pt x="16022" y="1707"/>
                    <a:pt x="16049" y="1691"/>
                  </a:cubicBezTo>
                  <a:cubicBezTo>
                    <a:pt x="16193" y="1600"/>
                    <a:pt x="16335" y="1506"/>
                    <a:pt x="16488" y="1430"/>
                  </a:cubicBezTo>
                  <a:cubicBezTo>
                    <a:pt x="16493" y="1427"/>
                    <a:pt x="16499" y="1426"/>
                    <a:pt x="16504" y="1426"/>
                  </a:cubicBezTo>
                  <a:close/>
                  <a:moveTo>
                    <a:pt x="2689" y="1355"/>
                  </a:moveTo>
                  <a:cubicBezTo>
                    <a:pt x="2692" y="1355"/>
                    <a:pt x="2694" y="1355"/>
                    <a:pt x="2697" y="1357"/>
                  </a:cubicBezTo>
                  <a:cubicBezTo>
                    <a:pt x="2951" y="1460"/>
                    <a:pt x="3208" y="1615"/>
                    <a:pt x="3372" y="1841"/>
                  </a:cubicBezTo>
                  <a:cubicBezTo>
                    <a:pt x="3388" y="1862"/>
                    <a:pt x="3366" y="1885"/>
                    <a:pt x="3344" y="1885"/>
                  </a:cubicBezTo>
                  <a:cubicBezTo>
                    <a:pt x="3337" y="1885"/>
                    <a:pt x="3330" y="1883"/>
                    <a:pt x="3324" y="1877"/>
                  </a:cubicBezTo>
                  <a:cubicBezTo>
                    <a:pt x="3123" y="1688"/>
                    <a:pt x="2932" y="1517"/>
                    <a:pt x="2679" y="1400"/>
                  </a:cubicBezTo>
                  <a:cubicBezTo>
                    <a:pt x="2657" y="1391"/>
                    <a:pt x="2668" y="1355"/>
                    <a:pt x="2689" y="1355"/>
                  </a:cubicBezTo>
                  <a:close/>
                  <a:moveTo>
                    <a:pt x="18641" y="2029"/>
                  </a:moveTo>
                  <a:cubicBezTo>
                    <a:pt x="18653" y="2029"/>
                    <a:pt x="18666" y="2037"/>
                    <a:pt x="18667" y="2054"/>
                  </a:cubicBezTo>
                  <a:cubicBezTo>
                    <a:pt x="18679" y="2220"/>
                    <a:pt x="18687" y="2385"/>
                    <a:pt x="18675" y="2551"/>
                  </a:cubicBezTo>
                  <a:cubicBezTo>
                    <a:pt x="18674" y="2574"/>
                    <a:pt x="18657" y="2586"/>
                    <a:pt x="18640" y="2586"/>
                  </a:cubicBezTo>
                  <a:cubicBezTo>
                    <a:pt x="18623" y="2586"/>
                    <a:pt x="18606" y="2574"/>
                    <a:pt x="18605" y="2551"/>
                  </a:cubicBezTo>
                  <a:cubicBezTo>
                    <a:pt x="18593" y="2385"/>
                    <a:pt x="18602" y="2220"/>
                    <a:pt x="18613" y="2054"/>
                  </a:cubicBezTo>
                  <a:cubicBezTo>
                    <a:pt x="18615" y="2037"/>
                    <a:pt x="18628" y="2029"/>
                    <a:pt x="18641" y="2029"/>
                  </a:cubicBezTo>
                  <a:close/>
                  <a:moveTo>
                    <a:pt x="761" y="2031"/>
                  </a:moveTo>
                  <a:cubicBezTo>
                    <a:pt x="773" y="2031"/>
                    <a:pt x="786" y="2040"/>
                    <a:pt x="788" y="2054"/>
                  </a:cubicBezTo>
                  <a:cubicBezTo>
                    <a:pt x="797" y="2140"/>
                    <a:pt x="787" y="2225"/>
                    <a:pt x="792" y="2311"/>
                  </a:cubicBezTo>
                  <a:cubicBezTo>
                    <a:pt x="799" y="2407"/>
                    <a:pt x="815" y="2501"/>
                    <a:pt x="838" y="2594"/>
                  </a:cubicBezTo>
                  <a:cubicBezTo>
                    <a:pt x="843" y="2612"/>
                    <a:pt x="828" y="2624"/>
                    <a:pt x="813" y="2624"/>
                  </a:cubicBezTo>
                  <a:cubicBezTo>
                    <a:pt x="804" y="2624"/>
                    <a:pt x="795" y="2619"/>
                    <a:pt x="791" y="2608"/>
                  </a:cubicBezTo>
                  <a:cubicBezTo>
                    <a:pt x="742" y="2438"/>
                    <a:pt x="694" y="2223"/>
                    <a:pt x="740" y="2048"/>
                  </a:cubicBezTo>
                  <a:cubicBezTo>
                    <a:pt x="743" y="2036"/>
                    <a:pt x="752" y="2031"/>
                    <a:pt x="761" y="2031"/>
                  </a:cubicBezTo>
                  <a:close/>
                  <a:moveTo>
                    <a:pt x="18620" y="3063"/>
                  </a:moveTo>
                  <a:cubicBezTo>
                    <a:pt x="18637" y="3063"/>
                    <a:pt x="18653" y="3074"/>
                    <a:pt x="18651" y="3094"/>
                  </a:cubicBezTo>
                  <a:cubicBezTo>
                    <a:pt x="18636" y="3219"/>
                    <a:pt x="18636" y="3340"/>
                    <a:pt x="18663" y="3464"/>
                  </a:cubicBezTo>
                  <a:cubicBezTo>
                    <a:pt x="18687" y="3574"/>
                    <a:pt x="18743" y="3673"/>
                    <a:pt x="18776" y="3781"/>
                  </a:cubicBezTo>
                  <a:cubicBezTo>
                    <a:pt x="18783" y="3803"/>
                    <a:pt x="18764" y="3821"/>
                    <a:pt x="18745" y="3821"/>
                  </a:cubicBezTo>
                  <a:cubicBezTo>
                    <a:pt x="18737" y="3821"/>
                    <a:pt x="18730" y="3818"/>
                    <a:pt x="18723" y="3812"/>
                  </a:cubicBezTo>
                  <a:cubicBezTo>
                    <a:pt x="18549" y="3632"/>
                    <a:pt x="18533" y="3316"/>
                    <a:pt x="18590" y="3085"/>
                  </a:cubicBezTo>
                  <a:cubicBezTo>
                    <a:pt x="18593" y="3070"/>
                    <a:pt x="18607" y="3063"/>
                    <a:pt x="18620" y="3063"/>
                  </a:cubicBezTo>
                  <a:close/>
                  <a:moveTo>
                    <a:pt x="865" y="3273"/>
                  </a:moveTo>
                  <a:cubicBezTo>
                    <a:pt x="877" y="3273"/>
                    <a:pt x="889" y="3283"/>
                    <a:pt x="891" y="3297"/>
                  </a:cubicBezTo>
                  <a:cubicBezTo>
                    <a:pt x="914" y="3502"/>
                    <a:pt x="823" y="3724"/>
                    <a:pt x="730" y="3902"/>
                  </a:cubicBezTo>
                  <a:cubicBezTo>
                    <a:pt x="726" y="3911"/>
                    <a:pt x="719" y="3915"/>
                    <a:pt x="712" y="3915"/>
                  </a:cubicBezTo>
                  <a:cubicBezTo>
                    <a:pt x="696" y="3915"/>
                    <a:pt x="680" y="3897"/>
                    <a:pt x="689" y="3879"/>
                  </a:cubicBezTo>
                  <a:cubicBezTo>
                    <a:pt x="780" y="3684"/>
                    <a:pt x="796" y="3494"/>
                    <a:pt x="845" y="3290"/>
                  </a:cubicBezTo>
                  <a:cubicBezTo>
                    <a:pt x="848" y="3278"/>
                    <a:pt x="856" y="3273"/>
                    <a:pt x="865" y="3273"/>
                  </a:cubicBezTo>
                  <a:close/>
                  <a:moveTo>
                    <a:pt x="609" y="4308"/>
                  </a:moveTo>
                  <a:cubicBezTo>
                    <a:pt x="612" y="4308"/>
                    <a:pt x="615" y="4309"/>
                    <a:pt x="618" y="4309"/>
                  </a:cubicBezTo>
                  <a:cubicBezTo>
                    <a:pt x="703" y="4334"/>
                    <a:pt x="760" y="4412"/>
                    <a:pt x="811" y="4480"/>
                  </a:cubicBezTo>
                  <a:cubicBezTo>
                    <a:pt x="866" y="4556"/>
                    <a:pt x="910" y="4638"/>
                    <a:pt x="940" y="4728"/>
                  </a:cubicBezTo>
                  <a:cubicBezTo>
                    <a:pt x="946" y="4745"/>
                    <a:pt x="931" y="4758"/>
                    <a:pt x="916" y="4758"/>
                  </a:cubicBezTo>
                  <a:cubicBezTo>
                    <a:pt x="908" y="4758"/>
                    <a:pt x="900" y="4754"/>
                    <a:pt x="896" y="4746"/>
                  </a:cubicBezTo>
                  <a:cubicBezTo>
                    <a:pt x="855" y="4667"/>
                    <a:pt x="807" y="4594"/>
                    <a:pt x="745" y="4529"/>
                  </a:cubicBezTo>
                  <a:cubicBezTo>
                    <a:pt x="692" y="4472"/>
                    <a:pt x="619" y="4432"/>
                    <a:pt x="573" y="4367"/>
                  </a:cubicBezTo>
                  <a:cubicBezTo>
                    <a:pt x="556" y="4342"/>
                    <a:pt x="581" y="4308"/>
                    <a:pt x="609" y="4308"/>
                  </a:cubicBezTo>
                  <a:close/>
                  <a:moveTo>
                    <a:pt x="18776" y="4257"/>
                  </a:moveTo>
                  <a:cubicBezTo>
                    <a:pt x="18793" y="4257"/>
                    <a:pt x="18811" y="4276"/>
                    <a:pt x="18801" y="4298"/>
                  </a:cubicBezTo>
                  <a:cubicBezTo>
                    <a:pt x="18728" y="4466"/>
                    <a:pt x="18659" y="4643"/>
                    <a:pt x="18565" y="4801"/>
                  </a:cubicBezTo>
                  <a:cubicBezTo>
                    <a:pt x="18558" y="4813"/>
                    <a:pt x="18545" y="4818"/>
                    <a:pt x="18532" y="4818"/>
                  </a:cubicBezTo>
                  <a:cubicBezTo>
                    <a:pt x="18508" y="4818"/>
                    <a:pt x="18483" y="4798"/>
                    <a:pt x="18494" y="4771"/>
                  </a:cubicBezTo>
                  <a:cubicBezTo>
                    <a:pt x="18563" y="4597"/>
                    <a:pt x="18664" y="4434"/>
                    <a:pt x="18756" y="4271"/>
                  </a:cubicBezTo>
                  <a:cubicBezTo>
                    <a:pt x="18761" y="4261"/>
                    <a:pt x="18768" y="4257"/>
                    <a:pt x="18776" y="4257"/>
                  </a:cubicBezTo>
                  <a:close/>
                  <a:moveTo>
                    <a:pt x="18544" y="5240"/>
                  </a:moveTo>
                  <a:cubicBezTo>
                    <a:pt x="18558" y="5240"/>
                    <a:pt x="18571" y="5246"/>
                    <a:pt x="18578" y="5261"/>
                  </a:cubicBezTo>
                  <a:cubicBezTo>
                    <a:pt x="18618" y="5346"/>
                    <a:pt x="18649" y="5433"/>
                    <a:pt x="18681" y="5520"/>
                  </a:cubicBezTo>
                  <a:cubicBezTo>
                    <a:pt x="18692" y="5549"/>
                    <a:pt x="18663" y="5573"/>
                    <a:pt x="18636" y="5573"/>
                  </a:cubicBezTo>
                  <a:cubicBezTo>
                    <a:pt x="18623" y="5573"/>
                    <a:pt x="18610" y="5567"/>
                    <a:pt x="18604" y="5552"/>
                  </a:cubicBezTo>
                  <a:cubicBezTo>
                    <a:pt x="18568" y="5467"/>
                    <a:pt x="18529" y="5382"/>
                    <a:pt x="18499" y="5294"/>
                  </a:cubicBezTo>
                  <a:cubicBezTo>
                    <a:pt x="18489" y="5264"/>
                    <a:pt x="18518" y="5240"/>
                    <a:pt x="18544" y="5240"/>
                  </a:cubicBezTo>
                  <a:close/>
                  <a:moveTo>
                    <a:pt x="1015" y="5154"/>
                  </a:moveTo>
                  <a:cubicBezTo>
                    <a:pt x="1030" y="5154"/>
                    <a:pt x="1045" y="5166"/>
                    <a:pt x="1047" y="5184"/>
                  </a:cubicBezTo>
                  <a:cubicBezTo>
                    <a:pt x="1062" y="5425"/>
                    <a:pt x="930" y="5670"/>
                    <a:pt x="785" y="5852"/>
                  </a:cubicBezTo>
                  <a:cubicBezTo>
                    <a:pt x="778" y="5861"/>
                    <a:pt x="770" y="5864"/>
                    <a:pt x="761" y="5864"/>
                  </a:cubicBezTo>
                  <a:cubicBezTo>
                    <a:pt x="735" y="5864"/>
                    <a:pt x="707" y="5833"/>
                    <a:pt x="726" y="5807"/>
                  </a:cubicBezTo>
                  <a:cubicBezTo>
                    <a:pt x="876" y="5613"/>
                    <a:pt x="925" y="5407"/>
                    <a:pt x="988" y="5176"/>
                  </a:cubicBezTo>
                  <a:cubicBezTo>
                    <a:pt x="992" y="5161"/>
                    <a:pt x="1003" y="5154"/>
                    <a:pt x="1015" y="5154"/>
                  </a:cubicBezTo>
                  <a:close/>
                  <a:moveTo>
                    <a:pt x="18782" y="5896"/>
                  </a:moveTo>
                  <a:cubicBezTo>
                    <a:pt x="18793" y="5896"/>
                    <a:pt x="18804" y="5901"/>
                    <a:pt x="18810" y="5914"/>
                  </a:cubicBezTo>
                  <a:cubicBezTo>
                    <a:pt x="18901" y="6084"/>
                    <a:pt x="18888" y="6308"/>
                    <a:pt x="18837" y="6489"/>
                  </a:cubicBezTo>
                  <a:cubicBezTo>
                    <a:pt x="18832" y="6505"/>
                    <a:pt x="18820" y="6512"/>
                    <a:pt x="18807" y="6512"/>
                  </a:cubicBezTo>
                  <a:cubicBezTo>
                    <a:pt x="18787" y="6512"/>
                    <a:pt x="18766" y="6495"/>
                    <a:pt x="18772" y="6469"/>
                  </a:cubicBezTo>
                  <a:cubicBezTo>
                    <a:pt x="18813" y="6283"/>
                    <a:pt x="18780" y="6125"/>
                    <a:pt x="18745" y="5942"/>
                  </a:cubicBezTo>
                  <a:cubicBezTo>
                    <a:pt x="18740" y="5916"/>
                    <a:pt x="18762" y="5896"/>
                    <a:pt x="18782" y="5896"/>
                  </a:cubicBezTo>
                  <a:close/>
                  <a:moveTo>
                    <a:pt x="718" y="6544"/>
                  </a:moveTo>
                  <a:cubicBezTo>
                    <a:pt x="737" y="6544"/>
                    <a:pt x="757" y="6562"/>
                    <a:pt x="752" y="6585"/>
                  </a:cubicBezTo>
                  <a:cubicBezTo>
                    <a:pt x="705" y="6766"/>
                    <a:pt x="682" y="6932"/>
                    <a:pt x="733" y="7116"/>
                  </a:cubicBezTo>
                  <a:cubicBezTo>
                    <a:pt x="739" y="7139"/>
                    <a:pt x="721" y="7154"/>
                    <a:pt x="703" y="7154"/>
                  </a:cubicBezTo>
                  <a:cubicBezTo>
                    <a:pt x="690" y="7154"/>
                    <a:pt x="677" y="7147"/>
                    <a:pt x="672" y="7132"/>
                  </a:cubicBezTo>
                  <a:cubicBezTo>
                    <a:pt x="602" y="6949"/>
                    <a:pt x="595" y="6735"/>
                    <a:pt x="691" y="6560"/>
                  </a:cubicBezTo>
                  <a:cubicBezTo>
                    <a:pt x="697" y="6549"/>
                    <a:pt x="707" y="6544"/>
                    <a:pt x="718" y="6544"/>
                  </a:cubicBezTo>
                  <a:close/>
                  <a:moveTo>
                    <a:pt x="18828" y="6935"/>
                  </a:moveTo>
                  <a:cubicBezTo>
                    <a:pt x="18846" y="6935"/>
                    <a:pt x="18864" y="6947"/>
                    <a:pt x="18862" y="6969"/>
                  </a:cubicBezTo>
                  <a:cubicBezTo>
                    <a:pt x="18856" y="7107"/>
                    <a:pt x="18819" y="7246"/>
                    <a:pt x="18790" y="7381"/>
                  </a:cubicBezTo>
                  <a:cubicBezTo>
                    <a:pt x="18786" y="7399"/>
                    <a:pt x="18773" y="7407"/>
                    <a:pt x="18759" y="7407"/>
                  </a:cubicBezTo>
                  <a:cubicBezTo>
                    <a:pt x="18738" y="7407"/>
                    <a:pt x="18715" y="7389"/>
                    <a:pt x="18719" y="7361"/>
                  </a:cubicBezTo>
                  <a:cubicBezTo>
                    <a:pt x="18740" y="7228"/>
                    <a:pt x="18751" y="7088"/>
                    <a:pt x="18793" y="6960"/>
                  </a:cubicBezTo>
                  <a:cubicBezTo>
                    <a:pt x="18798" y="6943"/>
                    <a:pt x="18813" y="6935"/>
                    <a:pt x="18828" y="6935"/>
                  </a:cubicBezTo>
                  <a:close/>
                  <a:moveTo>
                    <a:pt x="16250" y="7097"/>
                  </a:moveTo>
                  <a:cubicBezTo>
                    <a:pt x="16256" y="7097"/>
                    <a:pt x="16262" y="7099"/>
                    <a:pt x="16269" y="7102"/>
                  </a:cubicBezTo>
                  <a:cubicBezTo>
                    <a:pt x="16470" y="7209"/>
                    <a:pt x="16677" y="7313"/>
                    <a:pt x="16873" y="7431"/>
                  </a:cubicBezTo>
                  <a:cubicBezTo>
                    <a:pt x="16906" y="7450"/>
                    <a:pt x="16886" y="7493"/>
                    <a:pt x="16855" y="7493"/>
                  </a:cubicBezTo>
                  <a:cubicBezTo>
                    <a:pt x="16850" y="7493"/>
                    <a:pt x="16845" y="7492"/>
                    <a:pt x="16839" y="7490"/>
                  </a:cubicBezTo>
                  <a:cubicBezTo>
                    <a:pt x="16632" y="7389"/>
                    <a:pt x="16432" y="7276"/>
                    <a:pt x="16231" y="7165"/>
                  </a:cubicBezTo>
                  <a:cubicBezTo>
                    <a:pt x="16196" y="7145"/>
                    <a:pt x="16218" y="7097"/>
                    <a:pt x="16250" y="7097"/>
                  </a:cubicBezTo>
                  <a:close/>
                  <a:moveTo>
                    <a:pt x="3396" y="7233"/>
                  </a:moveTo>
                  <a:cubicBezTo>
                    <a:pt x="3423" y="7233"/>
                    <a:pt x="3438" y="7280"/>
                    <a:pt x="3410" y="7294"/>
                  </a:cubicBezTo>
                  <a:cubicBezTo>
                    <a:pt x="3262" y="7370"/>
                    <a:pt x="3115" y="7451"/>
                    <a:pt x="2959" y="7508"/>
                  </a:cubicBezTo>
                  <a:cubicBezTo>
                    <a:pt x="2955" y="7509"/>
                    <a:pt x="2951" y="7510"/>
                    <a:pt x="2947" y="7510"/>
                  </a:cubicBezTo>
                  <a:cubicBezTo>
                    <a:pt x="2914" y="7510"/>
                    <a:pt x="2897" y="7457"/>
                    <a:pt x="2930" y="7438"/>
                  </a:cubicBezTo>
                  <a:cubicBezTo>
                    <a:pt x="3074" y="7357"/>
                    <a:pt x="3232" y="7298"/>
                    <a:pt x="3385" y="7235"/>
                  </a:cubicBezTo>
                  <a:cubicBezTo>
                    <a:pt x="3389" y="7234"/>
                    <a:pt x="3392" y="7233"/>
                    <a:pt x="3396" y="7233"/>
                  </a:cubicBezTo>
                  <a:close/>
                  <a:moveTo>
                    <a:pt x="15653" y="7278"/>
                  </a:moveTo>
                  <a:cubicBezTo>
                    <a:pt x="15675" y="7278"/>
                    <a:pt x="15700" y="7302"/>
                    <a:pt x="15696" y="7328"/>
                  </a:cubicBezTo>
                  <a:cubicBezTo>
                    <a:pt x="15670" y="7504"/>
                    <a:pt x="15560" y="7669"/>
                    <a:pt x="15447" y="7801"/>
                  </a:cubicBezTo>
                  <a:cubicBezTo>
                    <a:pt x="15438" y="7811"/>
                    <a:pt x="15427" y="7815"/>
                    <a:pt x="15417" y="7815"/>
                  </a:cubicBezTo>
                  <a:cubicBezTo>
                    <a:pt x="15385" y="7815"/>
                    <a:pt x="15356" y="7771"/>
                    <a:pt x="15384" y="7736"/>
                  </a:cubicBezTo>
                  <a:cubicBezTo>
                    <a:pt x="15496" y="7603"/>
                    <a:pt x="15554" y="7455"/>
                    <a:pt x="15624" y="7298"/>
                  </a:cubicBezTo>
                  <a:cubicBezTo>
                    <a:pt x="15631" y="7284"/>
                    <a:pt x="15642" y="7278"/>
                    <a:pt x="15653" y="7278"/>
                  </a:cubicBezTo>
                  <a:close/>
                  <a:moveTo>
                    <a:pt x="2352" y="7632"/>
                  </a:moveTo>
                  <a:cubicBezTo>
                    <a:pt x="2377" y="7632"/>
                    <a:pt x="2396" y="7669"/>
                    <a:pt x="2376" y="7691"/>
                  </a:cubicBezTo>
                  <a:cubicBezTo>
                    <a:pt x="2295" y="7774"/>
                    <a:pt x="2188" y="7824"/>
                    <a:pt x="2077" y="7824"/>
                  </a:cubicBezTo>
                  <a:cubicBezTo>
                    <a:pt x="2030" y="7824"/>
                    <a:pt x="1982" y="7815"/>
                    <a:pt x="1935" y="7795"/>
                  </a:cubicBezTo>
                  <a:cubicBezTo>
                    <a:pt x="1900" y="7781"/>
                    <a:pt x="1917" y="7720"/>
                    <a:pt x="1953" y="7720"/>
                  </a:cubicBezTo>
                  <a:cubicBezTo>
                    <a:pt x="1954" y="7720"/>
                    <a:pt x="1955" y="7720"/>
                    <a:pt x="1956" y="7720"/>
                  </a:cubicBezTo>
                  <a:cubicBezTo>
                    <a:pt x="1985" y="7723"/>
                    <a:pt x="2014" y="7725"/>
                    <a:pt x="2043" y="7725"/>
                  </a:cubicBezTo>
                  <a:cubicBezTo>
                    <a:pt x="2147" y="7725"/>
                    <a:pt x="2246" y="7703"/>
                    <a:pt x="2336" y="7638"/>
                  </a:cubicBezTo>
                  <a:cubicBezTo>
                    <a:pt x="2342" y="7634"/>
                    <a:pt x="2347" y="7632"/>
                    <a:pt x="2352" y="7632"/>
                  </a:cubicBezTo>
                  <a:close/>
                  <a:moveTo>
                    <a:pt x="922" y="7575"/>
                  </a:moveTo>
                  <a:cubicBezTo>
                    <a:pt x="935" y="7575"/>
                    <a:pt x="947" y="7581"/>
                    <a:pt x="955" y="7593"/>
                  </a:cubicBezTo>
                  <a:cubicBezTo>
                    <a:pt x="1019" y="7704"/>
                    <a:pt x="1141" y="7778"/>
                    <a:pt x="1266" y="7778"/>
                  </a:cubicBezTo>
                  <a:cubicBezTo>
                    <a:pt x="1311" y="7778"/>
                    <a:pt x="1355" y="7769"/>
                    <a:pt x="1398" y="7748"/>
                  </a:cubicBezTo>
                  <a:cubicBezTo>
                    <a:pt x="1403" y="7746"/>
                    <a:pt x="1407" y="7745"/>
                    <a:pt x="1411" y="7745"/>
                  </a:cubicBezTo>
                  <a:cubicBezTo>
                    <a:pt x="1436" y="7745"/>
                    <a:pt x="1451" y="7780"/>
                    <a:pt x="1426" y="7795"/>
                  </a:cubicBezTo>
                  <a:cubicBezTo>
                    <a:pt x="1363" y="7832"/>
                    <a:pt x="1294" y="7849"/>
                    <a:pt x="1226" y="7849"/>
                  </a:cubicBezTo>
                  <a:cubicBezTo>
                    <a:pt x="1081" y="7849"/>
                    <a:pt x="941" y="7769"/>
                    <a:pt x="883" y="7623"/>
                  </a:cubicBezTo>
                  <a:cubicBezTo>
                    <a:pt x="872" y="7596"/>
                    <a:pt x="897" y="7575"/>
                    <a:pt x="922" y="7575"/>
                  </a:cubicBezTo>
                  <a:close/>
                  <a:moveTo>
                    <a:pt x="17297" y="7637"/>
                  </a:moveTo>
                  <a:cubicBezTo>
                    <a:pt x="17300" y="7637"/>
                    <a:pt x="17304" y="7638"/>
                    <a:pt x="17307" y="7639"/>
                  </a:cubicBezTo>
                  <a:cubicBezTo>
                    <a:pt x="17546" y="7741"/>
                    <a:pt x="17786" y="7777"/>
                    <a:pt x="18044" y="7785"/>
                  </a:cubicBezTo>
                  <a:cubicBezTo>
                    <a:pt x="18087" y="7786"/>
                    <a:pt x="18085" y="7844"/>
                    <a:pt x="18044" y="7850"/>
                  </a:cubicBezTo>
                  <a:cubicBezTo>
                    <a:pt x="18003" y="7854"/>
                    <a:pt x="17962" y="7856"/>
                    <a:pt x="17922" y="7856"/>
                  </a:cubicBezTo>
                  <a:cubicBezTo>
                    <a:pt x="17700" y="7856"/>
                    <a:pt x="17481" y="7793"/>
                    <a:pt x="17286" y="7692"/>
                  </a:cubicBezTo>
                  <a:cubicBezTo>
                    <a:pt x="17260" y="7678"/>
                    <a:pt x="17273" y="7637"/>
                    <a:pt x="17297" y="7637"/>
                  </a:cubicBezTo>
                  <a:close/>
                  <a:moveTo>
                    <a:pt x="3779" y="7591"/>
                  </a:moveTo>
                  <a:cubicBezTo>
                    <a:pt x="3792" y="7591"/>
                    <a:pt x="3805" y="7597"/>
                    <a:pt x="3811" y="7613"/>
                  </a:cubicBezTo>
                  <a:cubicBezTo>
                    <a:pt x="3870" y="7759"/>
                    <a:pt x="3926" y="7904"/>
                    <a:pt x="3973" y="8055"/>
                  </a:cubicBezTo>
                  <a:cubicBezTo>
                    <a:pt x="3980" y="8080"/>
                    <a:pt x="3962" y="8095"/>
                    <a:pt x="3942" y="8095"/>
                  </a:cubicBezTo>
                  <a:cubicBezTo>
                    <a:pt x="3929" y="8095"/>
                    <a:pt x="3915" y="8088"/>
                    <a:pt x="3909" y="8073"/>
                  </a:cubicBezTo>
                  <a:cubicBezTo>
                    <a:pt x="3848" y="7927"/>
                    <a:pt x="3797" y="7779"/>
                    <a:pt x="3748" y="7630"/>
                  </a:cubicBezTo>
                  <a:cubicBezTo>
                    <a:pt x="3741" y="7605"/>
                    <a:pt x="3759" y="7591"/>
                    <a:pt x="3779" y="7591"/>
                  </a:cubicBezTo>
                  <a:close/>
                  <a:moveTo>
                    <a:pt x="8508" y="7929"/>
                  </a:moveTo>
                  <a:cubicBezTo>
                    <a:pt x="8508" y="7929"/>
                    <a:pt x="8509" y="7929"/>
                    <a:pt x="8510" y="7929"/>
                  </a:cubicBezTo>
                  <a:cubicBezTo>
                    <a:pt x="8736" y="7939"/>
                    <a:pt x="8968" y="7978"/>
                    <a:pt x="9170" y="8089"/>
                  </a:cubicBezTo>
                  <a:cubicBezTo>
                    <a:pt x="9195" y="8103"/>
                    <a:pt x="9182" y="8142"/>
                    <a:pt x="9156" y="8142"/>
                  </a:cubicBezTo>
                  <a:cubicBezTo>
                    <a:pt x="9153" y="8142"/>
                    <a:pt x="9150" y="8141"/>
                    <a:pt x="9147" y="8140"/>
                  </a:cubicBezTo>
                  <a:cubicBezTo>
                    <a:pt x="8936" y="8071"/>
                    <a:pt x="8734" y="8007"/>
                    <a:pt x="8510" y="7992"/>
                  </a:cubicBezTo>
                  <a:cubicBezTo>
                    <a:pt x="8470" y="7990"/>
                    <a:pt x="8468" y="7929"/>
                    <a:pt x="8508" y="7929"/>
                  </a:cubicBezTo>
                  <a:close/>
                  <a:moveTo>
                    <a:pt x="11424" y="8024"/>
                  </a:moveTo>
                  <a:cubicBezTo>
                    <a:pt x="11616" y="8024"/>
                    <a:pt x="11807" y="8042"/>
                    <a:pt x="11994" y="8085"/>
                  </a:cubicBezTo>
                  <a:cubicBezTo>
                    <a:pt x="12030" y="8093"/>
                    <a:pt x="12024" y="8152"/>
                    <a:pt x="11989" y="8152"/>
                  </a:cubicBezTo>
                  <a:cubicBezTo>
                    <a:pt x="11988" y="8152"/>
                    <a:pt x="11987" y="8152"/>
                    <a:pt x="11986" y="8152"/>
                  </a:cubicBezTo>
                  <a:cubicBezTo>
                    <a:pt x="11731" y="8118"/>
                    <a:pt x="11480" y="8095"/>
                    <a:pt x="11225" y="8095"/>
                  </a:cubicBezTo>
                  <a:cubicBezTo>
                    <a:pt x="11214" y="8095"/>
                    <a:pt x="11202" y="8095"/>
                    <a:pt x="11191" y="8095"/>
                  </a:cubicBezTo>
                  <a:cubicBezTo>
                    <a:pt x="11191" y="8095"/>
                    <a:pt x="11190" y="8095"/>
                    <a:pt x="11190" y="8095"/>
                  </a:cubicBezTo>
                  <a:cubicBezTo>
                    <a:pt x="11149" y="8095"/>
                    <a:pt x="11151" y="8034"/>
                    <a:pt x="11191" y="8032"/>
                  </a:cubicBezTo>
                  <a:cubicBezTo>
                    <a:pt x="11268" y="8027"/>
                    <a:pt x="11346" y="8024"/>
                    <a:pt x="11424" y="8024"/>
                  </a:cubicBezTo>
                  <a:close/>
                  <a:moveTo>
                    <a:pt x="7619" y="8132"/>
                  </a:moveTo>
                  <a:cubicBezTo>
                    <a:pt x="7647" y="8132"/>
                    <a:pt x="7646" y="8176"/>
                    <a:pt x="7622" y="8186"/>
                  </a:cubicBezTo>
                  <a:cubicBezTo>
                    <a:pt x="7447" y="8251"/>
                    <a:pt x="7254" y="8279"/>
                    <a:pt x="7072" y="8319"/>
                  </a:cubicBezTo>
                  <a:cubicBezTo>
                    <a:pt x="7070" y="8319"/>
                    <a:pt x="7068" y="8319"/>
                    <a:pt x="7066" y="8319"/>
                  </a:cubicBezTo>
                  <a:cubicBezTo>
                    <a:pt x="7042" y="8319"/>
                    <a:pt x="7034" y="8284"/>
                    <a:pt x="7060" y="8277"/>
                  </a:cubicBezTo>
                  <a:cubicBezTo>
                    <a:pt x="7243" y="8225"/>
                    <a:pt x="7426" y="8157"/>
                    <a:pt x="7614" y="8133"/>
                  </a:cubicBezTo>
                  <a:cubicBezTo>
                    <a:pt x="7616" y="8133"/>
                    <a:pt x="7618" y="8132"/>
                    <a:pt x="7619" y="8132"/>
                  </a:cubicBezTo>
                  <a:close/>
                  <a:moveTo>
                    <a:pt x="10448" y="8172"/>
                  </a:moveTo>
                  <a:cubicBezTo>
                    <a:pt x="10481" y="8172"/>
                    <a:pt x="10493" y="8225"/>
                    <a:pt x="10464" y="8239"/>
                  </a:cubicBezTo>
                  <a:cubicBezTo>
                    <a:pt x="10281" y="8320"/>
                    <a:pt x="10082" y="8368"/>
                    <a:pt x="9895" y="8439"/>
                  </a:cubicBezTo>
                  <a:cubicBezTo>
                    <a:pt x="9852" y="8456"/>
                    <a:pt x="9808" y="8483"/>
                    <a:pt x="9763" y="8483"/>
                  </a:cubicBezTo>
                  <a:cubicBezTo>
                    <a:pt x="9757" y="8483"/>
                    <a:pt x="9751" y="8483"/>
                    <a:pt x="9746" y="8482"/>
                  </a:cubicBezTo>
                  <a:cubicBezTo>
                    <a:pt x="9674" y="8469"/>
                    <a:pt x="9547" y="8335"/>
                    <a:pt x="9487" y="8289"/>
                  </a:cubicBezTo>
                  <a:cubicBezTo>
                    <a:pt x="9462" y="8269"/>
                    <a:pt x="9477" y="8230"/>
                    <a:pt x="9502" y="8230"/>
                  </a:cubicBezTo>
                  <a:cubicBezTo>
                    <a:pt x="9507" y="8230"/>
                    <a:pt x="9512" y="8232"/>
                    <a:pt x="9518" y="8235"/>
                  </a:cubicBezTo>
                  <a:cubicBezTo>
                    <a:pt x="9589" y="8282"/>
                    <a:pt x="9682" y="8377"/>
                    <a:pt x="9766" y="8386"/>
                  </a:cubicBezTo>
                  <a:cubicBezTo>
                    <a:pt x="9770" y="8386"/>
                    <a:pt x="9774" y="8387"/>
                    <a:pt x="9778" y="8387"/>
                  </a:cubicBezTo>
                  <a:cubicBezTo>
                    <a:pt x="9839" y="8387"/>
                    <a:pt x="9908" y="8343"/>
                    <a:pt x="9965" y="8321"/>
                  </a:cubicBezTo>
                  <a:cubicBezTo>
                    <a:pt x="10120" y="8259"/>
                    <a:pt x="10280" y="8195"/>
                    <a:pt x="10444" y="8172"/>
                  </a:cubicBezTo>
                  <a:cubicBezTo>
                    <a:pt x="10446" y="8172"/>
                    <a:pt x="10447" y="8172"/>
                    <a:pt x="10448" y="8172"/>
                  </a:cubicBezTo>
                  <a:close/>
                  <a:moveTo>
                    <a:pt x="12480" y="8228"/>
                  </a:moveTo>
                  <a:cubicBezTo>
                    <a:pt x="12481" y="8228"/>
                    <a:pt x="12482" y="8228"/>
                    <a:pt x="12483" y="8228"/>
                  </a:cubicBezTo>
                  <a:cubicBezTo>
                    <a:pt x="12697" y="8245"/>
                    <a:pt x="12918" y="8306"/>
                    <a:pt x="13093" y="8437"/>
                  </a:cubicBezTo>
                  <a:cubicBezTo>
                    <a:pt x="13117" y="8456"/>
                    <a:pt x="13103" y="8492"/>
                    <a:pt x="13078" y="8492"/>
                  </a:cubicBezTo>
                  <a:cubicBezTo>
                    <a:pt x="13073" y="8492"/>
                    <a:pt x="13068" y="8490"/>
                    <a:pt x="13063" y="8487"/>
                  </a:cubicBezTo>
                  <a:cubicBezTo>
                    <a:pt x="12876" y="8386"/>
                    <a:pt x="12696" y="8308"/>
                    <a:pt x="12483" y="8286"/>
                  </a:cubicBezTo>
                  <a:cubicBezTo>
                    <a:pt x="12446" y="8282"/>
                    <a:pt x="12445" y="8228"/>
                    <a:pt x="12480" y="8228"/>
                  </a:cubicBezTo>
                  <a:close/>
                  <a:moveTo>
                    <a:pt x="15314" y="8275"/>
                  </a:moveTo>
                  <a:cubicBezTo>
                    <a:pt x="15340" y="8275"/>
                    <a:pt x="15366" y="8306"/>
                    <a:pt x="15349" y="8334"/>
                  </a:cubicBezTo>
                  <a:cubicBezTo>
                    <a:pt x="15223" y="8532"/>
                    <a:pt x="15008" y="8659"/>
                    <a:pt x="14778" y="8700"/>
                  </a:cubicBezTo>
                  <a:cubicBezTo>
                    <a:pt x="14776" y="8701"/>
                    <a:pt x="14773" y="8701"/>
                    <a:pt x="14770" y="8701"/>
                  </a:cubicBezTo>
                  <a:cubicBezTo>
                    <a:pt x="14724" y="8701"/>
                    <a:pt x="14706" y="8633"/>
                    <a:pt x="14756" y="8620"/>
                  </a:cubicBezTo>
                  <a:cubicBezTo>
                    <a:pt x="14971" y="8567"/>
                    <a:pt x="15138" y="8447"/>
                    <a:pt x="15288" y="8287"/>
                  </a:cubicBezTo>
                  <a:cubicBezTo>
                    <a:pt x="15295" y="8278"/>
                    <a:pt x="15305" y="8275"/>
                    <a:pt x="15314" y="8275"/>
                  </a:cubicBezTo>
                  <a:close/>
                  <a:moveTo>
                    <a:pt x="6328" y="8554"/>
                  </a:moveTo>
                  <a:cubicBezTo>
                    <a:pt x="6360" y="8554"/>
                    <a:pt x="6372" y="8602"/>
                    <a:pt x="6338" y="8611"/>
                  </a:cubicBezTo>
                  <a:cubicBezTo>
                    <a:pt x="6155" y="8661"/>
                    <a:pt x="5970" y="8697"/>
                    <a:pt x="5786" y="8736"/>
                  </a:cubicBezTo>
                  <a:cubicBezTo>
                    <a:pt x="5783" y="8737"/>
                    <a:pt x="5781" y="8737"/>
                    <a:pt x="5779" y="8737"/>
                  </a:cubicBezTo>
                  <a:cubicBezTo>
                    <a:pt x="5747" y="8737"/>
                    <a:pt x="5736" y="8689"/>
                    <a:pt x="5769" y="8680"/>
                  </a:cubicBezTo>
                  <a:cubicBezTo>
                    <a:pt x="5953" y="8636"/>
                    <a:pt x="6136" y="8589"/>
                    <a:pt x="6322" y="8555"/>
                  </a:cubicBezTo>
                  <a:cubicBezTo>
                    <a:pt x="6324" y="8554"/>
                    <a:pt x="6326" y="8554"/>
                    <a:pt x="6328" y="8554"/>
                  </a:cubicBezTo>
                  <a:close/>
                  <a:moveTo>
                    <a:pt x="13528" y="8561"/>
                  </a:moveTo>
                  <a:cubicBezTo>
                    <a:pt x="13532" y="8561"/>
                    <a:pt x="13535" y="8562"/>
                    <a:pt x="13539" y="8563"/>
                  </a:cubicBezTo>
                  <a:cubicBezTo>
                    <a:pt x="13744" y="8644"/>
                    <a:pt x="13953" y="8673"/>
                    <a:pt x="14170" y="8685"/>
                  </a:cubicBezTo>
                  <a:cubicBezTo>
                    <a:pt x="14216" y="8687"/>
                    <a:pt x="14215" y="8750"/>
                    <a:pt x="14170" y="8755"/>
                  </a:cubicBezTo>
                  <a:cubicBezTo>
                    <a:pt x="14137" y="8758"/>
                    <a:pt x="14104" y="8759"/>
                    <a:pt x="14071" y="8759"/>
                  </a:cubicBezTo>
                  <a:cubicBezTo>
                    <a:pt x="13877" y="8759"/>
                    <a:pt x="13690" y="8708"/>
                    <a:pt x="13511" y="8631"/>
                  </a:cubicBezTo>
                  <a:cubicBezTo>
                    <a:pt x="13478" y="8616"/>
                    <a:pt x="13496" y="8561"/>
                    <a:pt x="13528" y="8561"/>
                  </a:cubicBezTo>
                  <a:close/>
                  <a:moveTo>
                    <a:pt x="4378" y="8441"/>
                  </a:moveTo>
                  <a:cubicBezTo>
                    <a:pt x="4386" y="8441"/>
                    <a:pt x="4394" y="8445"/>
                    <a:pt x="4400" y="8454"/>
                  </a:cubicBezTo>
                  <a:cubicBezTo>
                    <a:pt x="4518" y="8636"/>
                    <a:pt x="4707" y="8716"/>
                    <a:pt x="4917" y="8716"/>
                  </a:cubicBezTo>
                  <a:cubicBezTo>
                    <a:pt x="4922" y="8716"/>
                    <a:pt x="4928" y="8716"/>
                    <a:pt x="4933" y="8716"/>
                  </a:cubicBezTo>
                  <a:cubicBezTo>
                    <a:pt x="4933" y="8716"/>
                    <a:pt x="4934" y="8716"/>
                    <a:pt x="4934" y="8716"/>
                  </a:cubicBezTo>
                  <a:cubicBezTo>
                    <a:pt x="4968" y="8716"/>
                    <a:pt x="4978" y="8774"/>
                    <a:pt x="4942" y="8779"/>
                  </a:cubicBezTo>
                  <a:cubicBezTo>
                    <a:pt x="4916" y="8783"/>
                    <a:pt x="4890" y="8785"/>
                    <a:pt x="4864" y="8785"/>
                  </a:cubicBezTo>
                  <a:cubicBezTo>
                    <a:pt x="4655" y="8785"/>
                    <a:pt x="4460" y="8661"/>
                    <a:pt x="4353" y="8481"/>
                  </a:cubicBezTo>
                  <a:cubicBezTo>
                    <a:pt x="4340" y="8460"/>
                    <a:pt x="4359" y="8441"/>
                    <a:pt x="4378" y="8441"/>
                  </a:cubicBezTo>
                  <a:close/>
                  <a:moveTo>
                    <a:pt x="9688" y="1"/>
                  </a:moveTo>
                  <a:cubicBezTo>
                    <a:pt x="9304" y="568"/>
                    <a:pt x="8654" y="920"/>
                    <a:pt x="7984" y="920"/>
                  </a:cubicBezTo>
                  <a:cubicBezTo>
                    <a:pt x="7768" y="920"/>
                    <a:pt x="7551" y="884"/>
                    <a:pt x="7339" y="806"/>
                  </a:cubicBezTo>
                  <a:cubicBezTo>
                    <a:pt x="6639" y="550"/>
                    <a:pt x="6105" y="112"/>
                    <a:pt x="5328" y="66"/>
                  </a:cubicBezTo>
                  <a:cubicBezTo>
                    <a:pt x="5279" y="63"/>
                    <a:pt x="5228" y="62"/>
                    <a:pt x="5176" y="62"/>
                  </a:cubicBezTo>
                  <a:cubicBezTo>
                    <a:pt x="4417" y="62"/>
                    <a:pt x="3387" y="372"/>
                    <a:pt x="3502" y="1305"/>
                  </a:cubicBezTo>
                  <a:cubicBezTo>
                    <a:pt x="3509" y="1362"/>
                    <a:pt x="3463" y="1389"/>
                    <a:pt x="3416" y="1389"/>
                  </a:cubicBezTo>
                  <a:cubicBezTo>
                    <a:pt x="3392" y="1389"/>
                    <a:pt x="3368" y="1382"/>
                    <a:pt x="3351" y="1368"/>
                  </a:cubicBezTo>
                  <a:cubicBezTo>
                    <a:pt x="2864" y="980"/>
                    <a:pt x="2023" y="582"/>
                    <a:pt x="1337" y="582"/>
                  </a:cubicBezTo>
                  <a:cubicBezTo>
                    <a:pt x="743" y="582"/>
                    <a:pt x="266" y="880"/>
                    <a:pt x="236" y="1740"/>
                  </a:cubicBezTo>
                  <a:cubicBezTo>
                    <a:pt x="213" y="2395"/>
                    <a:pt x="886" y="3891"/>
                    <a:pt x="1" y="4257"/>
                  </a:cubicBezTo>
                  <a:cubicBezTo>
                    <a:pt x="1047" y="4739"/>
                    <a:pt x="207" y="6070"/>
                    <a:pt x="188" y="6835"/>
                  </a:cubicBezTo>
                  <a:cubicBezTo>
                    <a:pt x="167" y="7630"/>
                    <a:pt x="719" y="8210"/>
                    <a:pt x="1508" y="8245"/>
                  </a:cubicBezTo>
                  <a:cubicBezTo>
                    <a:pt x="1535" y="8246"/>
                    <a:pt x="1563" y="8247"/>
                    <a:pt x="1590" y="8247"/>
                  </a:cubicBezTo>
                  <a:cubicBezTo>
                    <a:pt x="2251" y="8247"/>
                    <a:pt x="2825" y="7881"/>
                    <a:pt x="3424" y="7642"/>
                  </a:cubicBezTo>
                  <a:cubicBezTo>
                    <a:pt x="3429" y="7640"/>
                    <a:pt x="3434" y="7639"/>
                    <a:pt x="3438" y="7639"/>
                  </a:cubicBezTo>
                  <a:cubicBezTo>
                    <a:pt x="3463" y="7639"/>
                    <a:pt x="3473" y="7670"/>
                    <a:pt x="3465" y="7694"/>
                  </a:cubicBezTo>
                  <a:cubicBezTo>
                    <a:pt x="3478" y="7705"/>
                    <a:pt x="3487" y="7720"/>
                    <a:pt x="3488" y="7742"/>
                  </a:cubicBezTo>
                  <a:cubicBezTo>
                    <a:pt x="3561" y="8552"/>
                    <a:pt x="4171" y="9152"/>
                    <a:pt x="4989" y="9195"/>
                  </a:cubicBezTo>
                  <a:cubicBezTo>
                    <a:pt x="5029" y="9197"/>
                    <a:pt x="5070" y="9198"/>
                    <a:pt x="5110" y="9198"/>
                  </a:cubicBezTo>
                  <a:cubicBezTo>
                    <a:pt x="5760" y="9198"/>
                    <a:pt x="6376" y="8926"/>
                    <a:pt x="6976" y="8705"/>
                  </a:cubicBezTo>
                  <a:cubicBezTo>
                    <a:pt x="7411" y="8545"/>
                    <a:pt x="7881" y="8396"/>
                    <a:pt x="8351" y="8396"/>
                  </a:cubicBezTo>
                  <a:cubicBezTo>
                    <a:pt x="8493" y="8396"/>
                    <a:pt x="8635" y="8410"/>
                    <a:pt x="8776" y="8440"/>
                  </a:cubicBezTo>
                  <a:cubicBezTo>
                    <a:pt x="9143" y="8521"/>
                    <a:pt x="9573" y="8737"/>
                    <a:pt x="9688" y="9120"/>
                  </a:cubicBezTo>
                  <a:cubicBezTo>
                    <a:pt x="9804" y="8737"/>
                    <a:pt x="10234" y="8521"/>
                    <a:pt x="10601" y="8440"/>
                  </a:cubicBezTo>
                  <a:cubicBezTo>
                    <a:pt x="10742" y="8410"/>
                    <a:pt x="10884" y="8396"/>
                    <a:pt x="11026" y="8396"/>
                  </a:cubicBezTo>
                  <a:cubicBezTo>
                    <a:pt x="11496" y="8396"/>
                    <a:pt x="11965" y="8545"/>
                    <a:pt x="12400" y="8705"/>
                  </a:cubicBezTo>
                  <a:cubicBezTo>
                    <a:pt x="13001" y="8926"/>
                    <a:pt x="13617" y="9198"/>
                    <a:pt x="14267" y="9198"/>
                  </a:cubicBezTo>
                  <a:cubicBezTo>
                    <a:pt x="14307" y="9198"/>
                    <a:pt x="14348" y="9197"/>
                    <a:pt x="14388" y="9195"/>
                  </a:cubicBezTo>
                  <a:cubicBezTo>
                    <a:pt x="15206" y="9152"/>
                    <a:pt x="15815" y="8552"/>
                    <a:pt x="15888" y="7742"/>
                  </a:cubicBezTo>
                  <a:cubicBezTo>
                    <a:pt x="15890" y="7720"/>
                    <a:pt x="15900" y="7705"/>
                    <a:pt x="15911" y="7694"/>
                  </a:cubicBezTo>
                  <a:cubicBezTo>
                    <a:pt x="15903" y="7670"/>
                    <a:pt x="15913" y="7639"/>
                    <a:pt x="15938" y="7639"/>
                  </a:cubicBezTo>
                  <a:cubicBezTo>
                    <a:pt x="15942" y="7639"/>
                    <a:pt x="15947" y="7640"/>
                    <a:pt x="15952" y="7642"/>
                  </a:cubicBezTo>
                  <a:cubicBezTo>
                    <a:pt x="16552" y="7881"/>
                    <a:pt x="17125" y="8247"/>
                    <a:pt x="17787" y="8247"/>
                  </a:cubicBezTo>
                  <a:cubicBezTo>
                    <a:pt x="17814" y="8247"/>
                    <a:pt x="17841" y="8246"/>
                    <a:pt x="17869" y="8245"/>
                  </a:cubicBezTo>
                  <a:cubicBezTo>
                    <a:pt x="18658" y="8210"/>
                    <a:pt x="19210" y="7631"/>
                    <a:pt x="19189" y="6835"/>
                  </a:cubicBezTo>
                  <a:cubicBezTo>
                    <a:pt x="19170" y="6070"/>
                    <a:pt x="18330" y="4739"/>
                    <a:pt x="19376" y="4257"/>
                  </a:cubicBezTo>
                  <a:cubicBezTo>
                    <a:pt x="18491" y="3891"/>
                    <a:pt x="19164" y="2395"/>
                    <a:pt x="19141" y="1740"/>
                  </a:cubicBezTo>
                  <a:cubicBezTo>
                    <a:pt x="19111" y="880"/>
                    <a:pt x="18634" y="582"/>
                    <a:pt x="18040" y="582"/>
                  </a:cubicBezTo>
                  <a:cubicBezTo>
                    <a:pt x="17354" y="582"/>
                    <a:pt x="16513" y="980"/>
                    <a:pt x="16026" y="1368"/>
                  </a:cubicBezTo>
                  <a:cubicBezTo>
                    <a:pt x="16009" y="1382"/>
                    <a:pt x="15985" y="1389"/>
                    <a:pt x="15961" y="1389"/>
                  </a:cubicBezTo>
                  <a:cubicBezTo>
                    <a:pt x="15914" y="1389"/>
                    <a:pt x="15868" y="1362"/>
                    <a:pt x="15875" y="1305"/>
                  </a:cubicBezTo>
                  <a:cubicBezTo>
                    <a:pt x="15990" y="372"/>
                    <a:pt x="14960" y="62"/>
                    <a:pt x="14200" y="62"/>
                  </a:cubicBezTo>
                  <a:cubicBezTo>
                    <a:pt x="14148" y="62"/>
                    <a:pt x="14097" y="63"/>
                    <a:pt x="14048" y="66"/>
                  </a:cubicBezTo>
                  <a:cubicBezTo>
                    <a:pt x="13272" y="112"/>
                    <a:pt x="12738" y="550"/>
                    <a:pt x="12038" y="806"/>
                  </a:cubicBezTo>
                  <a:cubicBezTo>
                    <a:pt x="11826" y="884"/>
                    <a:pt x="11609" y="920"/>
                    <a:pt x="11393" y="920"/>
                  </a:cubicBezTo>
                  <a:cubicBezTo>
                    <a:pt x="10723" y="920"/>
                    <a:pt x="10073" y="568"/>
                    <a:pt x="9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7531659" y="1936943"/>
              <a:ext cx="7899" cy="25075"/>
            </a:xfrm>
            <a:custGeom>
              <a:avLst/>
              <a:gdLst/>
              <a:ahLst/>
              <a:cxnLst/>
              <a:rect l="l" t="t" r="r" b="b"/>
              <a:pathLst>
                <a:path w="149" h="473" extrusionOk="0">
                  <a:moveTo>
                    <a:pt x="113" y="1"/>
                  </a:moveTo>
                  <a:cubicBezTo>
                    <a:pt x="98" y="1"/>
                    <a:pt x="83" y="9"/>
                    <a:pt x="78" y="26"/>
                  </a:cubicBezTo>
                  <a:cubicBezTo>
                    <a:pt x="36" y="154"/>
                    <a:pt x="25" y="294"/>
                    <a:pt x="4" y="427"/>
                  </a:cubicBezTo>
                  <a:cubicBezTo>
                    <a:pt x="0" y="455"/>
                    <a:pt x="23" y="473"/>
                    <a:pt x="44" y="473"/>
                  </a:cubicBezTo>
                  <a:cubicBezTo>
                    <a:pt x="58" y="473"/>
                    <a:pt x="70" y="465"/>
                    <a:pt x="75" y="447"/>
                  </a:cubicBezTo>
                  <a:cubicBezTo>
                    <a:pt x="104" y="312"/>
                    <a:pt x="141" y="173"/>
                    <a:pt x="147" y="35"/>
                  </a:cubicBezTo>
                  <a:cubicBezTo>
                    <a:pt x="149" y="13"/>
                    <a:pt x="131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0"/>
            <p:cNvSpPr/>
            <p:nvPr/>
          </p:nvSpPr>
          <p:spPr>
            <a:xfrm>
              <a:off x="7532931" y="1881864"/>
              <a:ext cx="8588" cy="32709"/>
            </a:xfrm>
            <a:custGeom>
              <a:avLst/>
              <a:gdLst/>
              <a:ahLst/>
              <a:cxnLst/>
              <a:rect l="l" t="t" r="r" b="b"/>
              <a:pathLst>
                <a:path w="162" h="617" extrusionOk="0">
                  <a:moveTo>
                    <a:pt x="43" y="0"/>
                  </a:moveTo>
                  <a:cubicBezTo>
                    <a:pt x="23" y="0"/>
                    <a:pt x="1" y="21"/>
                    <a:pt x="6" y="46"/>
                  </a:cubicBezTo>
                  <a:cubicBezTo>
                    <a:pt x="41" y="230"/>
                    <a:pt x="74" y="388"/>
                    <a:pt x="33" y="574"/>
                  </a:cubicBezTo>
                  <a:cubicBezTo>
                    <a:pt x="27" y="600"/>
                    <a:pt x="47" y="617"/>
                    <a:pt x="67" y="617"/>
                  </a:cubicBezTo>
                  <a:cubicBezTo>
                    <a:pt x="80" y="617"/>
                    <a:pt x="93" y="610"/>
                    <a:pt x="98" y="593"/>
                  </a:cubicBezTo>
                  <a:cubicBezTo>
                    <a:pt x="149" y="413"/>
                    <a:pt x="162" y="189"/>
                    <a:pt x="71" y="19"/>
                  </a:cubicBezTo>
                  <a:cubicBezTo>
                    <a:pt x="64" y="6"/>
                    <a:pt x="5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0"/>
            <p:cNvSpPr/>
            <p:nvPr/>
          </p:nvSpPr>
          <p:spPr>
            <a:xfrm>
              <a:off x="7519307" y="1794978"/>
              <a:ext cx="17441" cy="29846"/>
            </a:xfrm>
            <a:custGeom>
              <a:avLst/>
              <a:gdLst/>
              <a:ahLst/>
              <a:cxnLst/>
              <a:rect l="l" t="t" r="r" b="b"/>
              <a:pathLst>
                <a:path w="329" h="563" extrusionOk="0">
                  <a:moveTo>
                    <a:pt x="294" y="1"/>
                  </a:moveTo>
                  <a:cubicBezTo>
                    <a:pt x="286" y="1"/>
                    <a:pt x="279" y="5"/>
                    <a:pt x="274" y="15"/>
                  </a:cubicBezTo>
                  <a:cubicBezTo>
                    <a:pt x="182" y="178"/>
                    <a:pt x="81" y="341"/>
                    <a:pt x="12" y="515"/>
                  </a:cubicBezTo>
                  <a:cubicBezTo>
                    <a:pt x="1" y="542"/>
                    <a:pt x="26" y="562"/>
                    <a:pt x="50" y="562"/>
                  </a:cubicBezTo>
                  <a:cubicBezTo>
                    <a:pt x="63" y="562"/>
                    <a:pt x="76" y="557"/>
                    <a:pt x="83" y="545"/>
                  </a:cubicBezTo>
                  <a:cubicBezTo>
                    <a:pt x="177" y="387"/>
                    <a:pt x="246" y="210"/>
                    <a:pt x="319" y="42"/>
                  </a:cubicBezTo>
                  <a:cubicBezTo>
                    <a:pt x="329" y="20"/>
                    <a:pt x="311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0"/>
            <p:cNvSpPr/>
            <p:nvPr/>
          </p:nvSpPr>
          <p:spPr>
            <a:xfrm>
              <a:off x="7522011" y="1731735"/>
              <a:ext cx="13253" cy="40130"/>
            </a:xfrm>
            <a:custGeom>
              <a:avLst/>
              <a:gdLst/>
              <a:ahLst/>
              <a:cxnLst/>
              <a:rect l="l" t="t" r="r" b="b"/>
              <a:pathLst>
                <a:path w="250" h="757" extrusionOk="0">
                  <a:moveTo>
                    <a:pt x="87" y="0"/>
                  </a:moveTo>
                  <a:cubicBezTo>
                    <a:pt x="74" y="0"/>
                    <a:pt x="60" y="7"/>
                    <a:pt x="57" y="22"/>
                  </a:cubicBezTo>
                  <a:cubicBezTo>
                    <a:pt x="0" y="252"/>
                    <a:pt x="16" y="569"/>
                    <a:pt x="190" y="749"/>
                  </a:cubicBezTo>
                  <a:cubicBezTo>
                    <a:pt x="196" y="754"/>
                    <a:pt x="204" y="757"/>
                    <a:pt x="211" y="757"/>
                  </a:cubicBezTo>
                  <a:cubicBezTo>
                    <a:pt x="230" y="757"/>
                    <a:pt x="250" y="739"/>
                    <a:pt x="243" y="718"/>
                  </a:cubicBezTo>
                  <a:cubicBezTo>
                    <a:pt x="210" y="610"/>
                    <a:pt x="155" y="511"/>
                    <a:pt x="130" y="400"/>
                  </a:cubicBezTo>
                  <a:cubicBezTo>
                    <a:pt x="103" y="277"/>
                    <a:pt x="103" y="156"/>
                    <a:pt x="118" y="31"/>
                  </a:cubicBezTo>
                  <a:cubicBezTo>
                    <a:pt x="120" y="11"/>
                    <a:pt x="104" y="0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0"/>
            <p:cNvSpPr/>
            <p:nvPr/>
          </p:nvSpPr>
          <p:spPr>
            <a:xfrm>
              <a:off x="7519625" y="1847088"/>
              <a:ext cx="10868" cy="17706"/>
            </a:xfrm>
            <a:custGeom>
              <a:avLst/>
              <a:gdLst/>
              <a:ahLst/>
              <a:cxnLst/>
              <a:rect l="l" t="t" r="r" b="b"/>
              <a:pathLst>
                <a:path w="205" h="334" extrusionOk="0">
                  <a:moveTo>
                    <a:pt x="56" y="1"/>
                  </a:moveTo>
                  <a:cubicBezTo>
                    <a:pt x="30" y="1"/>
                    <a:pt x="1" y="25"/>
                    <a:pt x="11" y="55"/>
                  </a:cubicBezTo>
                  <a:cubicBezTo>
                    <a:pt x="41" y="143"/>
                    <a:pt x="80" y="228"/>
                    <a:pt x="116" y="313"/>
                  </a:cubicBezTo>
                  <a:cubicBezTo>
                    <a:pt x="122" y="328"/>
                    <a:pt x="135" y="334"/>
                    <a:pt x="148" y="334"/>
                  </a:cubicBezTo>
                  <a:cubicBezTo>
                    <a:pt x="175" y="334"/>
                    <a:pt x="204" y="310"/>
                    <a:pt x="193" y="281"/>
                  </a:cubicBezTo>
                  <a:cubicBezTo>
                    <a:pt x="161" y="194"/>
                    <a:pt x="129" y="107"/>
                    <a:pt x="90" y="22"/>
                  </a:cubicBezTo>
                  <a:cubicBezTo>
                    <a:pt x="83" y="7"/>
                    <a:pt x="70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0"/>
            <p:cNvSpPr/>
            <p:nvPr/>
          </p:nvSpPr>
          <p:spPr>
            <a:xfrm>
              <a:off x="7525191" y="1676868"/>
              <a:ext cx="5036" cy="29634"/>
            </a:xfrm>
            <a:custGeom>
              <a:avLst/>
              <a:gdLst/>
              <a:ahLst/>
              <a:cxnLst/>
              <a:rect l="l" t="t" r="r" b="b"/>
              <a:pathLst>
                <a:path w="95" h="559" extrusionOk="0">
                  <a:moveTo>
                    <a:pt x="48" y="1"/>
                  </a:moveTo>
                  <a:cubicBezTo>
                    <a:pt x="35" y="1"/>
                    <a:pt x="22" y="9"/>
                    <a:pt x="20" y="26"/>
                  </a:cubicBezTo>
                  <a:cubicBezTo>
                    <a:pt x="8" y="192"/>
                    <a:pt x="0" y="358"/>
                    <a:pt x="11" y="523"/>
                  </a:cubicBezTo>
                  <a:cubicBezTo>
                    <a:pt x="13" y="546"/>
                    <a:pt x="30" y="558"/>
                    <a:pt x="47" y="558"/>
                  </a:cubicBezTo>
                  <a:cubicBezTo>
                    <a:pt x="64" y="558"/>
                    <a:pt x="81" y="546"/>
                    <a:pt x="82" y="523"/>
                  </a:cubicBezTo>
                  <a:cubicBezTo>
                    <a:pt x="94" y="357"/>
                    <a:pt x="86" y="192"/>
                    <a:pt x="74" y="26"/>
                  </a:cubicBezTo>
                  <a:cubicBezTo>
                    <a:pt x="73" y="9"/>
                    <a:pt x="60" y="1"/>
                    <a:pt x="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0"/>
            <p:cNvSpPr/>
            <p:nvPr/>
          </p:nvSpPr>
          <p:spPr>
            <a:xfrm>
              <a:off x="7505047" y="1626507"/>
              <a:ext cx="23909" cy="19509"/>
            </a:xfrm>
            <a:custGeom>
              <a:avLst/>
              <a:gdLst/>
              <a:ahLst/>
              <a:cxnLst/>
              <a:rect l="l" t="t" r="r" b="b"/>
              <a:pathLst>
                <a:path w="451" h="368" extrusionOk="0">
                  <a:moveTo>
                    <a:pt x="30" y="1"/>
                  </a:moveTo>
                  <a:cubicBezTo>
                    <a:pt x="6" y="1"/>
                    <a:pt x="0" y="40"/>
                    <a:pt x="24" y="45"/>
                  </a:cubicBezTo>
                  <a:cubicBezTo>
                    <a:pt x="192" y="68"/>
                    <a:pt x="321" y="188"/>
                    <a:pt x="379" y="345"/>
                  </a:cubicBezTo>
                  <a:cubicBezTo>
                    <a:pt x="385" y="361"/>
                    <a:pt x="399" y="368"/>
                    <a:pt x="412" y="368"/>
                  </a:cubicBezTo>
                  <a:cubicBezTo>
                    <a:pt x="431" y="368"/>
                    <a:pt x="451" y="352"/>
                    <a:pt x="444" y="327"/>
                  </a:cubicBezTo>
                  <a:cubicBezTo>
                    <a:pt x="399" y="135"/>
                    <a:pt x="223" y="9"/>
                    <a:pt x="31" y="1"/>
                  </a:cubicBezTo>
                  <a:cubicBezTo>
                    <a:pt x="31" y="1"/>
                    <a:pt x="30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0"/>
            <p:cNvSpPr/>
            <p:nvPr/>
          </p:nvSpPr>
          <p:spPr>
            <a:xfrm>
              <a:off x="7454421" y="1974211"/>
              <a:ext cx="43947" cy="11610"/>
            </a:xfrm>
            <a:custGeom>
              <a:avLst/>
              <a:gdLst/>
              <a:ahLst/>
              <a:cxnLst/>
              <a:rect l="l" t="t" r="r" b="b"/>
              <a:pathLst>
                <a:path w="829" h="219" extrusionOk="0">
                  <a:moveTo>
                    <a:pt x="39" y="0"/>
                  </a:moveTo>
                  <a:cubicBezTo>
                    <a:pt x="15" y="0"/>
                    <a:pt x="1" y="41"/>
                    <a:pt x="27" y="55"/>
                  </a:cubicBezTo>
                  <a:cubicBezTo>
                    <a:pt x="223" y="155"/>
                    <a:pt x="441" y="218"/>
                    <a:pt x="662" y="218"/>
                  </a:cubicBezTo>
                  <a:cubicBezTo>
                    <a:pt x="703" y="218"/>
                    <a:pt x="745" y="216"/>
                    <a:pt x="786" y="212"/>
                  </a:cubicBezTo>
                  <a:cubicBezTo>
                    <a:pt x="827" y="207"/>
                    <a:pt x="829" y="149"/>
                    <a:pt x="786" y="148"/>
                  </a:cubicBezTo>
                  <a:cubicBezTo>
                    <a:pt x="528" y="140"/>
                    <a:pt x="288" y="103"/>
                    <a:pt x="49" y="2"/>
                  </a:cubicBezTo>
                  <a:cubicBezTo>
                    <a:pt x="46" y="1"/>
                    <a:pt x="42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7444030" y="1623485"/>
              <a:ext cx="33345" cy="9701"/>
            </a:xfrm>
            <a:custGeom>
              <a:avLst/>
              <a:gdLst/>
              <a:ahLst/>
              <a:cxnLst/>
              <a:rect l="l" t="t" r="r" b="b"/>
              <a:pathLst>
                <a:path w="629" h="183" extrusionOk="0">
                  <a:moveTo>
                    <a:pt x="493" y="0"/>
                  </a:moveTo>
                  <a:cubicBezTo>
                    <a:pt x="331" y="0"/>
                    <a:pt x="175" y="49"/>
                    <a:pt x="30" y="127"/>
                  </a:cubicBezTo>
                  <a:cubicBezTo>
                    <a:pt x="1" y="143"/>
                    <a:pt x="20" y="183"/>
                    <a:pt x="48" y="183"/>
                  </a:cubicBezTo>
                  <a:cubicBezTo>
                    <a:pt x="52" y="183"/>
                    <a:pt x="57" y="182"/>
                    <a:pt x="61" y="180"/>
                  </a:cubicBezTo>
                  <a:cubicBezTo>
                    <a:pt x="227" y="100"/>
                    <a:pt x="402" y="74"/>
                    <a:pt x="585" y="71"/>
                  </a:cubicBezTo>
                  <a:cubicBezTo>
                    <a:pt x="628" y="71"/>
                    <a:pt x="626" y="10"/>
                    <a:pt x="585" y="6"/>
                  </a:cubicBezTo>
                  <a:cubicBezTo>
                    <a:pt x="554" y="2"/>
                    <a:pt x="524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7398069" y="1945584"/>
              <a:ext cx="37745" cy="21046"/>
            </a:xfrm>
            <a:custGeom>
              <a:avLst/>
              <a:gdLst/>
              <a:ahLst/>
              <a:cxnLst/>
              <a:rect l="l" t="t" r="r" b="b"/>
              <a:pathLst>
                <a:path w="712" h="397" extrusionOk="0">
                  <a:moveTo>
                    <a:pt x="55" y="0"/>
                  </a:moveTo>
                  <a:cubicBezTo>
                    <a:pt x="23" y="0"/>
                    <a:pt x="1" y="48"/>
                    <a:pt x="36" y="68"/>
                  </a:cubicBezTo>
                  <a:cubicBezTo>
                    <a:pt x="237" y="178"/>
                    <a:pt x="437" y="292"/>
                    <a:pt x="644" y="393"/>
                  </a:cubicBezTo>
                  <a:cubicBezTo>
                    <a:pt x="650" y="395"/>
                    <a:pt x="655" y="396"/>
                    <a:pt x="660" y="396"/>
                  </a:cubicBezTo>
                  <a:cubicBezTo>
                    <a:pt x="691" y="396"/>
                    <a:pt x="711" y="353"/>
                    <a:pt x="678" y="334"/>
                  </a:cubicBezTo>
                  <a:cubicBezTo>
                    <a:pt x="482" y="216"/>
                    <a:pt x="275" y="112"/>
                    <a:pt x="74" y="5"/>
                  </a:cubicBezTo>
                  <a:cubicBezTo>
                    <a:pt x="67" y="2"/>
                    <a:pt x="61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0"/>
            <p:cNvSpPr/>
            <p:nvPr/>
          </p:nvSpPr>
          <p:spPr>
            <a:xfrm>
              <a:off x="7388898" y="1644955"/>
              <a:ext cx="27991" cy="16911"/>
            </a:xfrm>
            <a:custGeom>
              <a:avLst/>
              <a:gdLst/>
              <a:ahLst/>
              <a:cxnLst/>
              <a:rect l="l" t="t" r="r" b="b"/>
              <a:pathLst>
                <a:path w="528" h="319" extrusionOk="0">
                  <a:moveTo>
                    <a:pt x="482" y="0"/>
                  </a:moveTo>
                  <a:cubicBezTo>
                    <a:pt x="477" y="0"/>
                    <a:pt x="471" y="1"/>
                    <a:pt x="466" y="4"/>
                  </a:cubicBezTo>
                  <a:cubicBezTo>
                    <a:pt x="313" y="80"/>
                    <a:pt x="171" y="174"/>
                    <a:pt x="27" y="264"/>
                  </a:cubicBezTo>
                  <a:cubicBezTo>
                    <a:pt x="0" y="281"/>
                    <a:pt x="16" y="319"/>
                    <a:pt x="41" y="319"/>
                  </a:cubicBezTo>
                  <a:cubicBezTo>
                    <a:pt x="46" y="319"/>
                    <a:pt x="51" y="318"/>
                    <a:pt x="55" y="315"/>
                  </a:cubicBezTo>
                  <a:cubicBezTo>
                    <a:pt x="205" y="233"/>
                    <a:pt x="357" y="155"/>
                    <a:pt x="498" y="59"/>
                  </a:cubicBezTo>
                  <a:cubicBezTo>
                    <a:pt x="527" y="40"/>
                    <a:pt x="511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0"/>
            <p:cNvSpPr/>
            <p:nvPr/>
          </p:nvSpPr>
          <p:spPr>
            <a:xfrm>
              <a:off x="7353592" y="1955126"/>
              <a:ext cx="18236" cy="28574"/>
            </a:xfrm>
            <a:custGeom>
              <a:avLst/>
              <a:gdLst/>
              <a:ahLst/>
              <a:cxnLst/>
              <a:rect l="l" t="t" r="r" b="b"/>
              <a:pathLst>
                <a:path w="344" h="539" extrusionOk="0">
                  <a:moveTo>
                    <a:pt x="297" y="0"/>
                  </a:moveTo>
                  <a:cubicBezTo>
                    <a:pt x="285" y="0"/>
                    <a:pt x="275" y="7"/>
                    <a:pt x="268" y="21"/>
                  </a:cubicBezTo>
                  <a:cubicBezTo>
                    <a:pt x="198" y="178"/>
                    <a:pt x="140" y="326"/>
                    <a:pt x="28" y="459"/>
                  </a:cubicBezTo>
                  <a:cubicBezTo>
                    <a:pt x="0" y="494"/>
                    <a:pt x="30" y="538"/>
                    <a:pt x="62" y="538"/>
                  </a:cubicBezTo>
                  <a:cubicBezTo>
                    <a:pt x="72" y="538"/>
                    <a:pt x="82" y="534"/>
                    <a:pt x="91" y="524"/>
                  </a:cubicBezTo>
                  <a:cubicBezTo>
                    <a:pt x="204" y="392"/>
                    <a:pt x="314" y="227"/>
                    <a:pt x="340" y="51"/>
                  </a:cubicBezTo>
                  <a:cubicBezTo>
                    <a:pt x="344" y="25"/>
                    <a:pt x="319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0"/>
            <p:cNvSpPr/>
            <p:nvPr/>
          </p:nvSpPr>
          <p:spPr>
            <a:xfrm>
              <a:off x="7352532" y="1615851"/>
              <a:ext cx="18554" cy="41403"/>
            </a:xfrm>
            <a:custGeom>
              <a:avLst/>
              <a:gdLst/>
              <a:ahLst/>
              <a:cxnLst/>
              <a:rect l="l" t="t" r="r" b="b"/>
              <a:pathLst>
                <a:path w="350" h="781" extrusionOk="0">
                  <a:moveTo>
                    <a:pt x="38" y="1"/>
                  </a:moveTo>
                  <a:cubicBezTo>
                    <a:pt x="19" y="1"/>
                    <a:pt x="1" y="15"/>
                    <a:pt x="9" y="40"/>
                  </a:cubicBezTo>
                  <a:cubicBezTo>
                    <a:pt x="86" y="279"/>
                    <a:pt x="158" y="532"/>
                    <a:pt x="266" y="760"/>
                  </a:cubicBezTo>
                  <a:cubicBezTo>
                    <a:pt x="273" y="774"/>
                    <a:pt x="286" y="781"/>
                    <a:pt x="299" y="781"/>
                  </a:cubicBezTo>
                  <a:cubicBezTo>
                    <a:pt x="323" y="781"/>
                    <a:pt x="350" y="757"/>
                    <a:pt x="342" y="729"/>
                  </a:cubicBezTo>
                  <a:cubicBezTo>
                    <a:pt x="277" y="488"/>
                    <a:pt x="167" y="252"/>
                    <a:pt x="70" y="22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0"/>
            <p:cNvSpPr/>
            <p:nvPr/>
          </p:nvSpPr>
          <p:spPr>
            <a:xfrm>
              <a:off x="7319135" y="2008032"/>
              <a:ext cx="35041" cy="22583"/>
            </a:xfrm>
            <a:custGeom>
              <a:avLst/>
              <a:gdLst/>
              <a:ahLst/>
              <a:cxnLst/>
              <a:rect l="l" t="t" r="r" b="b"/>
              <a:pathLst>
                <a:path w="661" h="426" extrusionOk="0">
                  <a:moveTo>
                    <a:pt x="607" y="0"/>
                  </a:moveTo>
                  <a:cubicBezTo>
                    <a:pt x="598" y="0"/>
                    <a:pt x="589" y="4"/>
                    <a:pt x="582" y="12"/>
                  </a:cubicBezTo>
                  <a:cubicBezTo>
                    <a:pt x="432" y="173"/>
                    <a:pt x="265" y="292"/>
                    <a:pt x="50" y="345"/>
                  </a:cubicBezTo>
                  <a:cubicBezTo>
                    <a:pt x="0" y="358"/>
                    <a:pt x="18" y="426"/>
                    <a:pt x="64" y="426"/>
                  </a:cubicBezTo>
                  <a:cubicBezTo>
                    <a:pt x="67" y="426"/>
                    <a:pt x="70" y="426"/>
                    <a:pt x="72" y="425"/>
                  </a:cubicBezTo>
                  <a:cubicBezTo>
                    <a:pt x="302" y="384"/>
                    <a:pt x="517" y="257"/>
                    <a:pt x="643" y="59"/>
                  </a:cubicBezTo>
                  <a:cubicBezTo>
                    <a:pt x="660" y="31"/>
                    <a:pt x="634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0"/>
            <p:cNvSpPr/>
            <p:nvPr/>
          </p:nvSpPr>
          <p:spPr>
            <a:xfrm>
              <a:off x="7309646" y="1592208"/>
              <a:ext cx="25128" cy="14154"/>
            </a:xfrm>
            <a:custGeom>
              <a:avLst/>
              <a:gdLst/>
              <a:ahLst/>
              <a:cxnLst/>
              <a:rect l="l" t="t" r="r" b="b"/>
              <a:pathLst>
                <a:path w="474" h="267" extrusionOk="0">
                  <a:moveTo>
                    <a:pt x="58" y="0"/>
                  </a:moveTo>
                  <a:cubicBezTo>
                    <a:pt x="52" y="0"/>
                    <a:pt x="46" y="0"/>
                    <a:pt x="41" y="0"/>
                  </a:cubicBezTo>
                  <a:cubicBezTo>
                    <a:pt x="0" y="2"/>
                    <a:pt x="0" y="64"/>
                    <a:pt x="41" y="64"/>
                  </a:cubicBezTo>
                  <a:cubicBezTo>
                    <a:pt x="200" y="65"/>
                    <a:pt x="309" y="146"/>
                    <a:pt x="413" y="257"/>
                  </a:cubicBezTo>
                  <a:cubicBezTo>
                    <a:pt x="419" y="264"/>
                    <a:pt x="427" y="267"/>
                    <a:pt x="434" y="267"/>
                  </a:cubicBezTo>
                  <a:cubicBezTo>
                    <a:pt x="455" y="267"/>
                    <a:pt x="474" y="242"/>
                    <a:pt x="463" y="219"/>
                  </a:cubicBezTo>
                  <a:cubicBezTo>
                    <a:pt x="391" y="73"/>
                    <a:pt x="215" y="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0"/>
            <p:cNvSpPr/>
            <p:nvPr/>
          </p:nvSpPr>
          <p:spPr>
            <a:xfrm>
              <a:off x="7253983" y="2023193"/>
              <a:ext cx="39229" cy="10549"/>
            </a:xfrm>
            <a:custGeom>
              <a:avLst/>
              <a:gdLst/>
              <a:ahLst/>
              <a:cxnLst/>
              <a:rect l="l" t="t" r="r" b="b"/>
              <a:pathLst>
                <a:path w="740" h="199" extrusionOk="0">
                  <a:moveTo>
                    <a:pt x="51" y="0"/>
                  </a:moveTo>
                  <a:cubicBezTo>
                    <a:pt x="19" y="0"/>
                    <a:pt x="1" y="55"/>
                    <a:pt x="34" y="70"/>
                  </a:cubicBezTo>
                  <a:cubicBezTo>
                    <a:pt x="213" y="147"/>
                    <a:pt x="400" y="198"/>
                    <a:pt x="594" y="198"/>
                  </a:cubicBezTo>
                  <a:cubicBezTo>
                    <a:pt x="627" y="198"/>
                    <a:pt x="660" y="197"/>
                    <a:pt x="693" y="194"/>
                  </a:cubicBezTo>
                  <a:cubicBezTo>
                    <a:pt x="738" y="189"/>
                    <a:pt x="739" y="126"/>
                    <a:pt x="693" y="124"/>
                  </a:cubicBezTo>
                  <a:cubicBezTo>
                    <a:pt x="476" y="112"/>
                    <a:pt x="267" y="82"/>
                    <a:pt x="62" y="2"/>
                  </a:cubicBezTo>
                  <a:cubicBezTo>
                    <a:pt x="58" y="1"/>
                    <a:pt x="55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0"/>
            <p:cNvSpPr/>
            <p:nvPr/>
          </p:nvSpPr>
          <p:spPr>
            <a:xfrm>
              <a:off x="7244070" y="1590618"/>
              <a:ext cx="30323" cy="12723"/>
            </a:xfrm>
            <a:custGeom>
              <a:avLst/>
              <a:gdLst/>
              <a:ahLst/>
              <a:cxnLst/>
              <a:rect l="l" t="t" r="r" b="b"/>
              <a:pathLst>
                <a:path w="572" h="240" extrusionOk="0">
                  <a:moveTo>
                    <a:pt x="540" y="1"/>
                  </a:moveTo>
                  <a:cubicBezTo>
                    <a:pt x="538" y="1"/>
                    <a:pt x="536" y="1"/>
                    <a:pt x="533" y="2"/>
                  </a:cubicBezTo>
                  <a:cubicBezTo>
                    <a:pt x="448" y="28"/>
                    <a:pt x="372" y="81"/>
                    <a:pt x="289" y="115"/>
                  </a:cubicBezTo>
                  <a:cubicBezTo>
                    <a:pt x="205" y="148"/>
                    <a:pt x="119" y="174"/>
                    <a:pt x="31" y="193"/>
                  </a:cubicBezTo>
                  <a:cubicBezTo>
                    <a:pt x="1" y="199"/>
                    <a:pt x="12" y="239"/>
                    <a:pt x="39" y="239"/>
                  </a:cubicBezTo>
                  <a:cubicBezTo>
                    <a:pt x="41" y="239"/>
                    <a:pt x="42" y="239"/>
                    <a:pt x="44" y="239"/>
                  </a:cubicBezTo>
                  <a:cubicBezTo>
                    <a:pt x="210" y="213"/>
                    <a:pt x="433" y="165"/>
                    <a:pt x="556" y="41"/>
                  </a:cubicBezTo>
                  <a:cubicBezTo>
                    <a:pt x="571" y="27"/>
                    <a:pt x="559" y="1"/>
                    <a:pt x="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0"/>
            <p:cNvSpPr/>
            <p:nvPr/>
          </p:nvSpPr>
          <p:spPr>
            <a:xfrm>
              <a:off x="7199275" y="2005540"/>
              <a:ext cx="35624" cy="13995"/>
            </a:xfrm>
            <a:custGeom>
              <a:avLst/>
              <a:gdLst/>
              <a:ahLst/>
              <a:cxnLst/>
              <a:rect l="l" t="t" r="r" b="b"/>
              <a:pathLst>
                <a:path w="672" h="264" extrusionOk="0">
                  <a:moveTo>
                    <a:pt x="35" y="1"/>
                  </a:moveTo>
                  <a:cubicBezTo>
                    <a:pt x="0" y="1"/>
                    <a:pt x="1" y="56"/>
                    <a:pt x="38" y="59"/>
                  </a:cubicBezTo>
                  <a:cubicBezTo>
                    <a:pt x="251" y="80"/>
                    <a:pt x="431" y="158"/>
                    <a:pt x="618" y="259"/>
                  </a:cubicBezTo>
                  <a:cubicBezTo>
                    <a:pt x="623" y="262"/>
                    <a:pt x="628" y="264"/>
                    <a:pt x="633" y="264"/>
                  </a:cubicBezTo>
                  <a:cubicBezTo>
                    <a:pt x="658" y="264"/>
                    <a:pt x="672" y="228"/>
                    <a:pt x="648" y="209"/>
                  </a:cubicBezTo>
                  <a:cubicBezTo>
                    <a:pt x="473" y="78"/>
                    <a:pt x="252" y="17"/>
                    <a:pt x="38" y="1"/>
                  </a:cubicBezTo>
                  <a:cubicBezTo>
                    <a:pt x="37" y="1"/>
                    <a:pt x="36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0"/>
            <p:cNvSpPr/>
            <p:nvPr/>
          </p:nvSpPr>
          <p:spPr>
            <a:xfrm>
              <a:off x="7176003" y="1615957"/>
              <a:ext cx="29634" cy="17070"/>
            </a:xfrm>
            <a:custGeom>
              <a:avLst/>
              <a:gdLst/>
              <a:ahLst/>
              <a:cxnLst/>
              <a:rect l="l" t="t" r="r" b="b"/>
              <a:pathLst>
                <a:path w="559" h="322" extrusionOk="0">
                  <a:moveTo>
                    <a:pt x="522" y="0"/>
                  </a:moveTo>
                  <a:cubicBezTo>
                    <a:pt x="517" y="0"/>
                    <a:pt x="512" y="2"/>
                    <a:pt x="508" y="5"/>
                  </a:cubicBezTo>
                  <a:cubicBezTo>
                    <a:pt x="359" y="119"/>
                    <a:pt x="207" y="217"/>
                    <a:pt x="27" y="275"/>
                  </a:cubicBezTo>
                  <a:cubicBezTo>
                    <a:pt x="0" y="284"/>
                    <a:pt x="8" y="321"/>
                    <a:pt x="33" y="321"/>
                  </a:cubicBezTo>
                  <a:cubicBezTo>
                    <a:pt x="35" y="321"/>
                    <a:pt x="37" y="321"/>
                    <a:pt x="40" y="321"/>
                  </a:cubicBezTo>
                  <a:cubicBezTo>
                    <a:pt x="228" y="276"/>
                    <a:pt x="407" y="191"/>
                    <a:pt x="542" y="49"/>
                  </a:cubicBezTo>
                  <a:cubicBezTo>
                    <a:pt x="558" y="31"/>
                    <a:pt x="543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0"/>
            <p:cNvSpPr/>
            <p:nvPr/>
          </p:nvSpPr>
          <p:spPr>
            <a:xfrm>
              <a:off x="7130572" y="1994673"/>
              <a:ext cx="46704" cy="6839"/>
            </a:xfrm>
            <a:custGeom>
              <a:avLst/>
              <a:gdLst/>
              <a:ahLst/>
              <a:cxnLst/>
              <a:rect l="l" t="t" r="r" b="b"/>
              <a:pathLst>
                <a:path w="881" h="129" extrusionOk="0">
                  <a:moveTo>
                    <a:pt x="276" y="1"/>
                  </a:moveTo>
                  <a:cubicBezTo>
                    <a:pt x="198" y="1"/>
                    <a:pt x="120" y="4"/>
                    <a:pt x="42" y="9"/>
                  </a:cubicBezTo>
                  <a:cubicBezTo>
                    <a:pt x="2" y="11"/>
                    <a:pt x="0" y="72"/>
                    <a:pt x="41" y="72"/>
                  </a:cubicBezTo>
                  <a:cubicBezTo>
                    <a:pt x="41" y="72"/>
                    <a:pt x="42" y="72"/>
                    <a:pt x="42" y="72"/>
                  </a:cubicBezTo>
                  <a:cubicBezTo>
                    <a:pt x="53" y="72"/>
                    <a:pt x="65" y="72"/>
                    <a:pt x="76" y="72"/>
                  </a:cubicBezTo>
                  <a:cubicBezTo>
                    <a:pt x="331" y="72"/>
                    <a:pt x="582" y="95"/>
                    <a:pt x="837" y="128"/>
                  </a:cubicBezTo>
                  <a:cubicBezTo>
                    <a:pt x="838" y="128"/>
                    <a:pt x="840" y="128"/>
                    <a:pt x="841" y="128"/>
                  </a:cubicBezTo>
                  <a:cubicBezTo>
                    <a:pt x="875" y="128"/>
                    <a:pt x="880" y="70"/>
                    <a:pt x="845" y="61"/>
                  </a:cubicBezTo>
                  <a:cubicBezTo>
                    <a:pt x="658" y="19"/>
                    <a:pt x="46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0"/>
            <p:cNvSpPr/>
            <p:nvPr/>
          </p:nvSpPr>
          <p:spPr>
            <a:xfrm>
              <a:off x="7102158" y="1632391"/>
              <a:ext cx="29634" cy="7793"/>
            </a:xfrm>
            <a:custGeom>
              <a:avLst/>
              <a:gdLst/>
              <a:ahLst/>
              <a:cxnLst/>
              <a:rect l="l" t="t" r="r" b="b"/>
              <a:pathLst>
                <a:path w="559" h="147" extrusionOk="0">
                  <a:moveTo>
                    <a:pt x="33" y="1"/>
                  </a:moveTo>
                  <a:cubicBezTo>
                    <a:pt x="13" y="1"/>
                    <a:pt x="0" y="29"/>
                    <a:pt x="21" y="38"/>
                  </a:cubicBezTo>
                  <a:cubicBezTo>
                    <a:pt x="171" y="106"/>
                    <a:pt x="330" y="147"/>
                    <a:pt x="493" y="147"/>
                  </a:cubicBezTo>
                  <a:cubicBezTo>
                    <a:pt x="505" y="147"/>
                    <a:pt x="517" y="147"/>
                    <a:pt x="529" y="146"/>
                  </a:cubicBezTo>
                  <a:cubicBezTo>
                    <a:pt x="559" y="145"/>
                    <a:pt x="559" y="100"/>
                    <a:pt x="529" y="99"/>
                  </a:cubicBezTo>
                  <a:cubicBezTo>
                    <a:pt x="359" y="96"/>
                    <a:pt x="199" y="69"/>
                    <a:pt x="43" y="3"/>
                  </a:cubicBezTo>
                  <a:cubicBezTo>
                    <a:pt x="39" y="2"/>
                    <a:pt x="36" y="1"/>
                    <a:pt x="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0"/>
            <p:cNvSpPr/>
            <p:nvPr/>
          </p:nvSpPr>
          <p:spPr>
            <a:xfrm>
              <a:off x="7041141" y="2002572"/>
              <a:ext cx="54709" cy="16540"/>
            </a:xfrm>
            <a:custGeom>
              <a:avLst/>
              <a:gdLst/>
              <a:ahLst/>
              <a:cxnLst/>
              <a:rect l="l" t="t" r="r" b="b"/>
              <a:pathLst>
                <a:path w="1032" h="312" extrusionOk="0">
                  <a:moveTo>
                    <a:pt x="986" y="0"/>
                  </a:moveTo>
                  <a:cubicBezTo>
                    <a:pt x="985" y="0"/>
                    <a:pt x="984" y="0"/>
                    <a:pt x="982" y="0"/>
                  </a:cubicBezTo>
                  <a:cubicBezTo>
                    <a:pt x="818" y="23"/>
                    <a:pt x="658" y="87"/>
                    <a:pt x="503" y="149"/>
                  </a:cubicBezTo>
                  <a:cubicBezTo>
                    <a:pt x="446" y="171"/>
                    <a:pt x="377" y="215"/>
                    <a:pt x="316" y="215"/>
                  </a:cubicBezTo>
                  <a:cubicBezTo>
                    <a:pt x="312" y="215"/>
                    <a:pt x="308" y="214"/>
                    <a:pt x="304" y="214"/>
                  </a:cubicBezTo>
                  <a:cubicBezTo>
                    <a:pt x="220" y="205"/>
                    <a:pt x="127" y="111"/>
                    <a:pt x="56" y="63"/>
                  </a:cubicBezTo>
                  <a:cubicBezTo>
                    <a:pt x="50" y="60"/>
                    <a:pt x="45" y="58"/>
                    <a:pt x="40" y="58"/>
                  </a:cubicBezTo>
                  <a:cubicBezTo>
                    <a:pt x="15" y="58"/>
                    <a:pt x="0" y="97"/>
                    <a:pt x="25" y="117"/>
                  </a:cubicBezTo>
                  <a:cubicBezTo>
                    <a:pt x="85" y="163"/>
                    <a:pt x="212" y="298"/>
                    <a:pt x="284" y="310"/>
                  </a:cubicBezTo>
                  <a:cubicBezTo>
                    <a:pt x="289" y="311"/>
                    <a:pt x="295" y="311"/>
                    <a:pt x="301" y="311"/>
                  </a:cubicBezTo>
                  <a:cubicBezTo>
                    <a:pt x="346" y="311"/>
                    <a:pt x="390" y="284"/>
                    <a:pt x="433" y="267"/>
                  </a:cubicBezTo>
                  <a:cubicBezTo>
                    <a:pt x="620" y="196"/>
                    <a:pt x="819" y="148"/>
                    <a:pt x="1002" y="67"/>
                  </a:cubicBezTo>
                  <a:cubicBezTo>
                    <a:pt x="1031" y="53"/>
                    <a:pt x="1019" y="0"/>
                    <a:pt x="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0"/>
            <p:cNvSpPr/>
            <p:nvPr/>
          </p:nvSpPr>
          <p:spPr>
            <a:xfrm>
              <a:off x="7028578" y="1599365"/>
              <a:ext cx="44902" cy="21470"/>
            </a:xfrm>
            <a:custGeom>
              <a:avLst/>
              <a:gdLst/>
              <a:ahLst/>
              <a:cxnLst/>
              <a:rect l="l" t="t" r="r" b="b"/>
              <a:pathLst>
                <a:path w="847" h="405" extrusionOk="0"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49" y="0"/>
                    <a:pt x="320" y="34"/>
                    <a:pt x="289" y="65"/>
                  </a:cubicBezTo>
                  <a:cubicBezTo>
                    <a:pt x="199" y="154"/>
                    <a:pt x="113" y="249"/>
                    <a:pt x="26" y="341"/>
                  </a:cubicBezTo>
                  <a:cubicBezTo>
                    <a:pt x="1" y="367"/>
                    <a:pt x="26" y="404"/>
                    <a:pt x="54" y="404"/>
                  </a:cubicBezTo>
                  <a:cubicBezTo>
                    <a:pt x="62" y="404"/>
                    <a:pt x="71" y="401"/>
                    <a:pt x="78" y="393"/>
                  </a:cubicBezTo>
                  <a:cubicBezTo>
                    <a:pt x="135" y="339"/>
                    <a:pt x="191" y="284"/>
                    <a:pt x="246" y="230"/>
                  </a:cubicBezTo>
                  <a:cubicBezTo>
                    <a:pt x="301" y="174"/>
                    <a:pt x="332" y="114"/>
                    <a:pt x="393" y="114"/>
                  </a:cubicBezTo>
                  <a:cubicBezTo>
                    <a:pt x="412" y="114"/>
                    <a:pt x="434" y="120"/>
                    <a:pt x="461" y="134"/>
                  </a:cubicBezTo>
                  <a:cubicBezTo>
                    <a:pt x="573" y="190"/>
                    <a:pt x="665" y="300"/>
                    <a:pt x="772" y="369"/>
                  </a:cubicBezTo>
                  <a:cubicBezTo>
                    <a:pt x="778" y="373"/>
                    <a:pt x="785" y="375"/>
                    <a:pt x="791" y="375"/>
                  </a:cubicBezTo>
                  <a:cubicBezTo>
                    <a:pt x="822" y="375"/>
                    <a:pt x="846" y="333"/>
                    <a:pt x="820" y="308"/>
                  </a:cubicBezTo>
                  <a:cubicBezTo>
                    <a:pt x="740" y="233"/>
                    <a:pt x="651" y="170"/>
                    <a:pt x="567" y="105"/>
                  </a:cubicBezTo>
                  <a:cubicBezTo>
                    <a:pt x="524" y="71"/>
                    <a:pt x="459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0"/>
            <p:cNvSpPr/>
            <p:nvPr/>
          </p:nvSpPr>
          <p:spPr>
            <a:xfrm>
              <a:off x="6988448" y="1989637"/>
              <a:ext cx="38593" cy="11345"/>
            </a:xfrm>
            <a:custGeom>
              <a:avLst/>
              <a:gdLst/>
              <a:ahLst/>
              <a:cxnLst/>
              <a:rect l="l" t="t" r="r" b="b"/>
              <a:pathLst>
                <a:path w="728" h="214" extrusionOk="0">
                  <a:moveTo>
                    <a:pt x="40" y="1"/>
                  </a:moveTo>
                  <a:cubicBezTo>
                    <a:pt x="0" y="1"/>
                    <a:pt x="2" y="62"/>
                    <a:pt x="42" y="64"/>
                  </a:cubicBezTo>
                  <a:cubicBezTo>
                    <a:pt x="266" y="79"/>
                    <a:pt x="468" y="143"/>
                    <a:pt x="679" y="212"/>
                  </a:cubicBezTo>
                  <a:cubicBezTo>
                    <a:pt x="682" y="213"/>
                    <a:pt x="685" y="214"/>
                    <a:pt x="688" y="214"/>
                  </a:cubicBezTo>
                  <a:cubicBezTo>
                    <a:pt x="714" y="214"/>
                    <a:pt x="727" y="175"/>
                    <a:pt x="702" y="161"/>
                  </a:cubicBezTo>
                  <a:cubicBezTo>
                    <a:pt x="500" y="50"/>
                    <a:pt x="268" y="11"/>
                    <a:pt x="42" y="1"/>
                  </a:cubicBezTo>
                  <a:cubicBezTo>
                    <a:pt x="41" y="1"/>
                    <a:pt x="40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0"/>
            <p:cNvSpPr/>
            <p:nvPr/>
          </p:nvSpPr>
          <p:spPr>
            <a:xfrm>
              <a:off x="6969947" y="1632073"/>
              <a:ext cx="28415" cy="8959"/>
            </a:xfrm>
            <a:custGeom>
              <a:avLst/>
              <a:gdLst/>
              <a:ahLst/>
              <a:cxnLst/>
              <a:rect l="l" t="t" r="r" b="b"/>
              <a:pathLst>
                <a:path w="536" h="169" extrusionOk="0">
                  <a:moveTo>
                    <a:pt x="491" y="0"/>
                  </a:moveTo>
                  <a:cubicBezTo>
                    <a:pt x="486" y="0"/>
                    <a:pt x="481" y="1"/>
                    <a:pt x="476" y="4"/>
                  </a:cubicBezTo>
                  <a:cubicBezTo>
                    <a:pt x="365" y="60"/>
                    <a:pt x="261" y="104"/>
                    <a:pt x="142" y="104"/>
                  </a:cubicBezTo>
                  <a:cubicBezTo>
                    <a:pt x="113" y="104"/>
                    <a:pt x="82" y="101"/>
                    <a:pt x="51" y="96"/>
                  </a:cubicBezTo>
                  <a:cubicBezTo>
                    <a:pt x="49" y="95"/>
                    <a:pt x="46" y="95"/>
                    <a:pt x="44" y="95"/>
                  </a:cubicBezTo>
                  <a:cubicBezTo>
                    <a:pt x="13" y="95"/>
                    <a:pt x="1" y="143"/>
                    <a:pt x="36" y="151"/>
                  </a:cubicBezTo>
                  <a:cubicBezTo>
                    <a:pt x="83" y="162"/>
                    <a:pt x="134" y="168"/>
                    <a:pt x="185" y="168"/>
                  </a:cubicBezTo>
                  <a:cubicBezTo>
                    <a:pt x="305" y="168"/>
                    <a:pt x="426" y="134"/>
                    <a:pt x="513" y="52"/>
                  </a:cubicBezTo>
                  <a:cubicBezTo>
                    <a:pt x="535" y="31"/>
                    <a:pt x="516" y="0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6912429" y="2000451"/>
              <a:ext cx="32603" cy="9966"/>
            </a:xfrm>
            <a:custGeom>
              <a:avLst/>
              <a:gdLst/>
              <a:ahLst/>
              <a:cxnLst/>
              <a:rect l="l" t="t" r="r" b="b"/>
              <a:pathLst>
                <a:path w="615" h="188" extrusionOk="0">
                  <a:moveTo>
                    <a:pt x="586" y="0"/>
                  </a:moveTo>
                  <a:cubicBezTo>
                    <a:pt x="584" y="0"/>
                    <a:pt x="582" y="1"/>
                    <a:pt x="580" y="1"/>
                  </a:cubicBezTo>
                  <a:cubicBezTo>
                    <a:pt x="392" y="25"/>
                    <a:pt x="209" y="93"/>
                    <a:pt x="26" y="145"/>
                  </a:cubicBezTo>
                  <a:cubicBezTo>
                    <a:pt x="0" y="152"/>
                    <a:pt x="8" y="187"/>
                    <a:pt x="32" y="187"/>
                  </a:cubicBezTo>
                  <a:cubicBezTo>
                    <a:pt x="34" y="187"/>
                    <a:pt x="36" y="187"/>
                    <a:pt x="38" y="187"/>
                  </a:cubicBezTo>
                  <a:cubicBezTo>
                    <a:pt x="220" y="147"/>
                    <a:pt x="413" y="119"/>
                    <a:pt x="588" y="54"/>
                  </a:cubicBezTo>
                  <a:cubicBezTo>
                    <a:pt x="613" y="44"/>
                    <a:pt x="61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6898752" y="1624227"/>
              <a:ext cx="38858" cy="13783"/>
            </a:xfrm>
            <a:custGeom>
              <a:avLst/>
              <a:gdLst/>
              <a:ahLst/>
              <a:cxnLst/>
              <a:rect l="l" t="t" r="r" b="b"/>
              <a:pathLst>
                <a:path w="733" h="260" extrusionOk="0">
                  <a:moveTo>
                    <a:pt x="44" y="0"/>
                  </a:moveTo>
                  <a:cubicBezTo>
                    <a:pt x="18" y="0"/>
                    <a:pt x="0" y="39"/>
                    <a:pt x="29" y="55"/>
                  </a:cubicBezTo>
                  <a:cubicBezTo>
                    <a:pt x="206" y="158"/>
                    <a:pt x="430" y="259"/>
                    <a:pt x="643" y="259"/>
                  </a:cubicBezTo>
                  <a:cubicBezTo>
                    <a:pt x="659" y="259"/>
                    <a:pt x="675" y="259"/>
                    <a:pt x="691" y="258"/>
                  </a:cubicBezTo>
                  <a:cubicBezTo>
                    <a:pt x="722" y="255"/>
                    <a:pt x="733" y="208"/>
                    <a:pt x="698" y="199"/>
                  </a:cubicBezTo>
                  <a:cubicBezTo>
                    <a:pt x="472" y="143"/>
                    <a:pt x="269" y="119"/>
                    <a:pt x="59" y="4"/>
                  </a:cubicBezTo>
                  <a:cubicBezTo>
                    <a:pt x="54" y="2"/>
                    <a:pt x="49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6843620" y="2022822"/>
              <a:ext cx="33769" cy="9754"/>
            </a:xfrm>
            <a:custGeom>
              <a:avLst/>
              <a:gdLst/>
              <a:ahLst/>
              <a:cxnLst/>
              <a:rect l="l" t="t" r="r" b="b"/>
              <a:pathLst>
                <a:path w="637" h="184" extrusionOk="0">
                  <a:moveTo>
                    <a:pt x="592" y="0"/>
                  </a:moveTo>
                  <a:cubicBezTo>
                    <a:pt x="590" y="0"/>
                    <a:pt x="588" y="0"/>
                    <a:pt x="586" y="1"/>
                  </a:cubicBezTo>
                  <a:cubicBezTo>
                    <a:pt x="400" y="35"/>
                    <a:pt x="217" y="82"/>
                    <a:pt x="33" y="126"/>
                  </a:cubicBezTo>
                  <a:cubicBezTo>
                    <a:pt x="0" y="134"/>
                    <a:pt x="12" y="183"/>
                    <a:pt x="43" y="183"/>
                  </a:cubicBezTo>
                  <a:cubicBezTo>
                    <a:pt x="45" y="183"/>
                    <a:pt x="47" y="183"/>
                    <a:pt x="50" y="182"/>
                  </a:cubicBezTo>
                  <a:cubicBezTo>
                    <a:pt x="234" y="143"/>
                    <a:pt x="419" y="105"/>
                    <a:pt x="602" y="57"/>
                  </a:cubicBezTo>
                  <a:cubicBezTo>
                    <a:pt x="636" y="48"/>
                    <a:pt x="624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6835509" y="1598092"/>
              <a:ext cx="28892" cy="15374"/>
            </a:xfrm>
            <a:custGeom>
              <a:avLst/>
              <a:gdLst/>
              <a:ahLst/>
              <a:cxnLst/>
              <a:rect l="l" t="t" r="r" b="b"/>
              <a:pathLst>
                <a:path w="545" h="290" extrusionOk="0">
                  <a:moveTo>
                    <a:pt x="41" y="1"/>
                  </a:moveTo>
                  <a:cubicBezTo>
                    <a:pt x="10" y="1"/>
                    <a:pt x="0" y="51"/>
                    <a:pt x="35" y="64"/>
                  </a:cubicBezTo>
                  <a:cubicBezTo>
                    <a:pt x="193" y="123"/>
                    <a:pt x="338" y="205"/>
                    <a:pt x="487" y="285"/>
                  </a:cubicBezTo>
                  <a:cubicBezTo>
                    <a:pt x="493" y="288"/>
                    <a:pt x="498" y="289"/>
                    <a:pt x="503" y="289"/>
                  </a:cubicBezTo>
                  <a:cubicBezTo>
                    <a:pt x="531" y="289"/>
                    <a:pt x="545" y="250"/>
                    <a:pt x="519" y="229"/>
                  </a:cubicBezTo>
                  <a:cubicBezTo>
                    <a:pt x="381" y="123"/>
                    <a:pt x="215" y="55"/>
                    <a:pt x="52" y="3"/>
                  </a:cubicBezTo>
                  <a:cubicBezTo>
                    <a:pt x="48" y="2"/>
                    <a:pt x="45" y="1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6769615" y="2016832"/>
              <a:ext cx="33769" cy="18236"/>
            </a:xfrm>
            <a:custGeom>
              <a:avLst/>
              <a:gdLst/>
              <a:ahLst/>
              <a:cxnLst/>
              <a:rect l="l" t="t" r="r" b="b"/>
              <a:pathLst>
                <a:path w="637" h="344" extrusionOk="0">
                  <a:moveTo>
                    <a:pt x="38" y="0"/>
                  </a:moveTo>
                  <a:cubicBezTo>
                    <a:pt x="19" y="0"/>
                    <a:pt x="0" y="19"/>
                    <a:pt x="13" y="40"/>
                  </a:cubicBezTo>
                  <a:cubicBezTo>
                    <a:pt x="120" y="220"/>
                    <a:pt x="315" y="344"/>
                    <a:pt x="524" y="344"/>
                  </a:cubicBezTo>
                  <a:cubicBezTo>
                    <a:pt x="550" y="344"/>
                    <a:pt x="576" y="342"/>
                    <a:pt x="602" y="338"/>
                  </a:cubicBezTo>
                  <a:cubicBezTo>
                    <a:pt x="637" y="333"/>
                    <a:pt x="628" y="275"/>
                    <a:pt x="593" y="275"/>
                  </a:cubicBezTo>
                  <a:cubicBezTo>
                    <a:pt x="593" y="275"/>
                    <a:pt x="592" y="275"/>
                    <a:pt x="592" y="275"/>
                  </a:cubicBezTo>
                  <a:cubicBezTo>
                    <a:pt x="587" y="275"/>
                    <a:pt x="581" y="275"/>
                    <a:pt x="576" y="275"/>
                  </a:cubicBezTo>
                  <a:cubicBezTo>
                    <a:pt x="367" y="275"/>
                    <a:pt x="178" y="195"/>
                    <a:pt x="60" y="13"/>
                  </a:cubicBezTo>
                  <a:cubicBezTo>
                    <a:pt x="54" y="4"/>
                    <a:pt x="46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6764526" y="1597297"/>
              <a:ext cx="31012" cy="11610"/>
            </a:xfrm>
            <a:custGeom>
              <a:avLst/>
              <a:gdLst/>
              <a:ahLst/>
              <a:cxnLst/>
              <a:rect l="l" t="t" r="r" b="b"/>
              <a:pathLst>
                <a:path w="585" h="219" extrusionOk="0">
                  <a:moveTo>
                    <a:pt x="473" y="1"/>
                  </a:moveTo>
                  <a:cubicBezTo>
                    <a:pt x="314" y="1"/>
                    <a:pt x="156" y="68"/>
                    <a:pt x="28" y="159"/>
                  </a:cubicBezTo>
                  <a:cubicBezTo>
                    <a:pt x="0" y="178"/>
                    <a:pt x="16" y="218"/>
                    <a:pt x="43" y="218"/>
                  </a:cubicBezTo>
                  <a:cubicBezTo>
                    <a:pt x="48" y="218"/>
                    <a:pt x="54" y="217"/>
                    <a:pt x="60" y="213"/>
                  </a:cubicBezTo>
                  <a:cubicBezTo>
                    <a:pt x="210" y="118"/>
                    <a:pt x="366" y="89"/>
                    <a:pt x="541" y="71"/>
                  </a:cubicBezTo>
                  <a:cubicBezTo>
                    <a:pt x="584" y="66"/>
                    <a:pt x="583" y="9"/>
                    <a:pt x="541" y="5"/>
                  </a:cubicBezTo>
                  <a:cubicBezTo>
                    <a:pt x="518" y="2"/>
                    <a:pt x="496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6737861" y="1971719"/>
              <a:ext cx="12723" cy="26771"/>
            </a:xfrm>
            <a:custGeom>
              <a:avLst/>
              <a:gdLst/>
              <a:ahLst/>
              <a:cxnLst/>
              <a:rect l="l" t="t" r="r" b="b"/>
              <a:pathLst>
                <a:path w="240" h="505" extrusionOk="0">
                  <a:moveTo>
                    <a:pt x="38" y="1"/>
                  </a:moveTo>
                  <a:cubicBezTo>
                    <a:pt x="19" y="1"/>
                    <a:pt x="1" y="15"/>
                    <a:pt x="8" y="40"/>
                  </a:cubicBezTo>
                  <a:cubicBezTo>
                    <a:pt x="56" y="189"/>
                    <a:pt x="107" y="337"/>
                    <a:pt x="168" y="483"/>
                  </a:cubicBezTo>
                  <a:cubicBezTo>
                    <a:pt x="174" y="498"/>
                    <a:pt x="188" y="505"/>
                    <a:pt x="201" y="505"/>
                  </a:cubicBezTo>
                  <a:cubicBezTo>
                    <a:pt x="221" y="505"/>
                    <a:pt x="239" y="490"/>
                    <a:pt x="232" y="465"/>
                  </a:cubicBezTo>
                  <a:cubicBezTo>
                    <a:pt x="185" y="314"/>
                    <a:pt x="129" y="169"/>
                    <a:pt x="70" y="23"/>
                  </a:cubicBezTo>
                  <a:cubicBezTo>
                    <a:pt x="64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6741466" y="1634830"/>
              <a:ext cx="5831" cy="23219"/>
            </a:xfrm>
            <a:custGeom>
              <a:avLst/>
              <a:gdLst/>
              <a:ahLst/>
              <a:cxnLst/>
              <a:rect l="l" t="t" r="r" b="b"/>
              <a:pathLst>
                <a:path w="110" h="438" extrusionOk="0">
                  <a:moveTo>
                    <a:pt x="79" y="1"/>
                  </a:moveTo>
                  <a:cubicBezTo>
                    <a:pt x="71" y="1"/>
                    <a:pt x="65" y="4"/>
                    <a:pt x="61" y="13"/>
                  </a:cubicBezTo>
                  <a:cubicBezTo>
                    <a:pt x="6" y="143"/>
                    <a:pt x="0" y="288"/>
                    <a:pt x="18" y="426"/>
                  </a:cubicBezTo>
                  <a:cubicBezTo>
                    <a:pt x="19" y="434"/>
                    <a:pt x="26" y="438"/>
                    <a:pt x="32" y="438"/>
                  </a:cubicBezTo>
                  <a:cubicBezTo>
                    <a:pt x="41" y="438"/>
                    <a:pt x="49" y="432"/>
                    <a:pt x="49" y="423"/>
                  </a:cubicBezTo>
                  <a:cubicBezTo>
                    <a:pt x="46" y="286"/>
                    <a:pt x="73" y="162"/>
                    <a:pt x="105" y="31"/>
                  </a:cubicBezTo>
                  <a:cubicBezTo>
                    <a:pt x="109" y="14"/>
                    <a:pt x="93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6693119" y="1952794"/>
              <a:ext cx="28733" cy="14737"/>
            </a:xfrm>
            <a:custGeom>
              <a:avLst/>
              <a:gdLst/>
              <a:ahLst/>
              <a:cxnLst/>
              <a:rect l="l" t="t" r="r" b="b"/>
              <a:pathLst>
                <a:path w="542" h="278" extrusionOk="0">
                  <a:moveTo>
                    <a:pt x="499" y="0"/>
                  </a:moveTo>
                  <a:cubicBezTo>
                    <a:pt x="495" y="0"/>
                    <a:pt x="492" y="1"/>
                    <a:pt x="488" y="2"/>
                  </a:cubicBezTo>
                  <a:cubicBezTo>
                    <a:pt x="335" y="65"/>
                    <a:pt x="177" y="124"/>
                    <a:pt x="33" y="205"/>
                  </a:cubicBezTo>
                  <a:cubicBezTo>
                    <a:pt x="0" y="224"/>
                    <a:pt x="17" y="277"/>
                    <a:pt x="50" y="277"/>
                  </a:cubicBezTo>
                  <a:cubicBezTo>
                    <a:pt x="54" y="277"/>
                    <a:pt x="58" y="276"/>
                    <a:pt x="62" y="275"/>
                  </a:cubicBezTo>
                  <a:cubicBezTo>
                    <a:pt x="218" y="218"/>
                    <a:pt x="365" y="136"/>
                    <a:pt x="513" y="61"/>
                  </a:cubicBezTo>
                  <a:cubicBezTo>
                    <a:pt x="541" y="47"/>
                    <a:pt x="526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0"/>
            <p:cNvSpPr/>
            <p:nvPr/>
          </p:nvSpPr>
          <p:spPr>
            <a:xfrm>
              <a:off x="6680344" y="1641191"/>
              <a:ext cx="38858" cy="28150"/>
            </a:xfrm>
            <a:custGeom>
              <a:avLst/>
              <a:gdLst/>
              <a:ahLst/>
              <a:cxnLst/>
              <a:rect l="l" t="t" r="r" b="b"/>
              <a:pathLst>
                <a:path w="733" h="531" extrusionOk="0">
                  <a:moveTo>
                    <a:pt x="34" y="0"/>
                  </a:moveTo>
                  <a:cubicBezTo>
                    <a:pt x="12" y="0"/>
                    <a:pt x="1" y="36"/>
                    <a:pt x="23" y="47"/>
                  </a:cubicBezTo>
                  <a:cubicBezTo>
                    <a:pt x="276" y="162"/>
                    <a:pt x="467" y="333"/>
                    <a:pt x="668" y="522"/>
                  </a:cubicBezTo>
                  <a:cubicBezTo>
                    <a:pt x="674" y="528"/>
                    <a:pt x="681" y="530"/>
                    <a:pt x="688" y="530"/>
                  </a:cubicBezTo>
                  <a:cubicBezTo>
                    <a:pt x="710" y="530"/>
                    <a:pt x="732" y="507"/>
                    <a:pt x="716" y="486"/>
                  </a:cubicBezTo>
                  <a:cubicBezTo>
                    <a:pt x="552" y="260"/>
                    <a:pt x="295" y="105"/>
                    <a:pt x="41" y="2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0"/>
            <p:cNvSpPr/>
            <p:nvPr/>
          </p:nvSpPr>
          <p:spPr>
            <a:xfrm>
              <a:off x="6640214" y="1973945"/>
              <a:ext cx="26347" cy="10231"/>
            </a:xfrm>
            <a:custGeom>
              <a:avLst/>
              <a:gdLst/>
              <a:ahLst/>
              <a:cxnLst/>
              <a:rect l="l" t="t" r="r" b="b"/>
              <a:pathLst>
                <a:path w="497" h="193" extrusionOk="0">
                  <a:moveTo>
                    <a:pt x="453" y="0"/>
                  </a:moveTo>
                  <a:cubicBezTo>
                    <a:pt x="448" y="0"/>
                    <a:pt x="443" y="2"/>
                    <a:pt x="437" y="6"/>
                  </a:cubicBezTo>
                  <a:cubicBezTo>
                    <a:pt x="347" y="71"/>
                    <a:pt x="248" y="93"/>
                    <a:pt x="144" y="93"/>
                  </a:cubicBezTo>
                  <a:cubicBezTo>
                    <a:pt x="115" y="93"/>
                    <a:pt x="86" y="91"/>
                    <a:pt x="57" y="88"/>
                  </a:cubicBezTo>
                  <a:cubicBezTo>
                    <a:pt x="56" y="88"/>
                    <a:pt x="55" y="88"/>
                    <a:pt x="54" y="88"/>
                  </a:cubicBezTo>
                  <a:cubicBezTo>
                    <a:pt x="18" y="88"/>
                    <a:pt x="1" y="149"/>
                    <a:pt x="36" y="163"/>
                  </a:cubicBezTo>
                  <a:cubicBezTo>
                    <a:pt x="83" y="183"/>
                    <a:pt x="131" y="192"/>
                    <a:pt x="178" y="192"/>
                  </a:cubicBezTo>
                  <a:cubicBezTo>
                    <a:pt x="289" y="192"/>
                    <a:pt x="397" y="142"/>
                    <a:pt x="477" y="59"/>
                  </a:cubicBezTo>
                  <a:cubicBezTo>
                    <a:pt x="497" y="37"/>
                    <a:pt x="47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0"/>
            <p:cNvSpPr/>
            <p:nvPr/>
          </p:nvSpPr>
          <p:spPr>
            <a:xfrm>
              <a:off x="6628392" y="1619244"/>
              <a:ext cx="27460" cy="13306"/>
            </a:xfrm>
            <a:custGeom>
              <a:avLst/>
              <a:gdLst/>
              <a:ahLst/>
              <a:cxnLst/>
              <a:rect l="l" t="t" r="r" b="b"/>
              <a:pathLst>
                <a:path w="518" h="251" extrusionOk="0">
                  <a:moveTo>
                    <a:pt x="28" y="1"/>
                  </a:moveTo>
                  <a:cubicBezTo>
                    <a:pt x="11" y="1"/>
                    <a:pt x="0" y="31"/>
                    <a:pt x="19" y="41"/>
                  </a:cubicBezTo>
                  <a:cubicBezTo>
                    <a:pt x="166" y="112"/>
                    <a:pt x="315" y="192"/>
                    <a:pt x="469" y="249"/>
                  </a:cubicBezTo>
                  <a:cubicBezTo>
                    <a:pt x="472" y="250"/>
                    <a:pt x="475" y="251"/>
                    <a:pt x="478" y="251"/>
                  </a:cubicBezTo>
                  <a:cubicBezTo>
                    <a:pt x="503" y="251"/>
                    <a:pt x="517" y="210"/>
                    <a:pt x="491" y="197"/>
                  </a:cubicBezTo>
                  <a:cubicBezTo>
                    <a:pt x="345" y="120"/>
                    <a:pt x="187" y="64"/>
                    <a:pt x="35" y="2"/>
                  </a:cubicBezTo>
                  <a:cubicBezTo>
                    <a:pt x="33" y="1"/>
                    <a:pt x="30" y="1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0"/>
            <p:cNvSpPr/>
            <p:nvPr/>
          </p:nvSpPr>
          <p:spPr>
            <a:xfrm>
              <a:off x="6585718" y="1970924"/>
              <a:ext cx="30800" cy="14578"/>
            </a:xfrm>
            <a:custGeom>
              <a:avLst/>
              <a:gdLst/>
              <a:ahLst/>
              <a:cxnLst/>
              <a:rect l="l" t="t" r="r" b="b"/>
              <a:pathLst>
                <a:path w="581" h="275" extrusionOk="0">
                  <a:moveTo>
                    <a:pt x="51" y="0"/>
                  </a:moveTo>
                  <a:cubicBezTo>
                    <a:pt x="26" y="0"/>
                    <a:pt x="1" y="21"/>
                    <a:pt x="12" y="48"/>
                  </a:cubicBezTo>
                  <a:cubicBezTo>
                    <a:pt x="70" y="194"/>
                    <a:pt x="210" y="274"/>
                    <a:pt x="355" y="274"/>
                  </a:cubicBezTo>
                  <a:cubicBezTo>
                    <a:pt x="423" y="274"/>
                    <a:pt x="492" y="257"/>
                    <a:pt x="555" y="220"/>
                  </a:cubicBezTo>
                  <a:cubicBezTo>
                    <a:pt x="580" y="205"/>
                    <a:pt x="565" y="170"/>
                    <a:pt x="540" y="170"/>
                  </a:cubicBezTo>
                  <a:cubicBezTo>
                    <a:pt x="536" y="170"/>
                    <a:pt x="532" y="171"/>
                    <a:pt x="527" y="173"/>
                  </a:cubicBezTo>
                  <a:cubicBezTo>
                    <a:pt x="484" y="194"/>
                    <a:pt x="440" y="203"/>
                    <a:pt x="395" y="203"/>
                  </a:cubicBezTo>
                  <a:cubicBezTo>
                    <a:pt x="270" y="203"/>
                    <a:pt x="148" y="129"/>
                    <a:pt x="84" y="18"/>
                  </a:cubicBezTo>
                  <a:cubicBezTo>
                    <a:pt x="76" y="6"/>
                    <a:pt x="64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0"/>
            <p:cNvSpPr/>
            <p:nvPr/>
          </p:nvSpPr>
          <p:spPr>
            <a:xfrm>
              <a:off x="6577872" y="1622266"/>
              <a:ext cx="20463" cy="25499"/>
            </a:xfrm>
            <a:custGeom>
              <a:avLst/>
              <a:gdLst/>
              <a:ahLst/>
              <a:cxnLst/>
              <a:rect l="l" t="t" r="r" b="b"/>
              <a:pathLst>
                <a:path w="386" h="481" extrusionOk="0">
                  <a:moveTo>
                    <a:pt x="340" y="0"/>
                  </a:moveTo>
                  <a:cubicBezTo>
                    <a:pt x="338" y="0"/>
                    <a:pt x="336" y="0"/>
                    <a:pt x="334" y="1"/>
                  </a:cubicBezTo>
                  <a:cubicBezTo>
                    <a:pt x="127" y="42"/>
                    <a:pt x="1" y="259"/>
                    <a:pt x="18" y="461"/>
                  </a:cubicBezTo>
                  <a:cubicBezTo>
                    <a:pt x="19" y="474"/>
                    <a:pt x="29" y="480"/>
                    <a:pt x="39" y="480"/>
                  </a:cubicBezTo>
                  <a:cubicBezTo>
                    <a:pt x="49" y="480"/>
                    <a:pt x="59" y="474"/>
                    <a:pt x="59" y="461"/>
                  </a:cubicBezTo>
                  <a:cubicBezTo>
                    <a:pt x="62" y="268"/>
                    <a:pt x="188" y="129"/>
                    <a:pt x="356" y="53"/>
                  </a:cubicBezTo>
                  <a:cubicBezTo>
                    <a:pt x="386" y="40"/>
                    <a:pt x="367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0"/>
            <p:cNvSpPr/>
            <p:nvPr/>
          </p:nvSpPr>
          <p:spPr>
            <a:xfrm>
              <a:off x="6576971" y="1842582"/>
              <a:ext cx="18872" cy="37692"/>
            </a:xfrm>
            <a:custGeom>
              <a:avLst/>
              <a:gdLst/>
              <a:ahLst/>
              <a:cxnLst/>
              <a:rect l="l" t="t" r="r" b="b"/>
              <a:pathLst>
                <a:path w="356" h="711" extrusionOk="0">
                  <a:moveTo>
                    <a:pt x="309" y="0"/>
                  </a:moveTo>
                  <a:cubicBezTo>
                    <a:pt x="297" y="0"/>
                    <a:pt x="286" y="7"/>
                    <a:pt x="282" y="22"/>
                  </a:cubicBezTo>
                  <a:cubicBezTo>
                    <a:pt x="219" y="253"/>
                    <a:pt x="170" y="459"/>
                    <a:pt x="20" y="653"/>
                  </a:cubicBezTo>
                  <a:cubicBezTo>
                    <a:pt x="1" y="679"/>
                    <a:pt x="29" y="710"/>
                    <a:pt x="55" y="710"/>
                  </a:cubicBezTo>
                  <a:cubicBezTo>
                    <a:pt x="64" y="710"/>
                    <a:pt x="72" y="707"/>
                    <a:pt x="79" y="698"/>
                  </a:cubicBezTo>
                  <a:cubicBezTo>
                    <a:pt x="224" y="516"/>
                    <a:pt x="356" y="271"/>
                    <a:pt x="341" y="30"/>
                  </a:cubicBezTo>
                  <a:cubicBezTo>
                    <a:pt x="339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0"/>
            <p:cNvSpPr/>
            <p:nvPr/>
          </p:nvSpPr>
          <p:spPr>
            <a:xfrm>
              <a:off x="6568966" y="1797735"/>
              <a:ext cx="20781" cy="23856"/>
            </a:xfrm>
            <a:custGeom>
              <a:avLst/>
              <a:gdLst/>
              <a:ahLst/>
              <a:cxnLst/>
              <a:rect l="l" t="t" r="r" b="b"/>
              <a:pathLst>
                <a:path w="392" h="450" extrusionOk="0">
                  <a:moveTo>
                    <a:pt x="54" y="0"/>
                  </a:moveTo>
                  <a:cubicBezTo>
                    <a:pt x="26" y="0"/>
                    <a:pt x="1" y="34"/>
                    <a:pt x="18" y="59"/>
                  </a:cubicBezTo>
                  <a:cubicBezTo>
                    <a:pt x="64" y="124"/>
                    <a:pt x="137" y="164"/>
                    <a:pt x="190" y="221"/>
                  </a:cubicBezTo>
                  <a:cubicBezTo>
                    <a:pt x="252" y="286"/>
                    <a:pt x="300" y="359"/>
                    <a:pt x="341" y="438"/>
                  </a:cubicBezTo>
                  <a:cubicBezTo>
                    <a:pt x="345" y="446"/>
                    <a:pt x="353" y="450"/>
                    <a:pt x="361" y="450"/>
                  </a:cubicBezTo>
                  <a:cubicBezTo>
                    <a:pt x="376" y="450"/>
                    <a:pt x="391" y="437"/>
                    <a:pt x="385" y="420"/>
                  </a:cubicBezTo>
                  <a:cubicBezTo>
                    <a:pt x="355" y="330"/>
                    <a:pt x="311" y="248"/>
                    <a:pt x="256" y="172"/>
                  </a:cubicBezTo>
                  <a:cubicBezTo>
                    <a:pt x="205" y="104"/>
                    <a:pt x="148" y="26"/>
                    <a:pt x="63" y="1"/>
                  </a:cubicBezTo>
                  <a:cubicBezTo>
                    <a:pt x="60" y="1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6575539" y="1742867"/>
              <a:ext cx="12511" cy="34034"/>
            </a:xfrm>
            <a:custGeom>
              <a:avLst/>
              <a:gdLst/>
              <a:ahLst/>
              <a:cxnLst/>
              <a:rect l="l" t="t" r="r" b="b"/>
              <a:pathLst>
                <a:path w="236" h="642" extrusionOk="0">
                  <a:moveTo>
                    <a:pt x="186" y="0"/>
                  </a:moveTo>
                  <a:cubicBezTo>
                    <a:pt x="177" y="0"/>
                    <a:pt x="169" y="5"/>
                    <a:pt x="166" y="17"/>
                  </a:cubicBezTo>
                  <a:cubicBezTo>
                    <a:pt x="117" y="221"/>
                    <a:pt x="101" y="411"/>
                    <a:pt x="10" y="606"/>
                  </a:cubicBezTo>
                  <a:cubicBezTo>
                    <a:pt x="1" y="624"/>
                    <a:pt x="17" y="642"/>
                    <a:pt x="33" y="642"/>
                  </a:cubicBezTo>
                  <a:cubicBezTo>
                    <a:pt x="40" y="642"/>
                    <a:pt x="47" y="638"/>
                    <a:pt x="51" y="629"/>
                  </a:cubicBezTo>
                  <a:cubicBezTo>
                    <a:pt x="144" y="451"/>
                    <a:pt x="235" y="229"/>
                    <a:pt x="213" y="24"/>
                  </a:cubicBezTo>
                  <a:cubicBezTo>
                    <a:pt x="211" y="10"/>
                    <a:pt x="19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0"/>
            <p:cNvSpPr/>
            <p:nvPr/>
          </p:nvSpPr>
          <p:spPr>
            <a:xfrm>
              <a:off x="6576335" y="1676974"/>
              <a:ext cx="7899" cy="31542"/>
            </a:xfrm>
            <a:custGeom>
              <a:avLst/>
              <a:gdLst/>
              <a:ahLst/>
              <a:cxnLst/>
              <a:rect l="l" t="t" r="r" b="b"/>
              <a:pathLst>
                <a:path w="149" h="595" extrusionOk="0">
                  <a:moveTo>
                    <a:pt x="67" y="1"/>
                  </a:moveTo>
                  <a:cubicBezTo>
                    <a:pt x="58" y="1"/>
                    <a:pt x="49" y="6"/>
                    <a:pt x="46" y="18"/>
                  </a:cubicBezTo>
                  <a:cubicBezTo>
                    <a:pt x="0" y="193"/>
                    <a:pt x="48" y="408"/>
                    <a:pt x="97" y="578"/>
                  </a:cubicBezTo>
                  <a:cubicBezTo>
                    <a:pt x="101" y="589"/>
                    <a:pt x="110" y="594"/>
                    <a:pt x="119" y="594"/>
                  </a:cubicBezTo>
                  <a:cubicBezTo>
                    <a:pt x="134" y="594"/>
                    <a:pt x="149" y="582"/>
                    <a:pt x="144" y="564"/>
                  </a:cubicBezTo>
                  <a:cubicBezTo>
                    <a:pt x="121" y="471"/>
                    <a:pt x="105" y="377"/>
                    <a:pt x="98" y="281"/>
                  </a:cubicBezTo>
                  <a:cubicBezTo>
                    <a:pt x="93" y="195"/>
                    <a:pt x="103" y="110"/>
                    <a:pt x="94" y="24"/>
                  </a:cubicBezTo>
                  <a:cubicBezTo>
                    <a:pt x="92" y="10"/>
                    <a:pt x="79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0"/>
            <p:cNvSpPr/>
            <p:nvPr/>
          </p:nvSpPr>
          <p:spPr>
            <a:xfrm>
              <a:off x="6571033" y="1916269"/>
              <a:ext cx="8694" cy="32391"/>
            </a:xfrm>
            <a:custGeom>
              <a:avLst/>
              <a:gdLst/>
              <a:ahLst/>
              <a:cxnLst/>
              <a:rect l="l" t="t" r="r" b="b"/>
              <a:pathLst>
                <a:path w="164" h="611" extrusionOk="0">
                  <a:moveTo>
                    <a:pt x="124" y="0"/>
                  </a:moveTo>
                  <a:cubicBezTo>
                    <a:pt x="113" y="0"/>
                    <a:pt x="103" y="5"/>
                    <a:pt x="97" y="16"/>
                  </a:cubicBezTo>
                  <a:cubicBezTo>
                    <a:pt x="1" y="191"/>
                    <a:pt x="8" y="405"/>
                    <a:pt x="78" y="588"/>
                  </a:cubicBezTo>
                  <a:cubicBezTo>
                    <a:pt x="83" y="603"/>
                    <a:pt x="96" y="610"/>
                    <a:pt x="109" y="610"/>
                  </a:cubicBezTo>
                  <a:cubicBezTo>
                    <a:pt x="127" y="610"/>
                    <a:pt x="145" y="595"/>
                    <a:pt x="139" y="572"/>
                  </a:cubicBezTo>
                  <a:cubicBezTo>
                    <a:pt x="88" y="388"/>
                    <a:pt x="111" y="222"/>
                    <a:pt x="158" y="41"/>
                  </a:cubicBezTo>
                  <a:cubicBezTo>
                    <a:pt x="163" y="18"/>
                    <a:pt x="143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60"/>
          <p:cNvSpPr txBox="1">
            <a:spLocks noGrp="1"/>
          </p:cNvSpPr>
          <p:nvPr>
            <p:ph type="ctrTitle"/>
          </p:nvPr>
        </p:nvSpPr>
        <p:spPr>
          <a:xfrm>
            <a:off x="1069650" y="1237975"/>
            <a:ext cx="7004700" cy="18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Atención a niños con labio leporino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contenido 6" descr="dudas gine: &lt;strong&gt;LABIO&lt;/strong&gt; &lt;strong&gt;LEPORINO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95" y="1479416"/>
            <a:ext cx="4722282" cy="354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04730" y="1556088"/>
            <a:ext cx="54532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ste </a:t>
            </a:r>
            <a:r>
              <a:rPr lang="es-ES" dirty="0" err="1">
                <a:solidFill>
                  <a:srgbClr val="FF0000"/>
                </a:solidFill>
              </a:rPr>
              <a:t>trabEn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eajo</a:t>
            </a:r>
            <a:r>
              <a:rPr lang="es-ES" dirty="0">
                <a:solidFill>
                  <a:srgbClr val="FF0000"/>
                </a:solidFill>
              </a:rPr>
              <a:t> abordaremos la fisura labio-palatina (labio y/o paladar hendido), que es una malformación congénita (de nacimiento) que afecta órganos indispensables para tener una buena comunicación oral; existen dudas y hasta mitos en cuanto a qué sucede con estas personas, cuál será su capacidad para hablar, cuándo y cómo se llevan a cabo los tratamientos, etc., por lo que hay que poner estos puntos en claro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2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am Building Class for Elementary by Slidesgo">
  <a:themeElements>
    <a:clrScheme name="Simple Light">
      <a:dk1>
        <a:srgbClr val="000000"/>
      </a:dk1>
      <a:lt1>
        <a:srgbClr val="FFFFFF"/>
      </a:lt1>
      <a:dk2>
        <a:srgbClr val="FF6EA7"/>
      </a:dk2>
      <a:lt2>
        <a:srgbClr val="CCB1FE"/>
      </a:lt2>
      <a:accent1>
        <a:srgbClr val="B2F7EF"/>
      </a:accent1>
      <a:accent2>
        <a:srgbClr val="FFE6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</Words>
  <Application>Microsoft Office PowerPoint</Application>
  <PresentationFormat>Presentación en pantalla (16:9)</PresentationFormat>
  <Paragraphs>2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Fira Sans Extra Condensed</vt:lpstr>
      <vt:lpstr>Gloria Hallelujah</vt:lpstr>
      <vt:lpstr>Raleway</vt:lpstr>
      <vt:lpstr>Raleway SemiBold</vt:lpstr>
      <vt:lpstr>Team Building Class for Elementary by Slidesgo</vt:lpstr>
      <vt:lpstr>Atención a niños con labio leporino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Atención a niños con labio leporino</dc:title>
  <dc:creator>ANDAP</dc:creator>
  <cp:lastModifiedBy>ANDAP</cp:lastModifiedBy>
  <cp:revision>4</cp:revision>
  <dcterms:modified xsi:type="dcterms:W3CDTF">2023-08-26T14:35:57Z</dcterms:modified>
</cp:coreProperties>
</file>