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73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6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7"/>
            <a:ext cx="2256235" cy="6254751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5BE5-B688-FF42-89B2-94D9E9242ADB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F36D-BDE3-4749-877E-B902462B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3700"/>
            <a:ext cx="6858000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600" dirty="0">
                <a:latin typeface="Avenir Black"/>
                <a:cs typeface="Avenir Black"/>
              </a:rPr>
              <a:t>Hearing Tool Borrowers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9348" y="2198403"/>
            <a:ext cx="712304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About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8095" y="2192053"/>
            <a:ext cx="766605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Login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4701" y="2192053"/>
            <a:ext cx="919985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Signup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2813" y="3121117"/>
            <a:ext cx="1324179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List of Tools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6317" y="4128718"/>
            <a:ext cx="2995379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Put interested items in cart </a:t>
            </a:r>
          </a:p>
        </p:txBody>
      </p:sp>
      <p:cxnSp>
        <p:nvCxnSpPr>
          <p:cNvPr id="19" name="Straight Arrow Connector 18"/>
          <p:cNvCxnSpPr>
            <a:stCxn id="10" idx="2"/>
            <a:endCxn id="13" idx="0"/>
          </p:cNvCxnSpPr>
          <p:nvPr/>
        </p:nvCxnSpPr>
        <p:spPr>
          <a:xfrm>
            <a:off x="2341398" y="2484441"/>
            <a:ext cx="883505" cy="636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5" idx="0"/>
          </p:cNvCxnSpPr>
          <p:nvPr/>
        </p:nvCxnSpPr>
        <p:spPr>
          <a:xfrm>
            <a:off x="3224903" y="3413505"/>
            <a:ext cx="9104" cy="715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0"/>
            <a:endCxn id="10" idx="0"/>
          </p:cNvCxnSpPr>
          <p:nvPr/>
        </p:nvCxnSpPr>
        <p:spPr>
          <a:xfrm rot="16200000" flipV="1">
            <a:off x="2763046" y="1770405"/>
            <a:ext cx="12700" cy="84329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12" idx="3"/>
          </p:cNvCxnSpPr>
          <p:nvPr/>
        </p:nvCxnSpPr>
        <p:spPr>
          <a:xfrm flipH="1" flipV="1">
            <a:off x="3644686" y="2338247"/>
            <a:ext cx="1074662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4700" y="5187461"/>
            <a:ext cx="1018613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dirty="0">
                <a:latin typeface="Avenir Book"/>
                <a:cs typeface="Avenir Book"/>
              </a:rPr>
              <a:t>Checkout</a:t>
            </a:r>
          </a:p>
        </p:txBody>
      </p:sp>
      <p:cxnSp>
        <p:nvCxnSpPr>
          <p:cNvPr id="64" name="Straight Arrow Connector 63"/>
          <p:cNvCxnSpPr>
            <a:stCxn id="15" idx="2"/>
            <a:endCxn id="62" idx="0"/>
          </p:cNvCxnSpPr>
          <p:nvPr/>
        </p:nvCxnSpPr>
        <p:spPr>
          <a:xfrm>
            <a:off x="3234007" y="4421106"/>
            <a:ext cx="0" cy="76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4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15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Self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Mariella Paulino</dc:creator>
  <cp:lastModifiedBy>Mariella Paulino</cp:lastModifiedBy>
  <cp:revision>4</cp:revision>
  <dcterms:created xsi:type="dcterms:W3CDTF">2016-10-12T20:34:03Z</dcterms:created>
  <dcterms:modified xsi:type="dcterms:W3CDTF">2016-10-17T17:56:54Z</dcterms:modified>
</cp:coreProperties>
</file>