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67" r:id="rId4"/>
    <p:sldId id="257" r:id="rId5"/>
    <p:sldId id="258" r:id="rId6"/>
    <p:sldId id="262" r:id="rId7"/>
    <p:sldId id="263" r:id="rId8"/>
    <p:sldId id="264" r:id="rId9"/>
    <p:sldId id="261" r:id="rId10"/>
    <p:sldId id="265" r:id="rId11"/>
    <p:sldId id="259" r:id="rId12"/>
    <p:sldId id="260" r:id="rId13"/>
    <p:sldId id="268" r:id="rId14"/>
    <p:sldId id="269" r:id="rId15"/>
    <p:sldId id="270" r:id="rId16"/>
    <p:sldId id="271" r:id="rId17"/>
    <p:sldId id="272" r:id="rId18"/>
    <p:sldId id="273" r:id="rId19"/>
    <p:sldId id="278" r:id="rId20"/>
    <p:sldId id="276" r:id="rId21"/>
    <p:sldId id="277" r:id="rId22"/>
  </p:sldIdLst>
  <p:sldSz cx="6858000" cy="9144000" type="screen4x3"/>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35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8" d="100"/>
          <a:sy n="68" d="100"/>
        </p:scale>
        <p:origin x="-192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983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3554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82361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35156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2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F5BE5-B688-FF42-89B2-94D9E9242ADB}"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21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F5BE5-B688-FF42-89B2-94D9E9242AD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6020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F5BE5-B688-FF42-89B2-94D9E9242ADB}"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93072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F5BE5-B688-FF42-89B2-94D9E9242ADB}"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12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F5BE5-B688-FF42-89B2-94D9E9242ADB}"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1509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1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7"/>
            <a:ext cx="2256235" cy="6254751"/>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482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1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5125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45720" tIns="22860" rIns="45720" bIns="228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45720" tIns="22860" rIns="45720" bIns="228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45720" tIns="22860" rIns="45720" bIns="22860" rtlCol="0" anchor="ctr"/>
          <a:lstStyle>
            <a:lvl1pPr algn="l">
              <a:defRPr sz="600">
                <a:solidFill>
                  <a:schemeClr val="tx1">
                    <a:tint val="75000"/>
                  </a:schemeClr>
                </a:solidFill>
              </a:defRPr>
            </a:lvl1pPr>
          </a:lstStyle>
          <a:p>
            <a:fld id="{630F5BE5-B688-FF42-89B2-94D9E9242ADB}" type="datetimeFigureOut">
              <a:rPr lang="en-US" smtClean="0"/>
              <a:t>10/17/16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45720" tIns="22860" rIns="45720" bIns="22860" rtlCol="0" anchor="ctr"/>
          <a:lstStyle>
            <a:lvl1pPr algn="r">
              <a:defRPr sz="600">
                <a:solidFill>
                  <a:schemeClr val="tx1">
                    <a:tint val="75000"/>
                  </a:schemeClr>
                </a:solidFill>
              </a:defRPr>
            </a:lvl1pPr>
          </a:lstStyle>
          <a:p>
            <a:fld id="{1B16F36D-BDE3-4749-877E-B902462B5922}" type="slidenum">
              <a:rPr lang="en-US" smtClean="0"/>
              <a:t>‹#›</a:t>
            </a:fld>
            <a:endParaRPr lang="en-US"/>
          </a:p>
        </p:txBody>
      </p:sp>
    </p:spTree>
    <p:extLst>
      <p:ext uri="{BB962C8B-B14F-4D97-AF65-F5344CB8AC3E}">
        <p14:creationId xmlns:p14="http://schemas.microsoft.com/office/powerpoint/2010/main" val="1509505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86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228600" rtl="0" eaLnBrk="1" latinLnBrk="0" hangingPunct="1">
        <a:spcBef>
          <a:spcPct val="20000"/>
        </a:spcBef>
        <a:buFont typeface="Arial"/>
        <a:buChar char="•"/>
        <a:defRPr sz="1600" kern="1200">
          <a:solidFill>
            <a:schemeClr val="tx1"/>
          </a:solidFill>
          <a:latin typeface="+mn-lt"/>
          <a:ea typeface="+mn-ea"/>
          <a:cs typeface="+mn-cs"/>
        </a:defRPr>
      </a:lvl1pPr>
      <a:lvl2pPr marL="371475" indent="-142875" algn="l" defTabSz="228600" rtl="0" eaLnBrk="1" latinLnBrk="0" hangingPunct="1">
        <a:spcBef>
          <a:spcPct val="20000"/>
        </a:spcBef>
        <a:buFont typeface="Arial"/>
        <a:buChar char="–"/>
        <a:defRPr sz="1400" kern="1200">
          <a:solidFill>
            <a:schemeClr val="tx1"/>
          </a:solidFill>
          <a:latin typeface="+mn-lt"/>
          <a:ea typeface="+mn-ea"/>
          <a:cs typeface="+mn-cs"/>
        </a:defRPr>
      </a:lvl2pPr>
      <a:lvl3pPr marL="571500" indent="-114300" algn="l" defTabSz="228600" rtl="0" eaLnBrk="1" latinLnBrk="0" hangingPunct="1">
        <a:spcBef>
          <a:spcPct val="20000"/>
        </a:spcBef>
        <a:buFont typeface="Arial"/>
        <a:buChar char="•"/>
        <a:defRPr sz="1200" kern="1200">
          <a:solidFill>
            <a:schemeClr val="tx1"/>
          </a:solidFill>
          <a:latin typeface="+mn-lt"/>
          <a:ea typeface="+mn-ea"/>
          <a:cs typeface="+mn-cs"/>
        </a:defRPr>
      </a:lvl3pPr>
      <a:lvl4pPr marL="800100" indent="-114300" algn="l" defTabSz="228600" rtl="0" eaLnBrk="1" latinLnBrk="0" hangingPunct="1">
        <a:spcBef>
          <a:spcPct val="20000"/>
        </a:spcBef>
        <a:buFont typeface="Arial"/>
        <a:buChar char="–"/>
        <a:defRPr sz="1000" kern="1200">
          <a:solidFill>
            <a:schemeClr val="tx1"/>
          </a:solidFill>
          <a:latin typeface="+mn-lt"/>
          <a:ea typeface="+mn-ea"/>
          <a:cs typeface="+mn-cs"/>
        </a:defRPr>
      </a:lvl4pPr>
      <a:lvl5pPr marL="1028700" indent="-114300" algn="l" defTabSz="228600" rtl="0" eaLnBrk="1" latinLnBrk="0" hangingPunct="1">
        <a:spcBef>
          <a:spcPct val="20000"/>
        </a:spcBef>
        <a:buFont typeface="Arial"/>
        <a:buChar char="»"/>
        <a:defRPr sz="1000" kern="1200">
          <a:solidFill>
            <a:schemeClr val="tx1"/>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029987" y="2981704"/>
            <a:ext cx="5073304" cy="1446550"/>
          </a:xfrm>
          <a:prstGeom prst="rect">
            <a:avLst/>
          </a:prstGeom>
          <a:noFill/>
        </p:spPr>
        <p:txBody>
          <a:bodyPr wrap="none" rtlCol="0">
            <a:spAutoFit/>
          </a:bodyPr>
          <a:lstStyle/>
          <a:p>
            <a:r>
              <a:rPr lang="en-US" sz="8800" dirty="0" smtClean="0">
                <a:solidFill>
                  <a:schemeClr val="bg1"/>
                </a:solidFill>
                <a:latin typeface="Avenir Book"/>
                <a:cs typeface="Avenir Book"/>
              </a:rPr>
              <a:t>Flowchart</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36283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8671"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280974"/>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63" name="Rectangle 62"/>
          <p:cNvSpPr/>
          <p:nvPr/>
        </p:nvSpPr>
        <p:spPr>
          <a:xfrm>
            <a:off x="458671" y="49377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055284" y="52916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rot="13404854">
            <a:off x="1364552" y="54358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052153" y="6438268"/>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79" name="Rectangle 78"/>
          <p:cNvSpPr/>
          <p:nvPr/>
        </p:nvSpPr>
        <p:spPr>
          <a:xfrm>
            <a:off x="458671" y="643826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055284" y="6792210"/>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Triangle 82"/>
          <p:cNvSpPr/>
          <p:nvPr/>
        </p:nvSpPr>
        <p:spPr>
          <a:xfrm rot="13404854">
            <a:off x="1364552" y="6936357"/>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52153" y="78841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86" name="Rectangle 85"/>
          <p:cNvSpPr/>
          <p:nvPr/>
        </p:nvSpPr>
        <p:spPr>
          <a:xfrm>
            <a:off x="458671" y="78841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1055284" y="82380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ight Triangle 89"/>
          <p:cNvSpPr/>
          <p:nvPr/>
        </p:nvSpPr>
        <p:spPr>
          <a:xfrm rot="13404854">
            <a:off x="1364552" y="83822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052153" y="6768030"/>
            <a:ext cx="3429000" cy="784830"/>
          </a:xfrm>
          <a:prstGeom prst="rect">
            <a:avLst/>
          </a:prstGeom>
        </p:spPr>
        <p:txBody>
          <a:bodyPr>
            <a:spAutoFit/>
          </a:bodyPr>
          <a:lstStyle/>
          <a:p>
            <a:r>
              <a:rPr lang="en-US" dirty="0" err="1" smtClean="0"/>
              <a:t>Donec</a:t>
            </a:r>
            <a:r>
              <a:rPr lang="en-US" dirty="0" smtClean="0"/>
              <a:t> </a:t>
            </a:r>
            <a:r>
              <a:rPr lang="en-US" dirty="0" err="1" smtClean="0"/>
              <a:t>nec</a:t>
            </a:r>
            <a:r>
              <a:rPr lang="en-US" dirty="0" smtClean="0"/>
              <a:t> </a:t>
            </a:r>
            <a:r>
              <a:rPr lang="en-US" dirty="0" err="1" smtClean="0"/>
              <a:t>sem</a:t>
            </a:r>
            <a:r>
              <a:rPr lang="en-US" dirty="0" smtClean="0"/>
              <a:t> sem. </a:t>
            </a:r>
            <a:r>
              <a:rPr lang="en-US" dirty="0" err="1" smtClean="0"/>
              <a:t>Suspendisse</a:t>
            </a:r>
            <a:r>
              <a:rPr lang="en-US" dirty="0" smtClean="0"/>
              <a:t> </a:t>
            </a:r>
            <a:r>
              <a:rPr lang="en-US" dirty="0" err="1" smtClean="0"/>
              <a:t>euismod</a:t>
            </a:r>
            <a:r>
              <a:rPr lang="en-US" dirty="0" smtClean="0"/>
              <a:t> lacus </a:t>
            </a:r>
            <a:r>
              <a:rPr lang="en-US" dirty="0" err="1" smtClean="0"/>
              <a:t>placerat</a:t>
            </a:r>
            <a:r>
              <a:rPr lang="en-US" dirty="0" smtClean="0"/>
              <a:t> </a:t>
            </a:r>
            <a:r>
              <a:rPr lang="en-US" dirty="0" err="1" smtClean="0"/>
              <a:t>urna</a:t>
            </a:r>
            <a:r>
              <a:rPr lang="en-US" dirty="0" smtClean="0"/>
              <a:t> </a:t>
            </a:r>
            <a:r>
              <a:rPr lang="en-US" dirty="0" err="1" smtClean="0"/>
              <a:t>fermentum</a:t>
            </a:r>
            <a:r>
              <a:rPr lang="en-US" dirty="0" smtClean="0"/>
              <a:t>, </a:t>
            </a:r>
            <a:r>
              <a:rPr lang="en-US" dirty="0" err="1" smtClean="0"/>
              <a:t>eget</a:t>
            </a:r>
            <a:r>
              <a:rPr lang="en-US" dirty="0" smtClean="0"/>
              <a:t> </a:t>
            </a:r>
            <a:r>
              <a:rPr lang="en-US" dirty="0" err="1" smtClean="0"/>
              <a:t>porttitor</a:t>
            </a:r>
            <a:r>
              <a:rPr lang="en-US" dirty="0" smtClean="0"/>
              <a:t> </a:t>
            </a:r>
            <a:r>
              <a:rPr lang="en-US" dirty="0" err="1" smtClean="0"/>
              <a:t>eros</a:t>
            </a:r>
            <a:r>
              <a:rPr lang="en-US" dirty="0" smtClean="0"/>
              <a:t> </a:t>
            </a:r>
            <a:r>
              <a:rPr lang="en-US" dirty="0" err="1" smtClean="0"/>
              <a:t>sodales</a:t>
            </a:r>
            <a:r>
              <a:rPr lang="en-US" dirty="0" smtClean="0"/>
              <a:t>. </a:t>
            </a:r>
            <a:r>
              <a:rPr lang="en-US" dirty="0" err="1" smtClean="0"/>
              <a:t>Sed</a:t>
            </a:r>
            <a:r>
              <a:rPr lang="en-US" dirty="0" smtClean="0"/>
              <a:t> et </a:t>
            </a:r>
            <a:r>
              <a:rPr lang="en-US" dirty="0" err="1" smtClean="0"/>
              <a:t>arcu</a:t>
            </a:r>
            <a:r>
              <a:rPr lang="en-US" dirty="0" smtClean="0"/>
              <a:t> </a:t>
            </a:r>
            <a:r>
              <a:rPr lang="en-US" dirty="0" err="1" smtClean="0"/>
              <a:t>sodales</a:t>
            </a:r>
            <a:r>
              <a:rPr lang="en-US" dirty="0" smtClean="0"/>
              <a:t>, </a:t>
            </a:r>
            <a:r>
              <a:rPr lang="en-US" dirty="0" err="1" smtClean="0"/>
              <a:t>viverra</a:t>
            </a:r>
            <a:r>
              <a:rPr lang="en-US" dirty="0" smtClean="0"/>
              <a:t> </a:t>
            </a:r>
            <a:r>
              <a:rPr lang="en-US" dirty="0" err="1" smtClean="0"/>
              <a:t>elit</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lorem</a:t>
            </a:r>
            <a:r>
              <a:rPr lang="en-US" dirty="0" smtClean="0"/>
              <a:t>. Integer et </a:t>
            </a:r>
            <a:r>
              <a:rPr lang="en-US" dirty="0" err="1" smtClean="0"/>
              <a:t>elit</a:t>
            </a:r>
            <a:r>
              <a:rPr lang="en-US" dirty="0" smtClean="0"/>
              <a:t> </a:t>
            </a:r>
            <a:r>
              <a:rPr lang="en-US" dirty="0" err="1" smtClean="0"/>
              <a:t>eget</a:t>
            </a:r>
            <a:r>
              <a:rPr lang="en-US" dirty="0" smtClean="0"/>
              <a:t> </a:t>
            </a:r>
            <a:r>
              <a:rPr lang="en-US" dirty="0" err="1" smtClean="0"/>
              <a:t>purus</a:t>
            </a:r>
            <a:r>
              <a:rPr lang="en-US" dirty="0" smtClean="0"/>
              <a:t> </a:t>
            </a:r>
            <a:r>
              <a:rPr lang="en-US" dirty="0" err="1" smtClean="0"/>
              <a:t>congue</a:t>
            </a:r>
            <a:r>
              <a:rPr lang="en-US" dirty="0" smtClean="0"/>
              <a:t> </a:t>
            </a:r>
            <a:r>
              <a:rPr lang="en-US" dirty="0" err="1" smtClean="0"/>
              <a:t>lobortis</a:t>
            </a:r>
            <a:r>
              <a:rPr lang="en-US" dirty="0" smtClean="0"/>
              <a:t> id </a:t>
            </a:r>
            <a:r>
              <a:rPr lang="en-US" dirty="0" err="1" smtClean="0"/>
              <a:t>ullamcorper</a:t>
            </a:r>
            <a:r>
              <a:rPr lang="en-US" dirty="0" smtClean="0"/>
              <a:t> </a:t>
            </a:r>
            <a:r>
              <a:rPr lang="en-US" dirty="0" err="1" smtClean="0"/>
              <a:t>turpis</a:t>
            </a:r>
            <a:r>
              <a:rPr lang="en-US" dirty="0" smtClean="0"/>
              <a:t>. </a:t>
            </a:r>
            <a:r>
              <a:rPr lang="en-US" dirty="0" err="1" smtClean="0"/>
              <a:t>Quisque</a:t>
            </a:r>
            <a:r>
              <a:rPr lang="en-US" dirty="0" smtClean="0"/>
              <a:t> </a:t>
            </a:r>
            <a:r>
              <a:rPr lang="en-US" dirty="0" err="1" smtClean="0"/>
              <a:t>commodo</a:t>
            </a:r>
            <a:r>
              <a:rPr lang="en-US" dirty="0" smtClean="0"/>
              <a:t> </a:t>
            </a:r>
            <a:r>
              <a:rPr lang="en-US" dirty="0" err="1" smtClean="0"/>
              <a:t>finibus</a:t>
            </a:r>
            <a:r>
              <a:rPr lang="en-US" dirty="0" smtClean="0"/>
              <a:t> </a:t>
            </a:r>
            <a:r>
              <a:rPr lang="en-US" dirty="0" err="1" smtClean="0"/>
              <a:t>lorem</a:t>
            </a:r>
            <a:r>
              <a:rPr lang="en-US" dirty="0" smtClean="0"/>
              <a:t>, </a:t>
            </a:r>
            <a:r>
              <a:rPr lang="en-US" dirty="0" err="1" smtClean="0"/>
              <a:t>nec</a:t>
            </a:r>
            <a:r>
              <a:rPr lang="en-US" dirty="0" smtClean="0"/>
              <a:t> </a:t>
            </a:r>
            <a:r>
              <a:rPr lang="en-US" dirty="0" err="1" smtClean="0"/>
              <a:t>molestie</a:t>
            </a:r>
            <a:r>
              <a:rPr lang="en-US" dirty="0" smtClean="0"/>
              <a:t> </a:t>
            </a:r>
            <a:r>
              <a:rPr lang="en-US" dirty="0" err="1" smtClean="0"/>
              <a:t>est</a:t>
            </a:r>
            <a:r>
              <a:rPr lang="en-US" dirty="0" smtClean="0"/>
              <a:t> </a:t>
            </a:r>
            <a:r>
              <a:rPr lang="en-US" dirty="0" err="1" smtClean="0"/>
              <a:t>placerat</a:t>
            </a:r>
            <a:r>
              <a:rPr lang="en-US" dirty="0" smtClean="0"/>
              <a:t> </a:t>
            </a:r>
            <a:r>
              <a:rPr lang="en-US" dirty="0" err="1" smtClean="0"/>
              <a:t>hendrerit</a:t>
            </a:r>
            <a:r>
              <a:rPr lang="en-US" dirty="0" smtClean="0"/>
              <a:t>.</a:t>
            </a:r>
            <a:endParaRPr lang="en-US" dirty="0"/>
          </a:p>
        </p:txBody>
      </p:sp>
      <p:sp>
        <p:nvSpPr>
          <p:cNvPr id="93" name="Rectangle 92"/>
          <p:cNvSpPr/>
          <p:nvPr/>
        </p:nvSpPr>
        <p:spPr>
          <a:xfrm>
            <a:off x="3052153" y="8242601"/>
            <a:ext cx="3429000" cy="507831"/>
          </a:xfrm>
          <a:prstGeom prst="rect">
            <a:avLst/>
          </a:prstGeom>
        </p:spPr>
        <p:txBody>
          <a:bodyPr>
            <a:spAutoFit/>
          </a:bodyPr>
          <a:lstStyle/>
          <a:p>
            <a:r>
              <a:rPr lang="en-US" dirty="0" err="1" smtClean="0"/>
              <a:t>Vivamus</a:t>
            </a:r>
            <a:r>
              <a:rPr lang="en-US" dirty="0" smtClean="0"/>
              <a:t> </a:t>
            </a:r>
            <a:r>
              <a:rPr lang="en-US" dirty="0" err="1" smtClean="0"/>
              <a:t>fermentum</a:t>
            </a:r>
            <a:r>
              <a:rPr lang="en-US" dirty="0" smtClean="0"/>
              <a:t> </a:t>
            </a:r>
            <a:r>
              <a:rPr lang="en-US" dirty="0" err="1" smtClean="0"/>
              <a:t>pretium</a:t>
            </a:r>
            <a:r>
              <a:rPr lang="en-US" dirty="0" smtClean="0"/>
              <a:t> </a:t>
            </a:r>
            <a:r>
              <a:rPr lang="en-US" dirty="0" err="1" smtClean="0"/>
              <a:t>nunc</a:t>
            </a:r>
            <a:r>
              <a:rPr lang="en-US" dirty="0" smtClean="0"/>
              <a:t> a </a:t>
            </a:r>
            <a:r>
              <a:rPr lang="en-US" dirty="0" err="1" smtClean="0"/>
              <a:t>pulvinar</a:t>
            </a:r>
            <a:r>
              <a:rPr lang="en-US" dirty="0" smtClean="0"/>
              <a:t>. </a:t>
            </a:r>
            <a:r>
              <a:rPr lang="en-US" dirty="0" err="1" smtClean="0"/>
              <a:t>Nunc</a:t>
            </a:r>
            <a:r>
              <a:rPr lang="en-US" dirty="0" smtClean="0"/>
              <a:t> </a:t>
            </a:r>
            <a:r>
              <a:rPr lang="en-US" dirty="0" err="1" smtClean="0"/>
              <a:t>cursus</a:t>
            </a:r>
            <a:r>
              <a:rPr lang="en-US" dirty="0" smtClean="0"/>
              <a:t> </a:t>
            </a:r>
            <a:r>
              <a:rPr lang="en-US" dirty="0" err="1" smtClean="0"/>
              <a:t>velit</a:t>
            </a:r>
            <a:r>
              <a:rPr lang="en-US" dirty="0" smtClean="0"/>
              <a:t> </a:t>
            </a:r>
            <a:r>
              <a:rPr lang="en-US" dirty="0" err="1" smtClean="0"/>
              <a:t>nec</a:t>
            </a:r>
            <a:r>
              <a:rPr lang="en-US" dirty="0" smtClean="0"/>
              <a:t> </a:t>
            </a:r>
            <a:r>
              <a:rPr lang="en-US" dirty="0" err="1" smtClean="0"/>
              <a:t>massa</a:t>
            </a:r>
            <a:r>
              <a:rPr lang="en-US" dirty="0" smtClean="0"/>
              <a:t> </a:t>
            </a:r>
            <a:r>
              <a:rPr lang="en-US" dirty="0" err="1" smtClean="0"/>
              <a:t>congue</a:t>
            </a:r>
            <a:r>
              <a:rPr lang="en-US" dirty="0" smtClean="0"/>
              <a:t> </a:t>
            </a:r>
            <a:r>
              <a:rPr lang="en-US" dirty="0" err="1" smtClean="0"/>
              <a:t>dapibus</a:t>
            </a:r>
            <a:r>
              <a:rPr lang="en-US" dirty="0" smtClean="0"/>
              <a:t>. </a:t>
            </a:r>
            <a:r>
              <a:rPr lang="en-US" dirty="0" err="1" smtClean="0"/>
              <a:t>Suspendisse</a:t>
            </a:r>
            <a:r>
              <a:rPr lang="en-US" dirty="0" smtClean="0"/>
              <a:t> id </a:t>
            </a:r>
            <a:r>
              <a:rPr lang="en-US" dirty="0" err="1" smtClean="0"/>
              <a:t>posuere</a:t>
            </a:r>
            <a:r>
              <a:rPr lang="en-US" dirty="0" smtClean="0"/>
              <a:t> quam, non </a:t>
            </a:r>
            <a:r>
              <a:rPr lang="en-US" dirty="0" err="1" smtClean="0"/>
              <a:t>suscipit</a:t>
            </a:r>
            <a:r>
              <a:rPr lang="en-US" dirty="0" smtClean="0"/>
              <a:t> lacus. </a:t>
            </a:r>
            <a:r>
              <a:rPr lang="en-US" dirty="0" err="1" smtClean="0"/>
              <a:t>Donec</a:t>
            </a:r>
            <a:r>
              <a:rPr lang="en-US" dirty="0" smtClean="0"/>
              <a:t> </a:t>
            </a:r>
            <a:r>
              <a:rPr lang="en-US" dirty="0" err="1" smtClean="0"/>
              <a:t>quis</a:t>
            </a:r>
            <a:r>
              <a:rPr lang="en-US" dirty="0" smtClean="0"/>
              <a:t> </a:t>
            </a:r>
            <a:r>
              <a:rPr lang="en-US" dirty="0" err="1" smtClean="0"/>
              <a:t>lorem</a:t>
            </a:r>
            <a:r>
              <a:rPr lang="en-US" dirty="0" smtClean="0"/>
              <a:t> </a:t>
            </a:r>
            <a:r>
              <a:rPr lang="en-US" dirty="0" err="1" smtClean="0"/>
              <a:t>felis</a:t>
            </a:r>
            <a:r>
              <a:rPr lang="en-US" dirty="0" smtClean="0"/>
              <a:t>. </a:t>
            </a:r>
            <a:endParaRPr lang="en-US" dirty="0"/>
          </a:p>
        </p:txBody>
      </p:sp>
      <p:sp>
        <p:nvSpPr>
          <p:cNvPr id="94" name="Rectangle 93"/>
          <p:cNvSpPr/>
          <p:nvPr/>
        </p:nvSpPr>
        <p:spPr>
          <a:xfrm>
            <a:off x="3052153" y="5276269"/>
            <a:ext cx="3429000" cy="646331"/>
          </a:xfrm>
          <a:prstGeom prst="rect">
            <a:avLst/>
          </a:prstGeom>
        </p:spPr>
        <p:txBody>
          <a:bodyPr>
            <a:spAutoFit/>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vitae </a:t>
            </a:r>
            <a:r>
              <a:rPr lang="en-US" dirty="0" err="1" smtClean="0"/>
              <a:t>suscipit</a:t>
            </a:r>
            <a:r>
              <a:rPr lang="en-US" dirty="0" smtClean="0"/>
              <a:t> </a:t>
            </a:r>
            <a:r>
              <a:rPr lang="en-US" dirty="0" err="1" smtClean="0"/>
              <a:t>arcu</a:t>
            </a:r>
            <a:r>
              <a:rPr lang="en-US" dirty="0" smtClean="0"/>
              <a:t>. </a:t>
            </a:r>
            <a:r>
              <a:rPr lang="en-US" dirty="0" err="1" smtClean="0"/>
              <a:t>Donec</a:t>
            </a:r>
            <a:r>
              <a:rPr lang="en-US" dirty="0" smtClean="0"/>
              <a:t> </a:t>
            </a:r>
            <a:r>
              <a:rPr lang="en-US" dirty="0" err="1" smtClean="0"/>
              <a:t>pharetra</a:t>
            </a:r>
            <a:r>
              <a:rPr lang="en-US" dirty="0" smtClean="0"/>
              <a:t> nisi et </a:t>
            </a:r>
            <a:r>
              <a:rPr lang="en-US" dirty="0" err="1" smtClean="0"/>
              <a:t>sapien</a:t>
            </a:r>
            <a:r>
              <a:rPr lang="en-US" dirty="0" smtClean="0"/>
              <a:t> </a:t>
            </a:r>
            <a:r>
              <a:rPr lang="en-US" dirty="0" err="1" smtClean="0"/>
              <a:t>suscipit</a:t>
            </a:r>
            <a:r>
              <a:rPr lang="en-US" dirty="0" smtClean="0"/>
              <a:t> </a:t>
            </a:r>
            <a:r>
              <a:rPr lang="en-US" dirty="0" err="1" smtClean="0"/>
              <a:t>fringilla</a:t>
            </a:r>
            <a:r>
              <a:rPr lang="en-US" dirty="0" smtClean="0"/>
              <a:t>. </a:t>
            </a:r>
            <a:r>
              <a:rPr lang="en-US" dirty="0" err="1" smtClean="0"/>
              <a:t>Curabitur</a:t>
            </a:r>
            <a:r>
              <a:rPr lang="en-US" dirty="0" smtClean="0"/>
              <a:t> at </a:t>
            </a:r>
            <a:r>
              <a:rPr lang="en-US" dirty="0" err="1" smtClean="0"/>
              <a:t>pretium</a:t>
            </a:r>
            <a:r>
              <a:rPr lang="en-US" dirty="0" smtClean="0"/>
              <a:t> </a:t>
            </a:r>
            <a:r>
              <a:rPr lang="en-US" dirty="0" err="1" smtClean="0"/>
              <a:t>nunc</a:t>
            </a:r>
            <a:r>
              <a:rPr lang="en-US" dirty="0" smtClean="0"/>
              <a:t>, a </a:t>
            </a:r>
            <a:r>
              <a:rPr lang="en-US" dirty="0" err="1" smtClean="0"/>
              <a:t>pellentesque</a:t>
            </a:r>
            <a:r>
              <a:rPr lang="en-US" dirty="0" smtClean="0"/>
              <a:t> quam. Nam </a:t>
            </a:r>
            <a:r>
              <a:rPr lang="en-US" dirty="0" err="1" smtClean="0"/>
              <a:t>nec</a:t>
            </a:r>
            <a:r>
              <a:rPr lang="en-US" dirty="0" smtClean="0"/>
              <a:t> lacus </a:t>
            </a:r>
            <a:r>
              <a:rPr lang="en-US" dirty="0" err="1" smtClean="0"/>
              <a:t>maximus</a:t>
            </a:r>
            <a:r>
              <a:rPr lang="en-US" dirty="0" smtClean="0"/>
              <a:t>, </a:t>
            </a:r>
            <a:r>
              <a:rPr lang="en-US" dirty="0" err="1" smtClean="0"/>
              <a:t>maximus</a:t>
            </a:r>
            <a:r>
              <a:rPr lang="en-US" dirty="0" smtClean="0"/>
              <a:t> </a:t>
            </a:r>
            <a:r>
              <a:rPr lang="en-US" dirty="0" err="1" smtClean="0"/>
              <a:t>mauris</a:t>
            </a:r>
            <a:r>
              <a:rPr lang="en-US" dirty="0" smtClean="0"/>
              <a:t> </a:t>
            </a:r>
            <a:r>
              <a:rPr lang="en-US" dirty="0" err="1" smtClean="0"/>
              <a:t>suscipit</a:t>
            </a:r>
            <a:r>
              <a:rPr lang="en-US" dirty="0" smtClean="0"/>
              <a:t>, </a:t>
            </a:r>
            <a:r>
              <a:rPr lang="en-US" dirty="0" err="1" smtClean="0"/>
              <a:t>pulvinar</a:t>
            </a:r>
            <a:r>
              <a:rPr lang="en-US" dirty="0" smtClean="0"/>
              <a:t> diam. </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458671" y="1478835"/>
            <a:ext cx="5874506" cy="1384995"/>
          </a:xfrm>
          <a:prstGeom prst="rect">
            <a:avLst/>
          </a:prstGeom>
          <a:noFill/>
        </p:spPr>
        <p:txBody>
          <a:bodyPr wrap="square" rtlCol="0">
            <a:spAutoFit/>
          </a:bodyPr>
          <a:lstStyle/>
          <a:p>
            <a:r>
              <a:rPr lang="en-US" sz="2800" b="1" dirty="0" smtClean="0">
                <a:latin typeface="Avenir Black"/>
                <a:cs typeface="Avenir Black"/>
              </a:rPr>
              <a:t>Sorry, this item is not available during the time you requested.</a:t>
            </a:r>
          </a:p>
          <a:p>
            <a:r>
              <a:rPr lang="en-US" sz="2800" b="1" dirty="0" smtClean="0">
                <a:latin typeface="Avenir Black"/>
                <a:cs typeface="Avenir Black"/>
              </a:rPr>
              <a:t>Try another date or item.   </a:t>
            </a:r>
            <a:endParaRPr lang="en-US" sz="2800" b="1" dirty="0">
              <a:latin typeface="Avenir Black"/>
              <a:cs typeface="Avenir Black"/>
            </a:endParaRPr>
          </a:p>
        </p:txBody>
      </p:sp>
    </p:spTree>
    <p:extLst>
      <p:ext uri="{BB962C8B-B14F-4D97-AF65-F5344CB8AC3E}">
        <p14:creationId xmlns:p14="http://schemas.microsoft.com/office/powerpoint/2010/main" val="97572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Tree>
    <p:extLst>
      <p:ext uri="{BB962C8B-B14F-4D97-AF65-F5344CB8AC3E}">
        <p14:creationId xmlns:p14="http://schemas.microsoft.com/office/powerpoint/2010/main" val="189296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190927"/>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spTree>
    <p:extLst>
      <p:ext uri="{BB962C8B-B14F-4D97-AF65-F5344CB8AC3E}">
        <p14:creationId xmlns:p14="http://schemas.microsoft.com/office/powerpoint/2010/main" val="213886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587610" y="2981704"/>
            <a:ext cx="4263080" cy="1446550"/>
          </a:xfrm>
          <a:prstGeom prst="rect">
            <a:avLst/>
          </a:prstGeom>
          <a:noFill/>
        </p:spPr>
        <p:txBody>
          <a:bodyPr wrap="none" rtlCol="0">
            <a:spAutoFit/>
          </a:bodyPr>
          <a:lstStyle/>
          <a:p>
            <a:r>
              <a:rPr lang="en-US" sz="8800" dirty="0" smtClean="0">
                <a:solidFill>
                  <a:schemeClr val="bg1"/>
                </a:solidFill>
                <a:latin typeface="Avenir Book"/>
                <a:cs typeface="Avenir Book"/>
              </a:rPr>
              <a:t>Mockup</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360599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296348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endParaRPr lang="en-US" dirty="0"/>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58671" y="2212365"/>
            <a:ext cx="1069524" cy="523220"/>
          </a:xfrm>
          <a:prstGeom prst="rect">
            <a:avLst/>
          </a:prstGeom>
          <a:noFill/>
        </p:spPr>
        <p:txBody>
          <a:bodyPr wrap="non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58671" y="1478835"/>
            <a:ext cx="2857561" cy="523220"/>
          </a:xfrm>
          <a:prstGeom prst="rect">
            <a:avLst/>
          </a:prstGeom>
          <a:noFill/>
        </p:spPr>
        <p:txBody>
          <a:bodyPr wrap="none" rtlCol="0">
            <a:spAutoFit/>
          </a:bodyPr>
          <a:lstStyle/>
          <a:p>
            <a:r>
              <a:rPr lang="en-US" sz="2800" b="1" dirty="0" smtClean="0">
                <a:latin typeface="Avenir Black"/>
                <a:cs typeface="Avenir Black"/>
              </a:rPr>
              <a:t>Welcome, </a:t>
            </a:r>
            <a:r>
              <a:rPr lang="en-US" sz="2800" b="1" dirty="0" err="1" smtClean="0">
                <a:latin typeface="Avenir Black"/>
                <a:cs typeface="Avenir Black"/>
              </a:rPr>
              <a:t>Eloy</a:t>
            </a:r>
            <a:r>
              <a:rPr lang="en-US" sz="2800" b="1" dirty="0" smtClean="0">
                <a:latin typeface="Avenir Black"/>
                <a:cs typeface="Avenir Black"/>
              </a:rPr>
              <a:t>!</a:t>
            </a:r>
            <a:endParaRPr lang="en-US" sz="2800" b="1" dirty="0">
              <a:latin typeface="Avenir Black"/>
              <a:cs typeface="Avenir Black"/>
            </a:endParaRPr>
          </a:p>
        </p:txBody>
      </p:sp>
      <p:sp>
        <p:nvSpPr>
          <p:cNvPr id="6" name="Rectangle 5"/>
          <p:cNvSpPr/>
          <p:nvPr/>
        </p:nvSpPr>
        <p:spPr>
          <a:xfrm>
            <a:off x="1775374"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05045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05045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05045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34254854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14" name="Rectangle 13"/>
          <p:cNvSpPr/>
          <p:nvPr/>
        </p:nvSpPr>
        <p:spPr>
          <a:xfrm>
            <a:off x="-1" y="1738785"/>
            <a:ext cx="6858001" cy="7599268"/>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902199" y="2920648"/>
            <a:ext cx="1198875" cy="338554"/>
          </a:xfrm>
          <a:prstGeom prst="rect">
            <a:avLst/>
          </a:prstGeom>
        </p:spPr>
        <p:txBody>
          <a:bodyPr wrap="none">
            <a:spAutoFit/>
          </a:bodyPr>
          <a:lstStyle/>
          <a:p>
            <a:r>
              <a:rPr lang="en-US" sz="1600" b="1" dirty="0" smtClean="0">
                <a:latin typeface="Avenir Black"/>
                <a:cs typeface="Avenir Black"/>
              </a:rPr>
              <a:t>Roger Pen</a:t>
            </a:r>
            <a:endParaRPr lang="en-US" sz="1600" b="1" dirty="0">
              <a:latin typeface="Avenir Black"/>
              <a:cs typeface="Avenir Black"/>
            </a:endParaRPr>
          </a:p>
        </p:txBody>
      </p:sp>
      <p:sp>
        <p:nvSpPr>
          <p:cNvPr id="94" name="Rectangle 93"/>
          <p:cNvSpPr/>
          <p:nvPr/>
        </p:nvSpPr>
        <p:spPr>
          <a:xfrm>
            <a:off x="2902199" y="3259202"/>
            <a:ext cx="3429000" cy="784830"/>
          </a:xfrm>
          <a:prstGeom prst="rect">
            <a:avLst/>
          </a:prstGeom>
        </p:spPr>
        <p:txBody>
          <a:bodyPr>
            <a:spAutoFit/>
          </a:bodyPr>
          <a:lstStyle/>
          <a:p>
            <a:r>
              <a:rPr lang="en-US" dirty="0" smtClean="0"/>
              <a:t>Days Requested: 30 Days </a:t>
            </a:r>
          </a:p>
          <a:p>
            <a:r>
              <a:rPr lang="en-US" dirty="0" smtClean="0"/>
              <a:t>Compatible: </a:t>
            </a:r>
            <a:r>
              <a:rPr lang="en-US" dirty="0" err="1" smtClean="0"/>
              <a:t>Naida</a:t>
            </a:r>
            <a:r>
              <a:rPr lang="en-US" dirty="0" smtClean="0"/>
              <a:t> Q90 </a:t>
            </a:r>
          </a:p>
          <a:p>
            <a:r>
              <a:rPr lang="en-US" dirty="0" smtClean="0"/>
              <a:t>Needs: </a:t>
            </a:r>
            <a:r>
              <a:rPr lang="en-US" dirty="0" err="1" smtClean="0"/>
              <a:t>Compilot</a:t>
            </a:r>
            <a:r>
              <a:rPr lang="en-US" dirty="0" smtClean="0"/>
              <a:t> and Roger X or Roger Battery</a:t>
            </a:r>
          </a:p>
          <a:p>
            <a:r>
              <a:rPr lang="en-US" dirty="0" smtClean="0"/>
              <a:t>8 Hour Battery Life </a:t>
            </a:r>
          </a:p>
          <a:p>
            <a:r>
              <a:rPr lang="en-US" dirty="0" smtClean="0"/>
              <a:t>Outlet rechargeable  </a:t>
            </a:r>
            <a:endParaRPr lang="en-US" dirty="0" smtClean="0"/>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8.08.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97" y="2921876"/>
            <a:ext cx="2328118" cy="1285909"/>
          </a:xfrm>
          <a:prstGeom prst="rect">
            <a:avLst/>
          </a:prstGeom>
        </p:spPr>
      </p:pic>
    </p:spTree>
    <p:extLst>
      <p:ext uri="{BB962C8B-B14F-4D97-AF65-F5344CB8AC3E}">
        <p14:creationId xmlns:p14="http://schemas.microsoft.com/office/powerpoint/2010/main" val="253501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3" name="Rectangle 12"/>
          <p:cNvSpPr/>
          <p:nvPr/>
        </p:nvSpPr>
        <p:spPr>
          <a:xfrm>
            <a:off x="457154" y="3448340"/>
            <a:ext cx="3429000" cy="646331"/>
          </a:xfrm>
          <a:prstGeom prst="rect">
            <a:avLst/>
          </a:prstGeom>
        </p:spPr>
        <p:txBody>
          <a:bodyPr>
            <a:spAutoFit/>
          </a:bodyPr>
          <a:lstStyle/>
          <a:p>
            <a:r>
              <a:rPr lang="en-US" dirty="0"/>
              <a:t>Days Requested: 30 </a:t>
            </a:r>
            <a:r>
              <a:rPr lang="en-US" dirty="0" smtClean="0"/>
              <a:t>Days</a:t>
            </a:r>
          </a:p>
          <a:p>
            <a:r>
              <a:rPr lang="en-US" dirty="0" smtClean="0"/>
              <a:t>Day Requested: 9/1/2016 </a:t>
            </a:r>
          </a:p>
          <a:p>
            <a:r>
              <a:rPr lang="en-US" dirty="0" smtClean="0"/>
              <a:t>End Day: 9/30/2016</a:t>
            </a:r>
            <a:endParaRPr lang="en-US" dirty="0"/>
          </a:p>
          <a:p>
            <a:r>
              <a:rPr lang="en-US" dirty="0" smtClean="0"/>
              <a:t>Compatible</a:t>
            </a:r>
            <a:r>
              <a:rPr lang="en-US" dirty="0"/>
              <a:t>: </a:t>
            </a:r>
            <a:r>
              <a:rPr lang="en-US" dirty="0" err="1"/>
              <a:t>Naida</a:t>
            </a:r>
            <a:r>
              <a:rPr lang="en-US" dirty="0"/>
              <a:t> Q90 </a:t>
            </a:r>
          </a:p>
        </p:txBody>
      </p:sp>
      <p:sp>
        <p:nvSpPr>
          <p:cNvPr id="15" name="Rectangle 14"/>
          <p:cNvSpPr/>
          <p:nvPr/>
        </p:nvSpPr>
        <p:spPr>
          <a:xfrm>
            <a:off x="457153" y="432402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8" name="Rectangle 17"/>
          <p:cNvSpPr/>
          <p:nvPr/>
        </p:nvSpPr>
        <p:spPr>
          <a:xfrm>
            <a:off x="447384" y="5050186"/>
            <a:ext cx="2398441" cy="545512"/>
          </a:xfrm>
          <a:prstGeom prst="rect">
            <a:avLst/>
          </a:prstGeom>
          <a:solidFill>
            <a:schemeClr val="tx2">
              <a:lumMod val="40000"/>
              <a:lumOff val="60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 y="-1"/>
            <a:ext cx="6928492" cy="1684009"/>
          </a:xfrm>
          <a:prstGeom prst="rect">
            <a:avLst/>
          </a:prstGeom>
        </p:spPr>
      </p:pic>
    </p:spTree>
    <p:extLst>
      <p:ext uri="{BB962C8B-B14F-4D97-AF65-F5344CB8AC3E}">
        <p14:creationId xmlns:p14="http://schemas.microsoft.com/office/powerpoint/2010/main" val="129124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085108"/>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917086"/>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3255640"/>
            <a:ext cx="3429000" cy="507831"/>
          </a:xfrm>
          <a:prstGeom prst="rect">
            <a:avLst/>
          </a:prstGeom>
        </p:spPr>
        <p:txBody>
          <a:bodyPr>
            <a:spAutoFit/>
          </a:bodyPr>
          <a:lstStyle/>
          <a:p>
            <a:r>
              <a:rPr lang="en-US" dirty="0" err="1" smtClean="0"/>
              <a:t>Eloy</a:t>
            </a:r>
            <a:r>
              <a:rPr lang="en-US" dirty="0" smtClean="0"/>
              <a:t> Ortega </a:t>
            </a:r>
          </a:p>
          <a:p>
            <a:r>
              <a:rPr lang="en-US" dirty="0" smtClean="0"/>
              <a:t>25 Chamber Street #430 </a:t>
            </a:r>
          </a:p>
          <a:p>
            <a:r>
              <a:rPr lang="en-US" dirty="0" smtClean="0"/>
              <a:t>Brooklyn NY 12345</a:t>
            </a:r>
            <a:endParaRPr lang="en-US" dirty="0" smtClean="0"/>
          </a:p>
        </p:txBody>
      </p:sp>
      <p:sp>
        <p:nvSpPr>
          <p:cNvPr id="15" name="Rectangle 14"/>
          <p:cNvSpPr/>
          <p:nvPr/>
        </p:nvSpPr>
        <p:spPr>
          <a:xfrm>
            <a:off x="458671" y="5413481"/>
            <a:ext cx="2226955"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a:t>
            </a:r>
            <a:endParaRPr lang="en-US" sz="1600" dirty="0">
              <a:solidFill>
                <a:srgbClr val="000000"/>
              </a:solidFill>
            </a:endParaRPr>
          </a:p>
        </p:txBody>
      </p:sp>
      <p:sp>
        <p:nvSpPr>
          <p:cNvPr id="11" name="Rectangle 10"/>
          <p:cNvSpPr/>
          <p:nvPr/>
        </p:nvSpPr>
        <p:spPr>
          <a:xfrm>
            <a:off x="458671" y="4111015"/>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7" name="Rectangle 16"/>
          <p:cNvSpPr/>
          <p:nvPr/>
        </p:nvSpPr>
        <p:spPr>
          <a:xfrm>
            <a:off x="458671" y="4449569"/>
            <a:ext cx="1519903" cy="646331"/>
          </a:xfrm>
          <a:prstGeom prst="rect">
            <a:avLst/>
          </a:prstGeom>
        </p:spPr>
        <p:txBody>
          <a:bodyPr wrap="square">
            <a:spAutoFit/>
          </a:bodyPr>
          <a:lstStyle/>
          <a:p>
            <a:r>
              <a:rPr lang="en-US" dirty="0"/>
              <a:t>Days Requested: 30 Days</a:t>
            </a:r>
          </a:p>
          <a:p>
            <a:r>
              <a:rPr lang="en-US" dirty="0"/>
              <a:t>Day Requested: 9/1/2016 </a:t>
            </a:r>
          </a:p>
          <a:p>
            <a:r>
              <a:rPr lang="en-US" dirty="0"/>
              <a:t>End Day: 9/30/2016</a:t>
            </a:r>
          </a:p>
          <a:p>
            <a:r>
              <a:rPr lang="en-US" dirty="0"/>
              <a:t>Compatible: </a:t>
            </a:r>
            <a:r>
              <a:rPr lang="en-US" dirty="0" err="1"/>
              <a:t>Naida</a:t>
            </a:r>
            <a:r>
              <a:rPr lang="en-US" dirty="0"/>
              <a:t> Q90 </a:t>
            </a:r>
            <a:endParaRPr lang="en-US" dirty="0"/>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8"/>
            <a:ext cx="6858000" cy="1666875"/>
          </a:xfrm>
          <a:prstGeom prst="rect">
            <a:avLst/>
          </a:prstGeom>
        </p:spPr>
      </p:pic>
    </p:spTree>
    <p:extLst>
      <p:ext uri="{BB962C8B-B14F-4D97-AF65-F5344CB8AC3E}">
        <p14:creationId xmlns:p14="http://schemas.microsoft.com/office/powerpoint/2010/main" val="4392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467565"/>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3299543"/>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1666875"/>
          </a:xfrm>
          <a:prstGeom prst="rect">
            <a:avLst/>
          </a:prstGeom>
        </p:spPr>
      </p:pic>
    </p:spTree>
    <p:extLst>
      <p:ext uri="{BB962C8B-B14F-4D97-AF65-F5344CB8AC3E}">
        <p14:creationId xmlns:p14="http://schemas.microsoft.com/office/powerpoint/2010/main" val="40669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15024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406114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endParaRPr lang="en-US" dirty="0"/>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294309" y="1389256"/>
            <a:ext cx="6022482" cy="1384995"/>
          </a:xfrm>
          <a:prstGeom prst="rect">
            <a:avLst/>
          </a:prstGeom>
          <a:noFill/>
        </p:spPr>
        <p:txBody>
          <a:bodyPr wrap="square" rtlCol="0">
            <a:spAutoFit/>
          </a:bodyPr>
          <a:lstStyle/>
          <a:p>
            <a:r>
              <a:rPr lang="en-US" sz="2800" b="1" dirty="0">
                <a:latin typeface="Avenir Black"/>
                <a:cs typeface="Avenir Black"/>
              </a:rPr>
              <a:t>Sorry, this item is not available during the time you requested</a:t>
            </a:r>
            <a:r>
              <a:rPr lang="en-US" sz="2800" b="1" dirty="0" smtClean="0">
                <a:latin typeface="Avenir Black"/>
                <a:cs typeface="Avenir Black"/>
              </a:rPr>
              <a:t>.</a:t>
            </a:r>
            <a:endParaRPr lang="en-US" sz="2800" b="1" dirty="0">
              <a:latin typeface="Avenir Black"/>
              <a:cs typeface="Avenir Black"/>
            </a:endParaRPr>
          </a:p>
          <a:p>
            <a:r>
              <a:rPr lang="en-US" sz="2800" b="1" dirty="0">
                <a:latin typeface="Avenir Black"/>
                <a:cs typeface="Avenir Black"/>
              </a:rPr>
              <a:t>Try another date or item.   </a:t>
            </a:r>
            <a:endParaRPr lang="en-US" sz="2800" b="1" dirty="0">
              <a:latin typeface="Avenir Black"/>
              <a:cs typeface="Avenir Black"/>
            </a:endParaRPr>
          </a:p>
        </p:txBody>
      </p:sp>
      <p:sp>
        <p:nvSpPr>
          <p:cNvPr id="6" name="Rectangle 5"/>
          <p:cNvSpPr/>
          <p:nvPr/>
        </p:nvSpPr>
        <p:spPr>
          <a:xfrm>
            <a:off x="1775374"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23721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35097591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Elbow Connector 122"/>
          <p:cNvCxnSpPr>
            <a:stCxn id="109" idx="2"/>
            <a:endCxn id="80" idx="0"/>
          </p:cNvCxnSpPr>
          <p:nvPr/>
        </p:nvCxnSpPr>
        <p:spPr>
          <a:xfrm rot="5400000" flipH="1">
            <a:off x="2932222" y="2246966"/>
            <a:ext cx="1260760" cy="2788119"/>
          </a:xfrm>
          <a:prstGeom prst="bentConnector5">
            <a:avLst>
              <a:gd name="adj1" fmla="val -18132"/>
              <a:gd name="adj2" fmla="val 50000"/>
              <a:gd name="adj3" fmla="val 174631"/>
            </a:avLst>
          </a:prstGeom>
          <a:ln>
            <a:solidFill>
              <a:srgbClr val="3366FF"/>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0" y="443700"/>
            <a:ext cx="6858000" cy="292388"/>
          </a:xfrm>
          <a:prstGeom prst="rect">
            <a:avLst/>
          </a:prstGeom>
          <a:noFill/>
        </p:spPr>
        <p:txBody>
          <a:bodyPr wrap="square" lIns="45720" tIns="22860" rIns="45720" bIns="22860" rtlCol="0">
            <a:spAutoFit/>
          </a:bodyPr>
          <a:lstStyle/>
          <a:p>
            <a:pPr algn="ctr"/>
            <a:r>
              <a:rPr lang="en-US" sz="1600" dirty="0">
                <a:latin typeface="Avenir Black"/>
                <a:cs typeface="Avenir Black"/>
              </a:rPr>
              <a:t>Hearing Tool Borrowers</a:t>
            </a:r>
          </a:p>
        </p:txBody>
      </p:sp>
      <p:sp>
        <p:nvSpPr>
          <p:cNvPr id="76" name="Rounded Rectangle 75"/>
          <p:cNvSpPr/>
          <p:nvPr/>
        </p:nvSpPr>
        <p:spPr>
          <a:xfrm>
            <a:off x="1130742" y="1068477"/>
            <a:ext cx="2075600" cy="4026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Book Service </a:t>
            </a:r>
            <a:endParaRPr lang="en-US" sz="1800" dirty="0"/>
          </a:p>
        </p:txBody>
      </p:sp>
      <p:sp>
        <p:nvSpPr>
          <p:cNvPr id="77" name="Diamond 76"/>
          <p:cNvSpPr/>
          <p:nvPr/>
        </p:nvSpPr>
        <p:spPr>
          <a:xfrm>
            <a:off x="247836" y="1809320"/>
            <a:ext cx="1332101" cy="9910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venir Book"/>
                <a:cs typeface="Avenir Book"/>
              </a:rPr>
              <a:t>FM </a:t>
            </a:r>
            <a:endParaRPr lang="en-US" sz="1400" dirty="0">
              <a:latin typeface="Avenir Book"/>
              <a:cs typeface="Avenir Book"/>
            </a:endParaRPr>
          </a:p>
        </p:txBody>
      </p:sp>
      <p:sp>
        <p:nvSpPr>
          <p:cNvPr id="78" name="Diamond 77"/>
          <p:cNvSpPr/>
          <p:nvPr/>
        </p:nvSpPr>
        <p:spPr>
          <a:xfrm>
            <a:off x="2586760" y="1809320"/>
            <a:ext cx="1332101" cy="9910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venir Book"/>
                <a:cs typeface="Avenir Book"/>
              </a:rPr>
              <a:t>CART</a:t>
            </a:r>
            <a:endParaRPr lang="en-US" sz="1400" dirty="0">
              <a:latin typeface="Avenir Book"/>
              <a:cs typeface="Avenir Book"/>
            </a:endParaRPr>
          </a:p>
        </p:txBody>
      </p:sp>
      <p:sp>
        <p:nvSpPr>
          <p:cNvPr id="80" name="Rectangle 79"/>
          <p:cNvSpPr/>
          <p:nvPr/>
        </p:nvSpPr>
        <p:spPr>
          <a:xfrm>
            <a:off x="1130742" y="3010645"/>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Check Availability </a:t>
            </a:r>
            <a:endParaRPr lang="en-US" sz="1800" dirty="0">
              <a:latin typeface="Avenir Book"/>
              <a:cs typeface="Avenir Book"/>
            </a:endParaRPr>
          </a:p>
        </p:txBody>
      </p:sp>
      <p:sp>
        <p:nvSpPr>
          <p:cNvPr id="81" name="Rectangle 80"/>
          <p:cNvSpPr/>
          <p:nvPr/>
        </p:nvSpPr>
        <p:spPr>
          <a:xfrm>
            <a:off x="1161721" y="4835434"/>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Show item page</a:t>
            </a:r>
            <a:endParaRPr lang="en-US" sz="1800" dirty="0">
              <a:latin typeface="Avenir Book"/>
              <a:cs typeface="Avenir Book"/>
            </a:endParaRPr>
          </a:p>
        </p:txBody>
      </p:sp>
      <p:sp>
        <p:nvSpPr>
          <p:cNvPr id="82" name="Rectangle 81"/>
          <p:cNvSpPr/>
          <p:nvPr/>
        </p:nvSpPr>
        <p:spPr>
          <a:xfrm>
            <a:off x="1161721" y="6562431"/>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Keep Shopping</a:t>
            </a:r>
            <a:endParaRPr lang="en-US" sz="1800" dirty="0">
              <a:latin typeface="Avenir Book"/>
              <a:cs typeface="Avenir Book"/>
            </a:endParaRPr>
          </a:p>
        </p:txBody>
      </p:sp>
      <p:sp>
        <p:nvSpPr>
          <p:cNvPr id="83" name="Rectangle 82"/>
          <p:cNvSpPr/>
          <p:nvPr/>
        </p:nvSpPr>
        <p:spPr>
          <a:xfrm>
            <a:off x="3810434" y="4806089"/>
            <a:ext cx="2075600" cy="706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Proceed to Checkout </a:t>
            </a:r>
            <a:endParaRPr lang="en-US" sz="1800" dirty="0">
              <a:latin typeface="Avenir Book"/>
              <a:cs typeface="Avenir Book"/>
            </a:endParaRPr>
          </a:p>
        </p:txBody>
      </p:sp>
      <p:sp>
        <p:nvSpPr>
          <p:cNvPr id="85" name="Rectangle 84"/>
          <p:cNvSpPr/>
          <p:nvPr/>
        </p:nvSpPr>
        <p:spPr>
          <a:xfrm>
            <a:off x="3810434" y="5976442"/>
            <a:ext cx="2075600" cy="420546"/>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Checkout </a:t>
            </a:r>
            <a:endParaRPr lang="en-US" sz="1800" dirty="0">
              <a:latin typeface="Avenir Book"/>
              <a:cs typeface="Avenir Book"/>
            </a:endParaRPr>
          </a:p>
        </p:txBody>
      </p:sp>
      <p:sp>
        <p:nvSpPr>
          <p:cNvPr id="86" name="Rectangle 85"/>
          <p:cNvSpPr/>
          <p:nvPr/>
        </p:nvSpPr>
        <p:spPr>
          <a:xfrm>
            <a:off x="3810434" y="6903101"/>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Thank You Page </a:t>
            </a:r>
            <a:endParaRPr lang="en-US" sz="1800" dirty="0">
              <a:latin typeface="Avenir Book"/>
              <a:cs typeface="Avenir Book"/>
            </a:endParaRPr>
          </a:p>
        </p:txBody>
      </p:sp>
      <p:sp>
        <p:nvSpPr>
          <p:cNvPr id="87" name="Rectangle 86"/>
          <p:cNvSpPr/>
          <p:nvPr/>
        </p:nvSpPr>
        <p:spPr>
          <a:xfrm>
            <a:off x="3810434" y="7890851"/>
            <a:ext cx="2075600" cy="687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Email Confirmation </a:t>
            </a:r>
            <a:endParaRPr lang="en-US" sz="1800" dirty="0">
              <a:latin typeface="Avenir Book"/>
              <a:cs typeface="Avenir Book"/>
            </a:endParaRPr>
          </a:p>
        </p:txBody>
      </p:sp>
      <p:cxnSp>
        <p:nvCxnSpPr>
          <p:cNvPr id="89" name="Straight Arrow Connector 88"/>
          <p:cNvCxnSpPr>
            <a:stCxn id="76" idx="2"/>
            <a:endCxn id="77" idx="0"/>
          </p:cNvCxnSpPr>
          <p:nvPr/>
        </p:nvCxnSpPr>
        <p:spPr>
          <a:xfrm flipH="1">
            <a:off x="913887" y="1471092"/>
            <a:ext cx="1254655" cy="33822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76" idx="2"/>
            <a:endCxn id="78" idx="0"/>
          </p:cNvCxnSpPr>
          <p:nvPr/>
        </p:nvCxnSpPr>
        <p:spPr>
          <a:xfrm>
            <a:off x="2168542" y="1471092"/>
            <a:ext cx="1084269" cy="33822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77" idx="2"/>
            <a:endCxn id="80" idx="0"/>
          </p:cNvCxnSpPr>
          <p:nvPr/>
        </p:nvCxnSpPr>
        <p:spPr>
          <a:xfrm>
            <a:off x="913887" y="2800372"/>
            <a:ext cx="1254655" cy="21027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78" idx="2"/>
            <a:endCxn id="80" idx="0"/>
          </p:cNvCxnSpPr>
          <p:nvPr/>
        </p:nvCxnSpPr>
        <p:spPr>
          <a:xfrm flipH="1">
            <a:off x="2168542" y="2800372"/>
            <a:ext cx="1084269" cy="21027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0" idx="2"/>
          </p:cNvCxnSpPr>
          <p:nvPr/>
        </p:nvCxnSpPr>
        <p:spPr>
          <a:xfrm>
            <a:off x="2168542" y="3431191"/>
            <a:ext cx="30332" cy="137489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641900" y="3871296"/>
            <a:ext cx="1406521" cy="400110"/>
          </a:xfrm>
          <a:prstGeom prst="rect">
            <a:avLst/>
          </a:prstGeom>
          <a:solidFill>
            <a:schemeClr val="bg1"/>
          </a:solidFill>
        </p:spPr>
        <p:txBody>
          <a:bodyPr wrap="none" rtlCol="0">
            <a:spAutoFit/>
          </a:bodyPr>
          <a:lstStyle/>
          <a:p>
            <a:r>
              <a:rPr lang="en-US" sz="2000" dirty="0" smtClean="0">
                <a:solidFill>
                  <a:srgbClr val="F735A0"/>
                </a:solidFill>
                <a:latin typeface="Avenir Book"/>
                <a:cs typeface="Avenir Book"/>
              </a:rPr>
              <a:t>If available </a:t>
            </a:r>
            <a:endParaRPr lang="en-US" sz="2000" dirty="0">
              <a:solidFill>
                <a:srgbClr val="F735A0"/>
              </a:solidFill>
              <a:latin typeface="Avenir Book"/>
              <a:cs typeface="Avenir Book"/>
            </a:endParaRPr>
          </a:p>
        </p:txBody>
      </p:sp>
      <p:sp>
        <p:nvSpPr>
          <p:cNvPr id="109" name="Rectangle 108"/>
          <p:cNvSpPr/>
          <p:nvPr/>
        </p:nvSpPr>
        <p:spPr>
          <a:xfrm>
            <a:off x="3918861" y="3661022"/>
            <a:ext cx="2075600" cy="610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Sorry not available try again </a:t>
            </a:r>
            <a:endParaRPr lang="en-US" sz="1800" dirty="0">
              <a:latin typeface="Avenir Book"/>
              <a:cs typeface="Avenir Book"/>
            </a:endParaRPr>
          </a:p>
        </p:txBody>
      </p:sp>
      <p:cxnSp>
        <p:nvCxnSpPr>
          <p:cNvPr id="111" name="Elbow Connector 110"/>
          <p:cNvCxnSpPr>
            <a:stCxn id="80" idx="3"/>
            <a:endCxn id="109" idx="0"/>
          </p:cNvCxnSpPr>
          <p:nvPr/>
        </p:nvCxnSpPr>
        <p:spPr>
          <a:xfrm>
            <a:off x="3206342" y="3220918"/>
            <a:ext cx="1750319" cy="440104"/>
          </a:xfrm>
          <a:prstGeom prst="bentConnector2">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3993288" y="3031081"/>
            <a:ext cx="1857663" cy="400110"/>
          </a:xfrm>
          <a:prstGeom prst="rect">
            <a:avLst/>
          </a:prstGeom>
          <a:solidFill>
            <a:schemeClr val="bg1"/>
          </a:solidFill>
        </p:spPr>
        <p:txBody>
          <a:bodyPr wrap="none" rtlCol="0">
            <a:spAutoFit/>
          </a:bodyPr>
          <a:lstStyle/>
          <a:p>
            <a:r>
              <a:rPr lang="en-US" sz="2000" dirty="0" smtClean="0">
                <a:solidFill>
                  <a:srgbClr val="F735A0"/>
                </a:solidFill>
                <a:latin typeface="Avenir Book"/>
                <a:cs typeface="Avenir Book"/>
              </a:rPr>
              <a:t>If not available </a:t>
            </a:r>
            <a:endParaRPr lang="en-US" sz="2000" dirty="0">
              <a:solidFill>
                <a:srgbClr val="F735A0"/>
              </a:solidFill>
              <a:latin typeface="Avenir Book"/>
              <a:cs typeface="Avenir Book"/>
            </a:endParaRPr>
          </a:p>
        </p:txBody>
      </p:sp>
      <p:cxnSp>
        <p:nvCxnSpPr>
          <p:cNvPr id="128" name="Straight Arrow Connector 127"/>
          <p:cNvCxnSpPr>
            <a:stCxn id="81" idx="2"/>
          </p:cNvCxnSpPr>
          <p:nvPr/>
        </p:nvCxnSpPr>
        <p:spPr>
          <a:xfrm>
            <a:off x="2199521" y="5255980"/>
            <a:ext cx="0" cy="1306451"/>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Elbow Connector 131"/>
          <p:cNvCxnSpPr>
            <a:stCxn id="82" idx="2"/>
            <a:endCxn id="80" idx="1"/>
          </p:cNvCxnSpPr>
          <p:nvPr/>
        </p:nvCxnSpPr>
        <p:spPr>
          <a:xfrm rot="5400000" flipH="1">
            <a:off x="-215898" y="4567559"/>
            <a:ext cx="3762059" cy="1068779"/>
          </a:xfrm>
          <a:prstGeom prst="bentConnector4">
            <a:avLst>
              <a:gd name="adj1" fmla="val -6076"/>
              <a:gd name="adj2" fmla="val 121389"/>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3" idx="2"/>
            <a:endCxn id="85" idx="0"/>
          </p:cNvCxnSpPr>
          <p:nvPr/>
        </p:nvCxnSpPr>
        <p:spPr>
          <a:xfrm>
            <a:off x="4848234" y="5512725"/>
            <a:ext cx="0" cy="463717"/>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81" idx="3"/>
            <a:endCxn id="83" idx="1"/>
          </p:cNvCxnSpPr>
          <p:nvPr/>
        </p:nvCxnSpPr>
        <p:spPr>
          <a:xfrm>
            <a:off x="3237321" y="5045707"/>
            <a:ext cx="573113" cy="113700"/>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endCxn id="86" idx="0"/>
          </p:cNvCxnSpPr>
          <p:nvPr/>
        </p:nvCxnSpPr>
        <p:spPr>
          <a:xfrm>
            <a:off x="4848234" y="6396988"/>
            <a:ext cx="0" cy="50611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86" idx="2"/>
            <a:endCxn id="87" idx="0"/>
          </p:cNvCxnSpPr>
          <p:nvPr/>
        </p:nvCxnSpPr>
        <p:spPr>
          <a:xfrm>
            <a:off x="4848234" y="7323647"/>
            <a:ext cx="0" cy="567204"/>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142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pic>
        <p:nvPicPr>
          <p:cNvPr id="10" name="Picture 9"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39357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209603"/>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pic>
        <p:nvPicPr>
          <p:cNvPr id="16" name="Picture 15"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408858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03342" y="2981704"/>
            <a:ext cx="5893726" cy="1446550"/>
          </a:xfrm>
          <a:prstGeom prst="rect">
            <a:avLst/>
          </a:prstGeom>
          <a:noFill/>
        </p:spPr>
        <p:txBody>
          <a:bodyPr wrap="none" rtlCol="0">
            <a:spAutoFit/>
          </a:bodyPr>
          <a:lstStyle/>
          <a:p>
            <a:r>
              <a:rPr lang="en-US" sz="8800" dirty="0" smtClean="0">
                <a:solidFill>
                  <a:schemeClr val="bg1"/>
                </a:solidFill>
                <a:latin typeface="Avenir Book"/>
                <a:cs typeface="Avenir Book"/>
              </a:rPr>
              <a:t>Wireframes</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87210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867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2963482"/>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63" name="Rectangle 62"/>
          <p:cNvSpPr/>
          <p:nvPr/>
        </p:nvSpPr>
        <p:spPr>
          <a:xfrm>
            <a:off x="458671" y="49377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055284" y="52916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rot="13404854">
            <a:off x="1364552" y="54358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052153" y="6438268"/>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79" name="Rectangle 78"/>
          <p:cNvSpPr/>
          <p:nvPr/>
        </p:nvSpPr>
        <p:spPr>
          <a:xfrm>
            <a:off x="458671" y="643826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055284" y="6792210"/>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Triangle 82"/>
          <p:cNvSpPr/>
          <p:nvPr/>
        </p:nvSpPr>
        <p:spPr>
          <a:xfrm rot="13404854">
            <a:off x="1364552" y="6936357"/>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52153" y="78841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86" name="Rectangle 85"/>
          <p:cNvSpPr/>
          <p:nvPr/>
        </p:nvSpPr>
        <p:spPr>
          <a:xfrm>
            <a:off x="458671" y="78841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1055284" y="82380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ight Triangle 89"/>
          <p:cNvSpPr/>
          <p:nvPr/>
        </p:nvSpPr>
        <p:spPr>
          <a:xfrm rot="13404854">
            <a:off x="1364552" y="83822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052153" y="6768030"/>
            <a:ext cx="3429000" cy="784830"/>
          </a:xfrm>
          <a:prstGeom prst="rect">
            <a:avLst/>
          </a:prstGeom>
        </p:spPr>
        <p:txBody>
          <a:bodyPr>
            <a:spAutoFit/>
          </a:bodyPr>
          <a:lstStyle/>
          <a:p>
            <a:r>
              <a:rPr lang="en-US" dirty="0" err="1" smtClean="0"/>
              <a:t>Donec</a:t>
            </a:r>
            <a:r>
              <a:rPr lang="en-US" dirty="0" smtClean="0"/>
              <a:t> </a:t>
            </a:r>
            <a:r>
              <a:rPr lang="en-US" dirty="0" err="1" smtClean="0"/>
              <a:t>nec</a:t>
            </a:r>
            <a:r>
              <a:rPr lang="en-US" dirty="0" smtClean="0"/>
              <a:t> </a:t>
            </a:r>
            <a:r>
              <a:rPr lang="en-US" dirty="0" err="1" smtClean="0"/>
              <a:t>sem</a:t>
            </a:r>
            <a:r>
              <a:rPr lang="en-US" dirty="0" smtClean="0"/>
              <a:t> sem. </a:t>
            </a:r>
            <a:r>
              <a:rPr lang="en-US" dirty="0" err="1" smtClean="0"/>
              <a:t>Suspendisse</a:t>
            </a:r>
            <a:r>
              <a:rPr lang="en-US" dirty="0" smtClean="0"/>
              <a:t> </a:t>
            </a:r>
            <a:r>
              <a:rPr lang="en-US" dirty="0" err="1" smtClean="0"/>
              <a:t>euismod</a:t>
            </a:r>
            <a:r>
              <a:rPr lang="en-US" dirty="0" smtClean="0"/>
              <a:t> lacus </a:t>
            </a:r>
            <a:r>
              <a:rPr lang="en-US" dirty="0" err="1" smtClean="0"/>
              <a:t>placerat</a:t>
            </a:r>
            <a:r>
              <a:rPr lang="en-US" dirty="0" smtClean="0"/>
              <a:t> </a:t>
            </a:r>
            <a:r>
              <a:rPr lang="en-US" dirty="0" err="1" smtClean="0"/>
              <a:t>urna</a:t>
            </a:r>
            <a:r>
              <a:rPr lang="en-US" dirty="0" smtClean="0"/>
              <a:t> </a:t>
            </a:r>
            <a:r>
              <a:rPr lang="en-US" dirty="0" err="1" smtClean="0"/>
              <a:t>fermentum</a:t>
            </a:r>
            <a:r>
              <a:rPr lang="en-US" dirty="0" smtClean="0"/>
              <a:t>, </a:t>
            </a:r>
            <a:r>
              <a:rPr lang="en-US" dirty="0" err="1" smtClean="0"/>
              <a:t>eget</a:t>
            </a:r>
            <a:r>
              <a:rPr lang="en-US" dirty="0" smtClean="0"/>
              <a:t> </a:t>
            </a:r>
            <a:r>
              <a:rPr lang="en-US" dirty="0" err="1" smtClean="0"/>
              <a:t>porttitor</a:t>
            </a:r>
            <a:r>
              <a:rPr lang="en-US" dirty="0" smtClean="0"/>
              <a:t> </a:t>
            </a:r>
            <a:r>
              <a:rPr lang="en-US" dirty="0" err="1" smtClean="0"/>
              <a:t>eros</a:t>
            </a:r>
            <a:r>
              <a:rPr lang="en-US" dirty="0" smtClean="0"/>
              <a:t> </a:t>
            </a:r>
            <a:r>
              <a:rPr lang="en-US" dirty="0" err="1" smtClean="0"/>
              <a:t>sodales</a:t>
            </a:r>
            <a:r>
              <a:rPr lang="en-US" dirty="0" smtClean="0"/>
              <a:t>. </a:t>
            </a:r>
            <a:r>
              <a:rPr lang="en-US" dirty="0" err="1" smtClean="0"/>
              <a:t>Sed</a:t>
            </a:r>
            <a:r>
              <a:rPr lang="en-US" dirty="0" smtClean="0"/>
              <a:t> et </a:t>
            </a:r>
            <a:r>
              <a:rPr lang="en-US" dirty="0" err="1" smtClean="0"/>
              <a:t>arcu</a:t>
            </a:r>
            <a:r>
              <a:rPr lang="en-US" dirty="0" smtClean="0"/>
              <a:t> </a:t>
            </a:r>
            <a:r>
              <a:rPr lang="en-US" dirty="0" err="1" smtClean="0"/>
              <a:t>sodales</a:t>
            </a:r>
            <a:r>
              <a:rPr lang="en-US" dirty="0" smtClean="0"/>
              <a:t>, </a:t>
            </a:r>
            <a:r>
              <a:rPr lang="en-US" dirty="0" err="1" smtClean="0"/>
              <a:t>viverra</a:t>
            </a:r>
            <a:r>
              <a:rPr lang="en-US" dirty="0" smtClean="0"/>
              <a:t> </a:t>
            </a:r>
            <a:r>
              <a:rPr lang="en-US" dirty="0" err="1" smtClean="0"/>
              <a:t>elit</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lorem</a:t>
            </a:r>
            <a:r>
              <a:rPr lang="en-US" dirty="0" smtClean="0"/>
              <a:t>. Integer et </a:t>
            </a:r>
            <a:r>
              <a:rPr lang="en-US" dirty="0" err="1" smtClean="0"/>
              <a:t>elit</a:t>
            </a:r>
            <a:r>
              <a:rPr lang="en-US" dirty="0" smtClean="0"/>
              <a:t> </a:t>
            </a:r>
            <a:r>
              <a:rPr lang="en-US" dirty="0" err="1" smtClean="0"/>
              <a:t>eget</a:t>
            </a:r>
            <a:r>
              <a:rPr lang="en-US" dirty="0" smtClean="0"/>
              <a:t> </a:t>
            </a:r>
            <a:r>
              <a:rPr lang="en-US" dirty="0" err="1" smtClean="0"/>
              <a:t>purus</a:t>
            </a:r>
            <a:r>
              <a:rPr lang="en-US" dirty="0" smtClean="0"/>
              <a:t> </a:t>
            </a:r>
            <a:r>
              <a:rPr lang="en-US" dirty="0" err="1" smtClean="0"/>
              <a:t>congue</a:t>
            </a:r>
            <a:r>
              <a:rPr lang="en-US" dirty="0" smtClean="0"/>
              <a:t> </a:t>
            </a:r>
            <a:r>
              <a:rPr lang="en-US" dirty="0" err="1" smtClean="0"/>
              <a:t>lobortis</a:t>
            </a:r>
            <a:r>
              <a:rPr lang="en-US" dirty="0" smtClean="0"/>
              <a:t> id </a:t>
            </a:r>
            <a:r>
              <a:rPr lang="en-US" dirty="0" err="1" smtClean="0"/>
              <a:t>ullamcorper</a:t>
            </a:r>
            <a:r>
              <a:rPr lang="en-US" dirty="0" smtClean="0"/>
              <a:t> </a:t>
            </a:r>
            <a:r>
              <a:rPr lang="en-US" dirty="0" err="1" smtClean="0"/>
              <a:t>turpis</a:t>
            </a:r>
            <a:r>
              <a:rPr lang="en-US" dirty="0" smtClean="0"/>
              <a:t>. </a:t>
            </a:r>
            <a:r>
              <a:rPr lang="en-US" dirty="0" err="1" smtClean="0"/>
              <a:t>Quisque</a:t>
            </a:r>
            <a:r>
              <a:rPr lang="en-US" dirty="0" smtClean="0"/>
              <a:t> </a:t>
            </a:r>
            <a:r>
              <a:rPr lang="en-US" dirty="0" err="1" smtClean="0"/>
              <a:t>commodo</a:t>
            </a:r>
            <a:r>
              <a:rPr lang="en-US" dirty="0" smtClean="0"/>
              <a:t> </a:t>
            </a:r>
            <a:r>
              <a:rPr lang="en-US" dirty="0" err="1" smtClean="0"/>
              <a:t>finibus</a:t>
            </a:r>
            <a:r>
              <a:rPr lang="en-US" dirty="0" smtClean="0"/>
              <a:t> </a:t>
            </a:r>
            <a:r>
              <a:rPr lang="en-US" dirty="0" err="1" smtClean="0"/>
              <a:t>lorem</a:t>
            </a:r>
            <a:r>
              <a:rPr lang="en-US" dirty="0" smtClean="0"/>
              <a:t>, </a:t>
            </a:r>
            <a:r>
              <a:rPr lang="en-US" dirty="0" err="1" smtClean="0"/>
              <a:t>nec</a:t>
            </a:r>
            <a:r>
              <a:rPr lang="en-US" dirty="0" smtClean="0"/>
              <a:t> </a:t>
            </a:r>
            <a:r>
              <a:rPr lang="en-US" dirty="0" err="1" smtClean="0"/>
              <a:t>molestie</a:t>
            </a:r>
            <a:r>
              <a:rPr lang="en-US" dirty="0" smtClean="0"/>
              <a:t> </a:t>
            </a:r>
            <a:r>
              <a:rPr lang="en-US" dirty="0" err="1" smtClean="0"/>
              <a:t>est</a:t>
            </a:r>
            <a:r>
              <a:rPr lang="en-US" dirty="0" smtClean="0"/>
              <a:t> </a:t>
            </a:r>
            <a:r>
              <a:rPr lang="en-US" dirty="0" err="1" smtClean="0"/>
              <a:t>placerat</a:t>
            </a:r>
            <a:r>
              <a:rPr lang="en-US" dirty="0" smtClean="0"/>
              <a:t> </a:t>
            </a:r>
            <a:r>
              <a:rPr lang="en-US" dirty="0" err="1" smtClean="0"/>
              <a:t>hendrerit</a:t>
            </a:r>
            <a:r>
              <a:rPr lang="en-US" dirty="0" smtClean="0"/>
              <a:t>.</a:t>
            </a:r>
            <a:endParaRPr lang="en-US" dirty="0"/>
          </a:p>
        </p:txBody>
      </p:sp>
      <p:sp>
        <p:nvSpPr>
          <p:cNvPr id="93" name="Rectangle 92"/>
          <p:cNvSpPr/>
          <p:nvPr/>
        </p:nvSpPr>
        <p:spPr>
          <a:xfrm>
            <a:off x="3052153" y="8242601"/>
            <a:ext cx="3429000" cy="507831"/>
          </a:xfrm>
          <a:prstGeom prst="rect">
            <a:avLst/>
          </a:prstGeom>
        </p:spPr>
        <p:txBody>
          <a:bodyPr>
            <a:spAutoFit/>
          </a:bodyPr>
          <a:lstStyle/>
          <a:p>
            <a:r>
              <a:rPr lang="en-US" dirty="0" err="1" smtClean="0"/>
              <a:t>Vivamus</a:t>
            </a:r>
            <a:r>
              <a:rPr lang="en-US" dirty="0" smtClean="0"/>
              <a:t> </a:t>
            </a:r>
            <a:r>
              <a:rPr lang="en-US" dirty="0" err="1" smtClean="0"/>
              <a:t>fermentum</a:t>
            </a:r>
            <a:r>
              <a:rPr lang="en-US" dirty="0" smtClean="0"/>
              <a:t> </a:t>
            </a:r>
            <a:r>
              <a:rPr lang="en-US" dirty="0" err="1" smtClean="0"/>
              <a:t>pretium</a:t>
            </a:r>
            <a:r>
              <a:rPr lang="en-US" dirty="0" smtClean="0"/>
              <a:t> </a:t>
            </a:r>
            <a:r>
              <a:rPr lang="en-US" dirty="0" err="1" smtClean="0"/>
              <a:t>nunc</a:t>
            </a:r>
            <a:r>
              <a:rPr lang="en-US" dirty="0" smtClean="0"/>
              <a:t> a </a:t>
            </a:r>
            <a:r>
              <a:rPr lang="en-US" dirty="0" err="1" smtClean="0"/>
              <a:t>pulvinar</a:t>
            </a:r>
            <a:r>
              <a:rPr lang="en-US" dirty="0" smtClean="0"/>
              <a:t>. </a:t>
            </a:r>
            <a:r>
              <a:rPr lang="en-US" dirty="0" err="1" smtClean="0"/>
              <a:t>Nunc</a:t>
            </a:r>
            <a:r>
              <a:rPr lang="en-US" dirty="0" smtClean="0"/>
              <a:t> </a:t>
            </a:r>
            <a:r>
              <a:rPr lang="en-US" dirty="0" err="1" smtClean="0"/>
              <a:t>cursus</a:t>
            </a:r>
            <a:r>
              <a:rPr lang="en-US" dirty="0" smtClean="0"/>
              <a:t> </a:t>
            </a:r>
            <a:r>
              <a:rPr lang="en-US" dirty="0" err="1" smtClean="0"/>
              <a:t>velit</a:t>
            </a:r>
            <a:r>
              <a:rPr lang="en-US" dirty="0" smtClean="0"/>
              <a:t> </a:t>
            </a:r>
            <a:r>
              <a:rPr lang="en-US" dirty="0" err="1" smtClean="0"/>
              <a:t>nec</a:t>
            </a:r>
            <a:r>
              <a:rPr lang="en-US" dirty="0" smtClean="0"/>
              <a:t> </a:t>
            </a:r>
            <a:r>
              <a:rPr lang="en-US" dirty="0" err="1" smtClean="0"/>
              <a:t>massa</a:t>
            </a:r>
            <a:r>
              <a:rPr lang="en-US" dirty="0" smtClean="0"/>
              <a:t> </a:t>
            </a:r>
            <a:r>
              <a:rPr lang="en-US" dirty="0" err="1" smtClean="0"/>
              <a:t>congue</a:t>
            </a:r>
            <a:r>
              <a:rPr lang="en-US" dirty="0" smtClean="0"/>
              <a:t> </a:t>
            </a:r>
            <a:r>
              <a:rPr lang="en-US" dirty="0" err="1" smtClean="0"/>
              <a:t>dapibus</a:t>
            </a:r>
            <a:r>
              <a:rPr lang="en-US" dirty="0" smtClean="0"/>
              <a:t>. </a:t>
            </a:r>
            <a:r>
              <a:rPr lang="en-US" dirty="0" err="1" smtClean="0"/>
              <a:t>Suspendisse</a:t>
            </a:r>
            <a:r>
              <a:rPr lang="en-US" dirty="0" smtClean="0"/>
              <a:t> id </a:t>
            </a:r>
            <a:r>
              <a:rPr lang="en-US" dirty="0" err="1" smtClean="0"/>
              <a:t>posuere</a:t>
            </a:r>
            <a:r>
              <a:rPr lang="en-US" dirty="0" smtClean="0"/>
              <a:t> quam, non </a:t>
            </a:r>
            <a:r>
              <a:rPr lang="en-US" dirty="0" err="1" smtClean="0"/>
              <a:t>suscipit</a:t>
            </a:r>
            <a:r>
              <a:rPr lang="en-US" dirty="0" smtClean="0"/>
              <a:t> lacus. </a:t>
            </a:r>
            <a:r>
              <a:rPr lang="en-US" dirty="0" err="1" smtClean="0"/>
              <a:t>Donec</a:t>
            </a:r>
            <a:r>
              <a:rPr lang="en-US" dirty="0" smtClean="0"/>
              <a:t> </a:t>
            </a:r>
            <a:r>
              <a:rPr lang="en-US" dirty="0" err="1" smtClean="0"/>
              <a:t>quis</a:t>
            </a:r>
            <a:r>
              <a:rPr lang="en-US" dirty="0" smtClean="0"/>
              <a:t> </a:t>
            </a:r>
            <a:r>
              <a:rPr lang="en-US" dirty="0" err="1" smtClean="0"/>
              <a:t>lorem</a:t>
            </a:r>
            <a:r>
              <a:rPr lang="en-US" dirty="0" smtClean="0"/>
              <a:t> </a:t>
            </a:r>
            <a:r>
              <a:rPr lang="en-US" dirty="0" err="1" smtClean="0"/>
              <a:t>felis</a:t>
            </a:r>
            <a:r>
              <a:rPr lang="en-US" dirty="0" smtClean="0"/>
              <a:t>. </a:t>
            </a:r>
            <a:endParaRPr lang="en-US" dirty="0"/>
          </a:p>
        </p:txBody>
      </p:sp>
      <p:sp>
        <p:nvSpPr>
          <p:cNvPr id="94" name="Rectangle 93"/>
          <p:cNvSpPr/>
          <p:nvPr/>
        </p:nvSpPr>
        <p:spPr>
          <a:xfrm>
            <a:off x="3052153" y="5276269"/>
            <a:ext cx="3429000" cy="646331"/>
          </a:xfrm>
          <a:prstGeom prst="rect">
            <a:avLst/>
          </a:prstGeom>
        </p:spPr>
        <p:txBody>
          <a:bodyPr>
            <a:spAutoFit/>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vitae </a:t>
            </a:r>
            <a:r>
              <a:rPr lang="en-US" dirty="0" err="1" smtClean="0"/>
              <a:t>suscipit</a:t>
            </a:r>
            <a:r>
              <a:rPr lang="en-US" dirty="0" smtClean="0"/>
              <a:t> </a:t>
            </a:r>
            <a:r>
              <a:rPr lang="en-US" dirty="0" err="1" smtClean="0"/>
              <a:t>arcu</a:t>
            </a:r>
            <a:r>
              <a:rPr lang="en-US" dirty="0" smtClean="0"/>
              <a:t>. </a:t>
            </a:r>
            <a:r>
              <a:rPr lang="en-US" dirty="0" err="1" smtClean="0"/>
              <a:t>Donec</a:t>
            </a:r>
            <a:r>
              <a:rPr lang="en-US" dirty="0" smtClean="0"/>
              <a:t> </a:t>
            </a:r>
            <a:r>
              <a:rPr lang="en-US" dirty="0" err="1" smtClean="0"/>
              <a:t>pharetra</a:t>
            </a:r>
            <a:r>
              <a:rPr lang="en-US" dirty="0" smtClean="0"/>
              <a:t> nisi et </a:t>
            </a:r>
            <a:r>
              <a:rPr lang="en-US" dirty="0" err="1" smtClean="0"/>
              <a:t>sapien</a:t>
            </a:r>
            <a:r>
              <a:rPr lang="en-US" dirty="0" smtClean="0"/>
              <a:t> </a:t>
            </a:r>
            <a:r>
              <a:rPr lang="en-US" dirty="0" err="1" smtClean="0"/>
              <a:t>suscipit</a:t>
            </a:r>
            <a:r>
              <a:rPr lang="en-US" dirty="0" smtClean="0"/>
              <a:t> </a:t>
            </a:r>
            <a:r>
              <a:rPr lang="en-US" dirty="0" err="1" smtClean="0"/>
              <a:t>fringilla</a:t>
            </a:r>
            <a:r>
              <a:rPr lang="en-US" dirty="0" smtClean="0"/>
              <a:t>. </a:t>
            </a:r>
            <a:r>
              <a:rPr lang="en-US" dirty="0" err="1" smtClean="0"/>
              <a:t>Curabitur</a:t>
            </a:r>
            <a:r>
              <a:rPr lang="en-US" dirty="0" smtClean="0"/>
              <a:t> at </a:t>
            </a:r>
            <a:r>
              <a:rPr lang="en-US" dirty="0" err="1" smtClean="0"/>
              <a:t>pretium</a:t>
            </a:r>
            <a:r>
              <a:rPr lang="en-US" dirty="0" smtClean="0"/>
              <a:t> </a:t>
            </a:r>
            <a:r>
              <a:rPr lang="en-US" dirty="0" err="1" smtClean="0"/>
              <a:t>nunc</a:t>
            </a:r>
            <a:r>
              <a:rPr lang="en-US" dirty="0" smtClean="0"/>
              <a:t>, a </a:t>
            </a:r>
            <a:r>
              <a:rPr lang="en-US" dirty="0" err="1" smtClean="0"/>
              <a:t>pellentesque</a:t>
            </a:r>
            <a:r>
              <a:rPr lang="en-US" dirty="0" smtClean="0"/>
              <a:t> quam. Nam </a:t>
            </a:r>
            <a:r>
              <a:rPr lang="en-US" dirty="0" err="1" smtClean="0"/>
              <a:t>nec</a:t>
            </a:r>
            <a:r>
              <a:rPr lang="en-US" dirty="0" smtClean="0"/>
              <a:t> lacus </a:t>
            </a:r>
            <a:r>
              <a:rPr lang="en-US" dirty="0" err="1" smtClean="0"/>
              <a:t>maximus</a:t>
            </a:r>
            <a:r>
              <a:rPr lang="en-US" dirty="0" smtClean="0"/>
              <a:t>, </a:t>
            </a:r>
            <a:r>
              <a:rPr lang="en-US" dirty="0" err="1" smtClean="0"/>
              <a:t>maximus</a:t>
            </a:r>
            <a:r>
              <a:rPr lang="en-US" dirty="0" smtClean="0"/>
              <a:t> </a:t>
            </a:r>
            <a:r>
              <a:rPr lang="en-US" dirty="0" err="1" smtClean="0"/>
              <a:t>mauris</a:t>
            </a:r>
            <a:r>
              <a:rPr lang="en-US" dirty="0" smtClean="0"/>
              <a:t> </a:t>
            </a:r>
            <a:r>
              <a:rPr lang="en-US" dirty="0" err="1" smtClean="0"/>
              <a:t>suscipit</a:t>
            </a:r>
            <a:r>
              <a:rPr lang="en-US" dirty="0" smtClean="0"/>
              <a:t>, </a:t>
            </a:r>
            <a:r>
              <a:rPr lang="en-US" dirty="0" err="1" smtClean="0"/>
              <a:t>pulvinar</a:t>
            </a:r>
            <a:r>
              <a:rPr lang="en-US" dirty="0" smtClean="0"/>
              <a:t> diam. </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58671" y="2212365"/>
            <a:ext cx="1069524" cy="523220"/>
          </a:xfrm>
          <a:prstGeom prst="rect">
            <a:avLst/>
          </a:prstGeom>
          <a:noFill/>
        </p:spPr>
        <p:txBody>
          <a:bodyPr wrap="non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58671" y="1478835"/>
            <a:ext cx="3302446" cy="523220"/>
          </a:xfrm>
          <a:prstGeom prst="rect">
            <a:avLst/>
          </a:prstGeom>
          <a:noFill/>
        </p:spPr>
        <p:txBody>
          <a:bodyPr wrap="none" rtlCol="0">
            <a:spAutoFit/>
          </a:bodyPr>
          <a:lstStyle/>
          <a:p>
            <a:r>
              <a:rPr lang="en-US" sz="2800" b="1" dirty="0" smtClean="0">
                <a:latin typeface="Avenir Black"/>
                <a:cs typeface="Avenir Black"/>
              </a:rPr>
              <a:t>Welcome, {name}!</a:t>
            </a:r>
            <a:endParaRPr lang="en-US" sz="2800" b="1" dirty="0">
              <a:latin typeface="Avenir Black"/>
              <a:cs typeface="Avenir Black"/>
            </a:endParaRPr>
          </a:p>
        </p:txBody>
      </p:sp>
    </p:spTree>
    <p:extLst>
      <p:ext uri="{BB962C8B-B14F-4D97-AF65-F5344CB8AC3E}">
        <p14:creationId xmlns:p14="http://schemas.microsoft.com/office/powerpoint/2010/main" val="378740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902199" y="2920648"/>
            <a:ext cx="1521420" cy="338554"/>
          </a:xfrm>
          <a:prstGeom prst="rect">
            <a:avLst/>
          </a:prstGeom>
        </p:spPr>
        <p:txBody>
          <a:bodyPr wrap="none">
            <a:spAutoFit/>
          </a:bodyPr>
          <a:lstStyle/>
          <a:p>
            <a:r>
              <a:rPr lang="en-US" sz="1600" b="1" dirty="0" smtClean="0">
                <a:latin typeface="Avenir Black"/>
                <a:cs typeface="Avenir Black"/>
              </a:rPr>
              <a:t>Name of Item </a:t>
            </a:r>
            <a:endParaRPr lang="en-US" sz="1600" b="1" dirty="0">
              <a:latin typeface="Avenir Black"/>
              <a:cs typeface="Avenir Black"/>
            </a:endParaRPr>
          </a:p>
        </p:txBody>
      </p:sp>
      <p:sp>
        <p:nvSpPr>
          <p:cNvPr id="63" name="Rectangle 62"/>
          <p:cNvSpPr/>
          <p:nvPr/>
        </p:nvSpPr>
        <p:spPr>
          <a:xfrm>
            <a:off x="308717" y="292064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308717" y="296474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08717" y="296474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2902199" y="3259202"/>
            <a:ext cx="3429000" cy="923330"/>
          </a:xfrm>
          <a:prstGeom prst="rect">
            <a:avLst/>
          </a:prstGeom>
        </p:spPr>
        <p:txBody>
          <a:bodyPr>
            <a:spAutoFit/>
          </a:bodyPr>
          <a:lstStyle/>
          <a:p>
            <a:r>
              <a:rPr lang="en-US" dirty="0" smtClean="0"/>
              <a:t>Item Details </a:t>
            </a:r>
          </a:p>
          <a:p>
            <a:r>
              <a:rPr lang="en-US" dirty="0" smtClean="0"/>
              <a:t>Item Details </a:t>
            </a:r>
          </a:p>
          <a:p>
            <a:r>
              <a:rPr lang="en-US" dirty="0" smtClean="0"/>
              <a:t>Item Detail </a:t>
            </a:r>
          </a:p>
          <a:p>
            <a:r>
              <a:rPr lang="en-US" dirty="0" smtClean="0"/>
              <a:t>Compatibility </a:t>
            </a:r>
          </a:p>
          <a:p>
            <a:r>
              <a:rPr lang="en-US" dirty="0" smtClean="0"/>
              <a:t>Compatibility </a:t>
            </a:r>
          </a:p>
          <a:p>
            <a:endParaRPr lang="en-US" dirty="0" smtClean="0"/>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spTree>
    <p:extLst>
      <p:ext uri="{BB962C8B-B14F-4D97-AF65-F5344CB8AC3E}">
        <p14:creationId xmlns:p14="http://schemas.microsoft.com/office/powerpoint/2010/main" val="345634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928860" cy="338554"/>
          </a:xfrm>
          <a:prstGeom prst="rect">
            <a:avLst/>
          </a:prstGeom>
        </p:spPr>
        <p:txBody>
          <a:bodyPr wrap="none">
            <a:spAutoFit/>
          </a:bodyPr>
          <a:lstStyle/>
          <a:p>
            <a:r>
              <a:rPr lang="en-US" sz="1600" b="1" dirty="0" smtClean="0">
                <a:latin typeface="Avenir Black"/>
                <a:cs typeface="Avenir Black"/>
              </a:rPr>
              <a:t>Item #1 </a:t>
            </a:r>
            <a:endParaRPr lang="en-US" sz="1600" b="1" dirty="0">
              <a:latin typeface="Avenir Black"/>
              <a:cs typeface="Avenir Black"/>
            </a:endParaRPr>
          </a:p>
        </p:txBody>
      </p:sp>
      <p:sp>
        <p:nvSpPr>
          <p:cNvPr id="13" name="Rectangle 12"/>
          <p:cNvSpPr/>
          <p:nvPr/>
        </p:nvSpPr>
        <p:spPr>
          <a:xfrm>
            <a:off x="457154" y="3448340"/>
            <a:ext cx="3429000" cy="507831"/>
          </a:xfrm>
          <a:prstGeom prst="rect">
            <a:avLst/>
          </a:prstGeom>
        </p:spPr>
        <p:txBody>
          <a:bodyPr>
            <a:spAutoFit/>
          </a:bodyPr>
          <a:lstStyle/>
          <a:p>
            <a:r>
              <a:rPr lang="en-US" dirty="0" smtClean="0"/>
              <a:t>Item information </a:t>
            </a:r>
          </a:p>
          <a:p>
            <a:r>
              <a:rPr lang="en-US" dirty="0" smtClean="0"/>
              <a:t>Item Information </a:t>
            </a:r>
          </a:p>
          <a:p>
            <a:r>
              <a:rPr lang="en-US" dirty="0" smtClean="0"/>
              <a:t>Item Information </a:t>
            </a:r>
          </a:p>
        </p:txBody>
      </p:sp>
      <p:sp>
        <p:nvSpPr>
          <p:cNvPr id="15" name="Rectangle 14"/>
          <p:cNvSpPr/>
          <p:nvPr/>
        </p:nvSpPr>
        <p:spPr>
          <a:xfrm>
            <a:off x="466922" y="5328504"/>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6" name="Rectangle 15"/>
          <p:cNvSpPr/>
          <p:nvPr/>
        </p:nvSpPr>
        <p:spPr>
          <a:xfrm>
            <a:off x="458671" y="4251989"/>
            <a:ext cx="928860" cy="338554"/>
          </a:xfrm>
          <a:prstGeom prst="rect">
            <a:avLst/>
          </a:prstGeom>
        </p:spPr>
        <p:txBody>
          <a:bodyPr wrap="none">
            <a:spAutoFit/>
          </a:bodyPr>
          <a:lstStyle/>
          <a:p>
            <a:r>
              <a:rPr lang="en-US" sz="1600" b="1" dirty="0" smtClean="0">
                <a:latin typeface="Avenir Black"/>
                <a:cs typeface="Avenir Black"/>
              </a:rPr>
              <a:t>Item #2 </a:t>
            </a:r>
            <a:endParaRPr lang="en-US" sz="1600" b="1" dirty="0">
              <a:latin typeface="Avenir Black"/>
              <a:cs typeface="Avenir Black"/>
            </a:endParaRPr>
          </a:p>
        </p:txBody>
      </p:sp>
      <p:sp>
        <p:nvSpPr>
          <p:cNvPr id="17" name="Rectangle 16"/>
          <p:cNvSpPr/>
          <p:nvPr/>
        </p:nvSpPr>
        <p:spPr>
          <a:xfrm>
            <a:off x="458671" y="4590543"/>
            <a:ext cx="3429000" cy="507831"/>
          </a:xfrm>
          <a:prstGeom prst="rect">
            <a:avLst/>
          </a:prstGeom>
        </p:spPr>
        <p:txBody>
          <a:bodyPr>
            <a:spAutoFit/>
          </a:bodyPr>
          <a:lstStyle/>
          <a:p>
            <a:r>
              <a:rPr lang="en-US" dirty="0" smtClean="0"/>
              <a:t>Item information </a:t>
            </a:r>
          </a:p>
          <a:p>
            <a:r>
              <a:rPr lang="en-US" dirty="0" smtClean="0"/>
              <a:t>Item Information </a:t>
            </a:r>
          </a:p>
          <a:p>
            <a:r>
              <a:rPr lang="en-US" dirty="0" smtClean="0"/>
              <a:t>Item Information </a:t>
            </a:r>
          </a:p>
        </p:txBody>
      </p:sp>
      <p:sp>
        <p:nvSpPr>
          <p:cNvPr id="18" name="Rectangle 17"/>
          <p:cNvSpPr/>
          <p:nvPr/>
        </p:nvSpPr>
        <p:spPr>
          <a:xfrm>
            <a:off x="457153" y="6054665"/>
            <a:ext cx="2398441"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spTree>
    <p:extLst>
      <p:ext uri="{BB962C8B-B14F-4D97-AF65-F5344CB8AC3E}">
        <p14:creationId xmlns:p14="http://schemas.microsoft.com/office/powerpoint/2010/main" val="88900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475414"/>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2813968"/>
            <a:ext cx="3429000" cy="507831"/>
          </a:xfrm>
          <a:prstGeom prst="rect">
            <a:avLst/>
          </a:prstGeom>
        </p:spPr>
        <p:txBody>
          <a:bodyPr>
            <a:spAutoFit/>
          </a:bodyPr>
          <a:lstStyle/>
          <a:p>
            <a:r>
              <a:rPr lang="en-US" dirty="0" smtClean="0"/>
              <a:t>First Name </a:t>
            </a:r>
          </a:p>
          <a:p>
            <a:r>
              <a:rPr lang="en-US" dirty="0" smtClean="0"/>
              <a:t>Last Name </a:t>
            </a:r>
          </a:p>
          <a:p>
            <a:r>
              <a:rPr lang="en-US" dirty="0" smtClean="0"/>
              <a:t>Full Address </a:t>
            </a:r>
          </a:p>
        </p:txBody>
      </p:sp>
      <p:sp>
        <p:nvSpPr>
          <p:cNvPr id="15" name="Rectangle 14"/>
          <p:cNvSpPr/>
          <p:nvPr/>
        </p:nvSpPr>
        <p:spPr>
          <a:xfrm>
            <a:off x="460187" y="5900663"/>
            <a:ext cx="2226955"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PLACE YOUR ORDER</a:t>
            </a:r>
            <a:endParaRPr lang="en-US" sz="1600" dirty="0">
              <a:solidFill>
                <a:srgbClr val="000000"/>
              </a:solidFill>
            </a:endParaRPr>
          </a:p>
        </p:txBody>
      </p:sp>
      <p:sp>
        <p:nvSpPr>
          <p:cNvPr id="11" name="Rectangle 10"/>
          <p:cNvSpPr/>
          <p:nvPr/>
        </p:nvSpPr>
        <p:spPr>
          <a:xfrm>
            <a:off x="458671" y="3669343"/>
            <a:ext cx="928860" cy="338554"/>
          </a:xfrm>
          <a:prstGeom prst="rect">
            <a:avLst/>
          </a:prstGeom>
        </p:spPr>
        <p:txBody>
          <a:bodyPr wrap="none">
            <a:spAutoFit/>
          </a:bodyPr>
          <a:lstStyle/>
          <a:p>
            <a:r>
              <a:rPr lang="en-US" sz="1600" b="1" dirty="0" smtClean="0">
                <a:latin typeface="Avenir Black"/>
                <a:cs typeface="Avenir Black"/>
              </a:rPr>
              <a:t>Item #1 </a:t>
            </a:r>
            <a:endParaRPr lang="en-US" sz="1600" b="1" dirty="0">
              <a:latin typeface="Avenir Black"/>
              <a:cs typeface="Avenir Black"/>
            </a:endParaRPr>
          </a:p>
        </p:txBody>
      </p:sp>
      <p:sp>
        <p:nvSpPr>
          <p:cNvPr id="14" name="Rectangle 13"/>
          <p:cNvSpPr/>
          <p:nvPr/>
        </p:nvSpPr>
        <p:spPr>
          <a:xfrm>
            <a:off x="460188" y="4811546"/>
            <a:ext cx="928860" cy="338554"/>
          </a:xfrm>
          <a:prstGeom prst="rect">
            <a:avLst/>
          </a:prstGeom>
        </p:spPr>
        <p:txBody>
          <a:bodyPr wrap="none">
            <a:spAutoFit/>
          </a:bodyPr>
          <a:lstStyle/>
          <a:p>
            <a:r>
              <a:rPr lang="en-US" sz="1600" b="1" dirty="0" smtClean="0">
                <a:latin typeface="Avenir Black"/>
                <a:cs typeface="Avenir Black"/>
              </a:rPr>
              <a:t>Item #2 </a:t>
            </a:r>
            <a:endParaRPr lang="en-US" sz="1600" b="1" dirty="0">
              <a:latin typeface="Avenir Black"/>
              <a:cs typeface="Avenir Black"/>
            </a:endParaRPr>
          </a:p>
        </p:txBody>
      </p:sp>
      <p:sp>
        <p:nvSpPr>
          <p:cNvPr id="16" name="Rectangle 15"/>
          <p:cNvSpPr/>
          <p:nvPr/>
        </p:nvSpPr>
        <p:spPr>
          <a:xfrm>
            <a:off x="460187" y="5195517"/>
            <a:ext cx="1519903" cy="507831"/>
          </a:xfrm>
          <a:prstGeom prst="rect">
            <a:avLst/>
          </a:prstGeom>
        </p:spPr>
        <p:txBody>
          <a:bodyPr wrap="square">
            <a:spAutoFit/>
          </a:bodyPr>
          <a:lstStyle/>
          <a:p>
            <a:r>
              <a:rPr lang="en-US" dirty="0" smtClean="0"/>
              <a:t>Item information </a:t>
            </a:r>
          </a:p>
          <a:p>
            <a:r>
              <a:rPr lang="en-US" dirty="0" smtClean="0"/>
              <a:t>Item Information </a:t>
            </a:r>
          </a:p>
          <a:p>
            <a:r>
              <a:rPr lang="en-US" dirty="0" smtClean="0"/>
              <a:t>Item Information </a:t>
            </a:r>
          </a:p>
        </p:txBody>
      </p:sp>
      <p:sp>
        <p:nvSpPr>
          <p:cNvPr id="17" name="Rectangle 16"/>
          <p:cNvSpPr/>
          <p:nvPr/>
        </p:nvSpPr>
        <p:spPr>
          <a:xfrm>
            <a:off x="458671" y="4007897"/>
            <a:ext cx="1519903" cy="507831"/>
          </a:xfrm>
          <a:prstGeom prst="rect">
            <a:avLst/>
          </a:prstGeom>
        </p:spPr>
        <p:txBody>
          <a:bodyPr wrap="square">
            <a:spAutoFit/>
          </a:bodyPr>
          <a:lstStyle/>
          <a:p>
            <a:r>
              <a:rPr lang="en-US" dirty="0" smtClean="0"/>
              <a:t>Item information </a:t>
            </a:r>
          </a:p>
          <a:p>
            <a:r>
              <a:rPr lang="en-US" dirty="0" smtClean="0"/>
              <a:t>Item Information </a:t>
            </a:r>
          </a:p>
          <a:p>
            <a:r>
              <a:rPr lang="en-US" dirty="0" smtClean="0"/>
              <a:t>Item Information </a:t>
            </a:r>
          </a:p>
        </p:txBody>
      </p:sp>
    </p:spTree>
    <p:extLst>
      <p:ext uri="{BB962C8B-B14F-4D97-AF65-F5344CB8AC3E}">
        <p14:creationId xmlns:p14="http://schemas.microsoft.com/office/powerpoint/2010/main" val="92541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2475414"/>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spTree>
    <p:extLst>
      <p:ext uri="{BB962C8B-B14F-4D97-AF65-F5344CB8AC3E}">
        <p14:creationId xmlns:p14="http://schemas.microsoft.com/office/powerpoint/2010/main" val="415450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2" y="1643436"/>
            <a:ext cx="6077204" cy="1815882"/>
          </a:xfrm>
          <a:prstGeom prst="rect">
            <a:avLst/>
          </a:prstGeom>
          <a:noFill/>
        </p:spPr>
        <p:txBody>
          <a:bodyPr wrap="square" rtlCol="0">
            <a:spAutoFit/>
          </a:bodyPr>
          <a:lstStyle/>
          <a:p>
            <a:r>
              <a:rPr lang="en-US" sz="2800" b="1" dirty="0" smtClean="0">
                <a:latin typeface="Avenir Black"/>
                <a:cs typeface="Avenir Black"/>
              </a:rPr>
              <a:t>Sorry, this item is not available during the time you requested.</a:t>
            </a:r>
          </a:p>
          <a:p>
            <a:endParaRPr lang="en-US" sz="2800" b="1" dirty="0">
              <a:latin typeface="Avenir Black"/>
              <a:cs typeface="Avenir Black"/>
            </a:endParaRPr>
          </a:p>
          <a:p>
            <a:r>
              <a:rPr lang="en-US" sz="2800" b="1" dirty="0" smtClean="0">
                <a:latin typeface="Avenir Black"/>
                <a:cs typeface="Avenir Black"/>
              </a:rPr>
              <a:t>Try another date or item.   </a:t>
            </a:r>
            <a:endParaRPr lang="en-US" sz="2800" b="1" dirty="0">
              <a:latin typeface="Avenir Black"/>
              <a:cs typeface="Avenir Black"/>
            </a:endParaRPr>
          </a:p>
        </p:txBody>
      </p:sp>
      <p:sp>
        <p:nvSpPr>
          <p:cNvPr id="12" name="Rectangle 11"/>
          <p:cNvSpPr/>
          <p:nvPr/>
        </p:nvSpPr>
        <p:spPr>
          <a:xfrm>
            <a:off x="458671"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13" name="Rectangle 12"/>
          <p:cNvSpPr/>
          <p:nvPr/>
        </p:nvSpPr>
        <p:spPr>
          <a:xfrm>
            <a:off x="2028736"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14" name="Rectangle 13"/>
          <p:cNvSpPr/>
          <p:nvPr/>
        </p:nvSpPr>
        <p:spPr>
          <a:xfrm>
            <a:off x="3598801"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15" name="Rectangle 14"/>
          <p:cNvSpPr/>
          <p:nvPr/>
        </p:nvSpPr>
        <p:spPr>
          <a:xfrm>
            <a:off x="5168867" y="3915933"/>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spTree>
    <p:extLst>
      <p:ext uri="{BB962C8B-B14F-4D97-AF65-F5344CB8AC3E}">
        <p14:creationId xmlns:p14="http://schemas.microsoft.com/office/powerpoint/2010/main" val="281066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7365</TotalTime>
  <Words>893</Words>
  <Application>Microsoft Macintosh PowerPoint</Application>
  <PresentationFormat>On-screen Show (4:3)</PresentationFormat>
  <Paragraphs>170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Mariella Paulino</dc:creator>
  <cp:lastModifiedBy>Mariella Paulino</cp:lastModifiedBy>
  <cp:revision>22</cp:revision>
  <dcterms:created xsi:type="dcterms:W3CDTF">2016-10-12T20:34:03Z</dcterms:created>
  <dcterms:modified xsi:type="dcterms:W3CDTF">2016-10-18T00:27:23Z</dcterms:modified>
</cp:coreProperties>
</file>