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56" r:id="rId3"/>
    <p:sldId id="267" r:id="rId4"/>
    <p:sldId id="257" r:id="rId5"/>
    <p:sldId id="258" r:id="rId6"/>
    <p:sldId id="262" r:id="rId7"/>
    <p:sldId id="263" r:id="rId8"/>
    <p:sldId id="264" r:id="rId9"/>
    <p:sldId id="261" r:id="rId10"/>
    <p:sldId id="265" r:id="rId11"/>
    <p:sldId id="259" r:id="rId12"/>
    <p:sldId id="260" r:id="rId13"/>
    <p:sldId id="268" r:id="rId14"/>
    <p:sldId id="269" r:id="rId15"/>
    <p:sldId id="270" r:id="rId16"/>
    <p:sldId id="271" r:id="rId17"/>
    <p:sldId id="272" r:id="rId18"/>
    <p:sldId id="273" r:id="rId19"/>
    <p:sldId id="278" r:id="rId20"/>
    <p:sldId id="276" r:id="rId21"/>
    <p:sldId id="277" r:id="rId22"/>
  </p:sldIdLst>
  <p:sldSz cx="6858000" cy="9144000" type="screen4x3"/>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735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8" d="100"/>
          <a:sy n="68" d="100"/>
        </p:scale>
        <p:origin x="-1928"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228600" indent="0" algn="ctr">
              <a:buNone/>
              <a:defRPr>
                <a:solidFill>
                  <a:schemeClr val="tx1">
                    <a:tint val="75000"/>
                  </a:schemeClr>
                </a:solidFill>
              </a:defRPr>
            </a:lvl2pPr>
            <a:lvl3pPr marL="457200" indent="0" algn="ctr">
              <a:buNone/>
              <a:defRPr>
                <a:solidFill>
                  <a:schemeClr val="tx1">
                    <a:tint val="75000"/>
                  </a:schemeClr>
                </a:solidFill>
              </a:defRPr>
            </a:lvl3pPr>
            <a:lvl4pPr marL="685800" indent="0" algn="ctr">
              <a:buNone/>
              <a:defRPr>
                <a:solidFill>
                  <a:schemeClr val="tx1">
                    <a:tint val="75000"/>
                  </a:schemeClr>
                </a:solidFill>
              </a:defRPr>
            </a:lvl4pPr>
            <a:lvl5pPr marL="914400" indent="0" algn="ctr">
              <a:buNone/>
              <a:defRPr>
                <a:solidFill>
                  <a:schemeClr val="tx1">
                    <a:tint val="75000"/>
                  </a:schemeClr>
                </a:solidFill>
              </a:defRPr>
            </a:lvl5pPr>
            <a:lvl6pPr marL="1143000" indent="0" algn="ctr">
              <a:buNone/>
              <a:defRPr>
                <a:solidFill>
                  <a:schemeClr val="tx1">
                    <a:tint val="75000"/>
                  </a:schemeClr>
                </a:solidFill>
              </a:defRPr>
            </a:lvl6pPr>
            <a:lvl7pPr marL="1371600" indent="0" algn="ctr">
              <a:buNone/>
              <a:defRPr>
                <a:solidFill>
                  <a:schemeClr val="tx1">
                    <a:tint val="75000"/>
                  </a:schemeClr>
                </a:solidFill>
              </a:defRPr>
            </a:lvl7pPr>
            <a:lvl8pPr marL="1600200" indent="0" algn="ctr">
              <a:buNone/>
              <a:defRPr>
                <a:solidFill>
                  <a:schemeClr val="tx1">
                    <a:tint val="75000"/>
                  </a:schemeClr>
                </a:solidFill>
              </a:defRPr>
            </a:lvl8pPr>
            <a:lvl9pPr marL="1828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23983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13554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1823614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3351561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2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1000">
                <a:solidFill>
                  <a:schemeClr val="tx1">
                    <a:tint val="75000"/>
                  </a:schemeClr>
                </a:solidFill>
              </a:defRPr>
            </a:lvl1pPr>
            <a:lvl2pPr marL="228600" indent="0">
              <a:buNone/>
              <a:defRPr sz="900">
                <a:solidFill>
                  <a:schemeClr val="tx1">
                    <a:tint val="75000"/>
                  </a:schemeClr>
                </a:solidFill>
              </a:defRPr>
            </a:lvl2pPr>
            <a:lvl3pPr marL="457200" indent="0">
              <a:buNone/>
              <a:defRPr sz="800">
                <a:solidFill>
                  <a:schemeClr val="tx1">
                    <a:tint val="75000"/>
                  </a:schemeClr>
                </a:solidFill>
              </a:defRPr>
            </a:lvl3pPr>
            <a:lvl4pPr marL="685800" indent="0">
              <a:buNone/>
              <a:defRPr sz="700">
                <a:solidFill>
                  <a:schemeClr val="tx1">
                    <a:tint val="75000"/>
                  </a:schemeClr>
                </a:solidFill>
              </a:defRPr>
            </a:lvl4pPr>
            <a:lvl5pPr marL="914400" indent="0">
              <a:buNone/>
              <a:defRPr sz="700">
                <a:solidFill>
                  <a:schemeClr val="tx1">
                    <a:tint val="75000"/>
                  </a:schemeClr>
                </a:solidFill>
              </a:defRPr>
            </a:lvl5pPr>
            <a:lvl6pPr marL="1143000" indent="0">
              <a:buNone/>
              <a:defRPr sz="700">
                <a:solidFill>
                  <a:schemeClr val="tx1">
                    <a:tint val="75000"/>
                  </a:schemeClr>
                </a:solidFill>
              </a:defRPr>
            </a:lvl6pPr>
            <a:lvl7pPr marL="1371600" indent="0">
              <a:buNone/>
              <a:defRPr sz="700">
                <a:solidFill>
                  <a:schemeClr val="tx1">
                    <a:tint val="75000"/>
                  </a:schemeClr>
                </a:solidFill>
              </a:defRPr>
            </a:lvl7pPr>
            <a:lvl8pPr marL="1600200" indent="0">
              <a:buNone/>
              <a:defRPr sz="700">
                <a:solidFill>
                  <a:schemeClr val="tx1">
                    <a:tint val="75000"/>
                  </a:schemeClr>
                </a:solidFill>
              </a:defRPr>
            </a:lvl8pPr>
            <a:lvl9pPr marL="1828800" indent="0">
              <a:buNone/>
              <a:defRPr sz="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F5BE5-B688-FF42-89B2-94D9E9242ADB}"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92176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0F5BE5-B688-FF42-89B2-94D9E9242ADB}"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86020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2046817"/>
            <a:ext cx="3031331" cy="853016"/>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smtClean="0"/>
              <a:t>Click to edit Master text styles</a:t>
            </a:r>
          </a:p>
        </p:txBody>
      </p:sp>
      <p:sp>
        <p:nvSpPr>
          <p:cNvPr id="6" name="Content Placeholder 5"/>
          <p:cNvSpPr>
            <a:spLocks noGrp="1"/>
          </p:cNvSpPr>
          <p:nvPr>
            <p:ph sz="quarter" idx="4"/>
          </p:nvPr>
        </p:nvSpPr>
        <p:spPr>
          <a:xfrm>
            <a:off x="3483770" y="2899833"/>
            <a:ext cx="3031331" cy="5268384"/>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0F5BE5-B688-FF42-89B2-94D9E9242ADB}" type="datetimeFigureOut">
              <a:rPr lang="en-US" smtClean="0"/>
              <a:t>10/17/16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93072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0F5BE5-B688-FF42-89B2-94D9E9242ADB}" type="datetimeFigureOut">
              <a:rPr lang="en-US" smtClean="0"/>
              <a:t>10/17/16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9121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F5BE5-B688-FF42-89B2-94D9E9242ADB}" type="datetimeFigureOut">
              <a:rPr lang="en-US" smtClean="0"/>
              <a:t>10/17/16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31509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64067"/>
            <a:ext cx="2256235" cy="1549400"/>
          </a:xfrm>
        </p:spPr>
        <p:txBody>
          <a:bodyPr anchor="b"/>
          <a:lstStyle>
            <a:lvl1pPr algn="l">
              <a:defRPr sz="1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1913467"/>
            <a:ext cx="2256235" cy="6254751"/>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F5BE5-B688-FF42-89B2-94D9E9242ADB}"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84826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1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F5BE5-B688-FF42-89B2-94D9E9242ADB}"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2351258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45720" tIns="22860" rIns="45720" bIns="2286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45720" tIns="22860" rIns="45720" bIns="2286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45720" tIns="22860" rIns="45720" bIns="22860" rtlCol="0" anchor="ctr"/>
          <a:lstStyle>
            <a:lvl1pPr algn="l">
              <a:defRPr sz="600">
                <a:solidFill>
                  <a:schemeClr val="tx1">
                    <a:tint val="75000"/>
                  </a:schemeClr>
                </a:solidFill>
              </a:defRPr>
            </a:lvl1pPr>
          </a:lstStyle>
          <a:p>
            <a:fld id="{630F5BE5-B688-FF42-89B2-94D9E9242ADB}" type="datetimeFigureOut">
              <a:rPr lang="en-US" smtClean="0"/>
              <a:t>10/17/16</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45720" tIns="22860" rIns="45720" bIns="22860" rtlCol="0" anchor="ctr"/>
          <a:lstStyle>
            <a:lvl1pPr algn="ctr">
              <a:defRPr sz="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45720" tIns="22860" rIns="45720" bIns="22860" rtlCol="0" anchor="ctr"/>
          <a:lstStyle>
            <a:lvl1pPr algn="r">
              <a:defRPr sz="600">
                <a:solidFill>
                  <a:schemeClr val="tx1">
                    <a:tint val="75000"/>
                  </a:schemeClr>
                </a:solidFill>
              </a:defRPr>
            </a:lvl1pPr>
          </a:lstStyle>
          <a:p>
            <a:fld id="{1B16F36D-BDE3-4749-877E-B902462B5922}" type="slidenum">
              <a:rPr lang="en-US" smtClean="0"/>
              <a:t>‹#›</a:t>
            </a:fld>
            <a:endParaRPr lang="en-US"/>
          </a:p>
        </p:txBody>
      </p:sp>
    </p:spTree>
    <p:extLst>
      <p:ext uri="{BB962C8B-B14F-4D97-AF65-F5344CB8AC3E}">
        <p14:creationId xmlns:p14="http://schemas.microsoft.com/office/powerpoint/2010/main" val="1509505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8600" rtl="0" eaLnBrk="1" latinLnBrk="0" hangingPunct="1">
        <a:spcBef>
          <a:spcPct val="0"/>
        </a:spcBef>
        <a:buNone/>
        <a:defRPr sz="2200" kern="1200">
          <a:solidFill>
            <a:schemeClr val="tx1"/>
          </a:solidFill>
          <a:latin typeface="+mj-lt"/>
          <a:ea typeface="+mj-ea"/>
          <a:cs typeface="+mj-cs"/>
        </a:defRPr>
      </a:lvl1pPr>
    </p:titleStyle>
    <p:bodyStyle>
      <a:lvl1pPr marL="171450" indent="-171450" algn="l" defTabSz="228600" rtl="0" eaLnBrk="1" latinLnBrk="0" hangingPunct="1">
        <a:spcBef>
          <a:spcPct val="20000"/>
        </a:spcBef>
        <a:buFont typeface="Arial"/>
        <a:buChar char="•"/>
        <a:defRPr sz="1600" kern="1200">
          <a:solidFill>
            <a:schemeClr val="tx1"/>
          </a:solidFill>
          <a:latin typeface="+mn-lt"/>
          <a:ea typeface="+mn-ea"/>
          <a:cs typeface="+mn-cs"/>
        </a:defRPr>
      </a:lvl1pPr>
      <a:lvl2pPr marL="371475" indent="-142875" algn="l" defTabSz="228600" rtl="0" eaLnBrk="1" latinLnBrk="0" hangingPunct="1">
        <a:spcBef>
          <a:spcPct val="20000"/>
        </a:spcBef>
        <a:buFont typeface="Arial"/>
        <a:buChar char="–"/>
        <a:defRPr sz="1400" kern="1200">
          <a:solidFill>
            <a:schemeClr val="tx1"/>
          </a:solidFill>
          <a:latin typeface="+mn-lt"/>
          <a:ea typeface="+mn-ea"/>
          <a:cs typeface="+mn-cs"/>
        </a:defRPr>
      </a:lvl2pPr>
      <a:lvl3pPr marL="571500" indent="-114300" algn="l" defTabSz="228600" rtl="0" eaLnBrk="1" latinLnBrk="0" hangingPunct="1">
        <a:spcBef>
          <a:spcPct val="20000"/>
        </a:spcBef>
        <a:buFont typeface="Arial"/>
        <a:buChar char="•"/>
        <a:defRPr sz="1200" kern="1200">
          <a:solidFill>
            <a:schemeClr val="tx1"/>
          </a:solidFill>
          <a:latin typeface="+mn-lt"/>
          <a:ea typeface="+mn-ea"/>
          <a:cs typeface="+mn-cs"/>
        </a:defRPr>
      </a:lvl3pPr>
      <a:lvl4pPr marL="800100" indent="-114300" algn="l" defTabSz="228600" rtl="0" eaLnBrk="1" latinLnBrk="0" hangingPunct="1">
        <a:spcBef>
          <a:spcPct val="20000"/>
        </a:spcBef>
        <a:buFont typeface="Arial"/>
        <a:buChar char="–"/>
        <a:defRPr sz="1000" kern="1200">
          <a:solidFill>
            <a:schemeClr val="tx1"/>
          </a:solidFill>
          <a:latin typeface="+mn-lt"/>
          <a:ea typeface="+mn-ea"/>
          <a:cs typeface="+mn-cs"/>
        </a:defRPr>
      </a:lvl4pPr>
      <a:lvl5pPr marL="1028700" indent="-114300" algn="l" defTabSz="228600" rtl="0" eaLnBrk="1" latinLnBrk="0" hangingPunct="1">
        <a:spcBef>
          <a:spcPct val="20000"/>
        </a:spcBef>
        <a:buFont typeface="Arial"/>
        <a:buChar char="»"/>
        <a:defRPr sz="1000" kern="1200">
          <a:solidFill>
            <a:schemeClr val="tx1"/>
          </a:solidFill>
          <a:latin typeface="+mn-lt"/>
          <a:ea typeface="+mn-ea"/>
          <a:cs typeface="+mn-cs"/>
        </a:defRPr>
      </a:lvl5pPr>
      <a:lvl6pPr marL="1257300" indent="-114300" algn="l" defTabSz="228600" rtl="0" eaLnBrk="1" latinLnBrk="0" hangingPunct="1">
        <a:spcBef>
          <a:spcPct val="20000"/>
        </a:spcBef>
        <a:buFont typeface="Arial"/>
        <a:buChar char="•"/>
        <a:defRPr sz="1000" kern="1200">
          <a:solidFill>
            <a:schemeClr val="tx1"/>
          </a:solidFill>
          <a:latin typeface="+mn-lt"/>
          <a:ea typeface="+mn-ea"/>
          <a:cs typeface="+mn-cs"/>
        </a:defRPr>
      </a:lvl6pPr>
      <a:lvl7pPr marL="1485900" indent="-114300" algn="l" defTabSz="228600" rtl="0" eaLnBrk="1" latinLnBrk="0" hangingPunct="1">
        <a:spcBef>
          <a:spcPct val="20000"/>
        </a:spcBef>
        <a:buFont typeface="Arial"/>
        <a:buChar char="•"/>
        <a:defRPr sz="1000" kern="1200">
          <a:solidFill>
            <a:schemeClr val="tx1"/>
          </a:solidFill>
          <a:latin typeface="+mn-lt"/>
          <a:ea typeface="+mn-ea"/>
          <a:cs typeface="+mn-cs"/>
        </a:defRPr>
      </a:lvl7pPr>
      <a:lvl8pPr marL="1714500" indent="-114300" algn="l" defTabSz="228600" rtl="0" eaLnBrk="1" latinLnBrk="0" hangingPunct="1">
        <a:spcBef>
          <a:spcPct val="20000"/>
        </a:spcBef>
        <a:buFont typeface="Arial"/>
        <a:buChar char="•"/>
        <a:defRPr sz="1000" kern="1200">
          <a:solidFill>
            <a:schemeClr val="tx1"/>
          </a:solidFill>
          <a:latin typeface="+mn-lt"/>
          <a:ea typeface="+mn-ea"/>
          <a:cs typeface="+mn-cs"/>
        </a:defRPr>
      </a:lvl8pPr>
      <a:lvl9pPr marL="1943100" indent="-114300" algn="l" defTabSz="228600"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029987" y="2981704"/>
            <a:ext cx="5073304" cy="1446550"/>
          </a:xfrm>
          <a:prstGeom prst="rect">
            <a:avLst/>
          </a:prstGeom>
          <a:noFill/>
        </p:spPr>
        <p:txBody>
          <a:bodyPr wrap="none" rtlCol="0">
            <a:spAutoFit/>
          </a:bodyPr>
          <a:lstStyle/>
          <a:p>
            <a:r>
              <a:rPr lang="en-US" sz="8800" dirty="0" smtClean="0">
                <a:solidFill>
                  <a:schemeClr val="bg1"/>
                </a:solidFill>
                <a:latin typeface="Avenir Book"/>
                <a:cs typeface="Avenir Book"/>
              </a:rPr>
              <a:t>Flowchart</a:t>
            </a:r>
            <a:endParaRPr lang="en-US" sz="8800" dirty="0">
              <a:solidFill>
                <a:schemeClr val="bg1"/>
              </a:solidFill>
              <a:latin typeface="Avenir Book"/>
              <a:cs typeface="Avenir Book"/>
            </a:endParaRPr>
          </a:p>
        </p:txBody>
      </p:sp>
    </p:spTree>
    <p:extLst>
      <p:ext uri="{BB962C8B-B14F-4D97-AF65-F5344CB8AC3E}">
        <p14:creationId xmlns:p14="http://schemas.microsoft.com/office/powerpoint/2010/main" val="136283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458671" y="3280974"/>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Service Type </a:t>
            </a:r>
            <a:endParaRPr lang="en-US" sz="1400" dirty="0">
              <a:solidFill>
                <a:srgbClr val="000000"/>
              </a:solidFill>
              <a:latin typeface="Avenir Book"/>
              <a:cs typeface="Avenir Book"/>
            </a:endParaRPr>
          </a:p>
        </p:txBody>
      </p:sp>
      <p:sp>
        <p:nvSpPr>
          <p:cNvPr id="29" name="Rectangle 28"/>
          <p:cNvSpPr/>
          <p:nvPr/>
        </p:nvSpPr>
        <p:spPr>
          <a:xfrm>
            <a:off x="2028736" y="3280974"/>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Receive Date </a:t>
            </a:r>
            <a:endParaRPr lang="en-US" sz="1400" dirty="0">
              <a:solidFill>
                <a:srgbClr val="000000"/>
              </a:solidFill>
              <a:latin typeface="Avenir Book"/>
              <a:cs typeface="Avenir Book"/>
            </a:endParaRPr>
          </a:p>
        </p:txBody>
      </p:sp>
      <p:sp>
        <p:nvSpPr>
          <p:cNvPr id="30" name="Rectangle 29"/>
          <p:cNvSpPr/>
          <p:nvPr/>
        </p:nvSpPr>
        <p:spPr>
          <a:xfrm>
            <a:off x="3598801" y="3280974"/>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Return Date </a:t>
            </a:r>
            <a:endParaRPr lang="en-US" sz="1400" dirty="0">
              <a:solidFill>
                <a:srgbClr val="000000"/>
              </a:solidFill>
              <a:latin typeface="Avenir Book"/>
              <a:cs typeface="Avenir Book"/>
            </a:endParaRPr>
          </a:p>
        </p:txBody>
      </p:sp>
      <p:sp>
        <p:nvSpPr>
          <p:cNvPr id="31" name="Rectangle 30"/>
          <p:cNvSpPr/>
          <p:nvPr/>
        </p:nvSpPr>
        <p:spPr>
          <a:xfrm>
            <a:off x="5168867" y="3280974"/>
            <a:ext cx="1164310"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Search</a:t>
            </a:r>
            <a:endParaRPr lang="en-US" sz="1400" dirty="0">
              <a:solidFill>
                <a:srgbClr val="000000"/>
              </a:solidFill>
              <a:latin typeface="Avenir Book"/>
              <a:cs typeface="Avenir Book"/>
            </a:endParaRPr>
          </a:p>
        </p:txBody>
      </p: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1" y="3874384"/>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052153" y="4937715"/>
            <a:ext cx="1441420" cy="338554"/>
          </a:xfrm>
          <a:prstGeom prst="rect">
            <a:avLst/>
          </a:prstGeom>
        </p:spPr>
        <p:txBody>
          <a:bodyPr wrap="none">
            <a:spAutoFit/>
          </a:bodyPr>
          <a:lstStyle/>
          <a:p>
            <a:r>
              <a:rPr lang="en-US" sz="1600" b="1" dirty="0" err="1" smtClean="0">
                <a:latin typeface="Avenir Black"/>
                <a:cs typeface="Avenir Black"/>
              </a:rPr>
              <a:t>Lorem</a:t>
            </a:r>
            <a:r>
              <a:rPr lang="en-US" sz="1600" b="1" dirty="0" smtClean="0">
                <a:latin typeface="Avenir Black"/>
                <a:cs typeface="Avenir Black"/>
              </a:rPr>
              <a:t> </a:t>
            </a:r>
            <a:r>
              <a:rPr lang="en-US" sz="1600" b="1" dirty="0" err="1" smtClean="0">
                <a:latin typeface="Avenir Black"/>
                <a:cs typeface="Avenir Black"/>
              </a:rPr>
              <a:t>Ipsum</a:t>
            </a:r>
            <a:endParaRPr lang="en-US" sz="1600" b="1" dirty="0">
              <a:latin typeface="Avenir Black"/>
              <a:cs typeface="Avenir Black"/>
            </a:endParaRPr>
          </a:p>
        </p:txBody>
      </p:sp>
      <p:sp>
        <p:nvSpPr>
          <p:cNvPr id="63" name="Rectangle 62"/>
          <p:cNvSpPr/>
          <p:nvPr/>
        </p:nvSpPr>
        <p:spPr>
          <a:xfrm>
            <a:off x="458671" y="4937715"/>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458671" y="49818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458671" y="49818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1055284" y="5291657"/>
            <a:ext cx="888427" cy="473980"/>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ight Triangle 73"/>
          <p:cNvSpPr/>
          <p:nvPr/>
        </p:nvSpPr>
        <p:spPr>
          <a:xfrm rot="13404854">
            <a:off x="1364552" y="5435804"/>
            <a:ext cx="185682" cy="185682"/>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3052153" y="6438268"/>
            <a:ext cx="1441420" cy="338554"/>
          </a:xfrm>
          <a:prstGeom prst="rect">
            <a:avLst/>
          </a:prstGeom>
        </p:spPr>
        <p:txBody>
          <a:bodyPr wrap="none">
            <a:spAutoFit/>
          </a:bodyPr>
          <a:lstStyle/>
          <a:p>
            <a:r>
              <a:rPr lang="en-US" sz="1600" b="1" dirty="0" err="1" smtClean="0">
                <a:latin typeface="Avenir Black"/>
                <a:cs typeface="Avenir Black"/>
              </a:rPr>
              <a:t>Lorem</a:t>
            </a:r>
            <a:r>
              <a:rPr lang="en-US" sz="1600" b="1" dirty="0" smtClean="0">
                <a:latin typeface="Avenir Black"/>
                <a:cs typeface="Avenir Black"/>
              </a:rPr>
              <a:t> </a:t>
            </a:r>
            <a:r>
              <a:rPr lang="en-US" sz="1600" b="1" dirty="0" err="1" smtClean="0">
                <a:latin typeface="Avenir Black"/>
                <a:cs typeface="Avenir Black"/>
              </a:rPr>
              <a:t>Ipsum</a:t>
            </a:r>
            <a:endParaRPr lang="en-US" sz="1600" b="1" dirty="0">
              <a:latin typeface="Avenir Black"/>
              <a:cs typeface="Avenir Black"/>
            </a:endParaRPr>
          </a:p>
        </p:txBody>
      </p:sp>
      <p:sp>
        <p:nvSpPr>
          <p:cNvPr id="79" name="Rectangle 78"/>
          <p:cNvSpPr/>
          <p:nvPr/>
        </p:nvSpPr>
        <p:spPr>
          <a:xfrm>
            <a:off x="458671" y="6438268"/>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458671" y="6482369"/>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a:off x="458671" y="6482369"/>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82" name="Rectangle 81"/>
          <p:cNvSpPr/>
          <p:nvPr/>
        </p:nvSpPr>
        <p:spPr>
          <a:xfrm>
            <a:off x="1055284" y="6792210"/>
            <a:ext cx="888427" cy="473980"/>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ight Triangle 82"/>
          <p:cNvSpPr/>
          <p:nvPr/>
        </p:nvSpPr>
        <p:spPr>
          <a:xfrm rot="13404854">
            <a:off x="1364552" y="6936357"/>
            <a:ext cx="185682" cy="185682"/>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3052153" y="7884115"/>
            <a:ext cx="1441420" cy="338554"/>
          </a:xfrm>
          <a:prstGeom prst="rect">
            <a:avLst/>
          </a:prstGeom>
        </p:spPr>
        <p:txBody>
          <a:bodyPr wrap="none">
            <a:spAutoFit/>
          </a:bodyPr>
          <a:lstStyle/>
          <a:p>
            <a:r>
              <a:rPr lang="en-US" sz="1600" b="1" dirty="0" err="1" smtClean="0">
                <a:latin typeface="Avenir Black"/>
                <a:cs typeface="Avenir Black"/>
              </a:rPr>
              <a:t>Lorem</a:t>
            </a:r>
            <a:r>
              <a:rPr lang="en-US" sz="1600" b="1" dirty="0" smtClean="0">
                <a:latin typeface="Avenir Black"/>
                <a:cs typeface="Avenir Black"/>
              </a:rPr>
              <a:t> </a:t>
            </a:r>
            <a:r>
              <a:rPr lang="en-US" sz="1600" b="1" dirty="0" err="1" smtClean="0">
                <a:latin typeface="Avenir Black"/>
                <a:cs typeface="Avenir Black"/>
              </a:rPr>
              <a:t>Ipsum</a:t>
            </a:r>
            <a:endParaRPr lang="en-US" sz="1600" b="1" dirty="0">
              <a:latin typeface="Avenir Black"/>
              <a:cs typeface="Avenir Black"/>
            </a:endParaRPr>
          </a:p>
        </p:txBody>
      </p:sp>
      <p:sp>
        <p:nvSpPr>
          <p:cNvPr id="86" name="Rectangle 85"/>
          <p:cNvSpPr/>
          <p:nvPr/>
        </p:nvSpPr>
        <p:spPr>
          <a:xfrm>
            <a:off x="458671" y="7884115"/>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458671" y="79282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H="1">
            <a:off x="458671" y="79282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1055284" y="8238057"/>
            <a:ext cx="888427" cy="473980"/>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ight Triangle 89"/>
          <p:cNvSpPr/>
          <p:nvPr/>
        </p:nvSpPr>
        <p:spPr>
          <a:xfrm rot="13404854">
            <a:off x="1364552" y="8382204"/>
            <a:ext cx="185682" cy="185682"/>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3052153" y="6768030"/>
            <a:ext cx="3429000" cy="784830"/>
          </a:xfrm>
          <a:prstGeom prst="rect">
            <a:avLst/>
          </a:prstGeom>
        </p:spPr>
        <p:txBody>
          <a:bodyPr>
            <a:spAutoFit/>
          </a:bodyPr>
          <a:lstStyle/>
          <a:p>
            <a:r>
              <a:rPr lang="en-US" dirty="0" err="1" smtClean="0"/>
              <a:t>Donec</a:t>
            </a:r>
            <a:r>
              <a:rPr lang="en-US" dirty="0" smtClean="0"/>
              <a:t> </a:t>
            </a:r>
            <a:r>
              <a:rPr lang="en-US" dirty="0" err="1" smtClean="0"/>
              <a:t>nec</a:t>
            </a:r>
            <a:r>
              <a:rPr lang="en-US" dirty="0" smtClean="0"/>
              <a:t> </a:t>
            </a:r>
            <a:r>
              <a:rPr lang="en-US" dirty="0" err="1" smtClean="0"/>
              <a:t>sem</a:t>
            </a:r>
            <a:r>
              <a:rPr lang="en-US" dirty="0" smtClean="0"/>
              <a:t> sem. </a:t>
            </a:r>
            <a:r>
              <a:rPr lang="en-US" dirty="0" err="1" smtClean="0"/>
              <a:t>Suspendisse</a:t>
            </a:r>
            <a:r>
              <a:rPr lang="en-US" dirty="0" smtClean="0"/>
              <a:t> </a:t>
            </a:r>
            <a:r>
              <a:rPr lang="en-US" dirty="0" err="1" smtClean="0"/>
              <a:t>euismod</a:t>
            </a:r>
            <a:r>
              <a:rPr lang="en-US" dirty="0" smtClean="0"/>
              <a:t> lacus </a:t>
            </a:r>
            <a:r>
              <a:rPr lang="en-US" dirty="0" err="1" smtClean="0"/>
              <a:t>placerat</a:t>
            </a:r>
            <a:r>
              <a:rPr lang="en-US" dirty="0" smtClean="0"/>
              <a:t> </a:t>
            </a:r>
            <a:r>
              <a:rPr lang="en-US" dirty="0" err="1" smtClean="0"/>
              <a:t>urna</a:t>
            </a:r>
            <a:r>
              <a:rPr lang="en-US" dirty="0" smtClean="0"/>
              <a:t> </a:t>
            </a:r>
            <a:r>
              <a:rPr lang="en-US" dirty="0" err="1" smtClean="0"/>
              <a:t>fermentum</a:t>
            </a:r>
            <a:r>
              <a:rPr lang="en-US" dirty="0" smtClean="0"/>
              <a:t>, </a:t>
            </a:r>
            <a:r>
              <a:rPr lang="en-US" dirty="0" err="1" smtClean="0"/>
              <a:t>eget</a:t>
            </a:r>
            <a:r>
              <a:rPr lang="en-US" dirty="0" smtClean="0"/>
              <a:t> </a:t>
            </a:r>
            <a:r>
              <a:rPr lang="en-US" dirty="0" err="1" smtClean="0"/>
              <a:t>porttitor</a:t>
            </a:r>
            <a:r>
              <a:rPr lang="en-US" dirty="0" smtClean="0"/>
              <a:t> </a:t>
            </a:r>
            <a:r>
              <a:rPr lang="en-US" dirty="0" err="1" smtClean="0"/>
              <a:t>eros</a:t>
            </a:r>
            <a:r>
              <a:rPr lang="en-US" dirty="0" smtClean="0"/>
              <a:t> </a:t>
            </a:r>
            <a:r>
              <a:rPr lang="en-US" dirty="0" err="1" smtClean="0"/>
              <a:t>sodales</a:t>
            </a:r>
            <a:r>
              <a:rPr lang="en-US" dirty="0" smtClean="0"/>
              <a:t>. </a:t>
            </a:r>
            <a:r>
              <a:rPr lang="en-US" dirty="0" err="1" smtClean="0"/>
              <a:t>Sed</a:t>
            </a:r>
            <a:r>
              <a:rPr lang="en-US" dirty="0" smtClean="0"/>
              <a:t> et </a:t>
            </a:r>
            <a:r>
              <a:rPr lang="en-US" dirty="0" err="1" smtClean="0"/>
              <a:t>arcu</a:t>
            </a:r>
            <a:r>
              <a:rPr lang="en-US" dirty="0" smtClean="0"/>
              <a:t> </a:t>
            </a:r>
            <a:r>
              <a:rPr lang="en-US" dirty="0" err="1" smtClean="0"/>
              <a:t>sodales</a:t>
            </a:r>
            <a:r>
              <a:rPr lang="en-US" dirty="0" smtClean="0"/>
              <a:t>, </a:t>
            </a:r>
            <a:r>
              <a:rPr lang="en-US" dirty="0" err="1" smtClean="0"/>
              <a:t>viverra</a:t>
            </a:r>
            <a:r>
              <a:rPr lang="en-US" dirty="0" smtClean="0"/>
              <a:t> </a:t>
            </a:r>
            <a:r>
              <a:rPr lang="en-US" dirty="0" err="1" smtClean="0"/>
              <a:t>elit</a:t>
            </a:r>
            <a:r>
              <a:rPr lang="en-US" dirty="0" smtClean="0"/>
              <a:t> sit </a:t>
            </a:r>
            <a:r>
              <a:rPr lang="en-US" dirty="0" err="1" smtClean="0"/>
              <a:t>amet</a:t>
            </a:r>
            <a:r>
              <a:rPr lang="en-US" dirty="0" smtClean="0"/>
              <a:t>, </a:t>
            </a:r>
            <a:r>
              <a:rPr lang="en-US" dirty="0" err="1" smtClean="0"/>
              <a:t>elementum</a:t>
            </a:r>
            <a:r>
              <a:rPr lang="en-US" dirty="0" smtClean="0"/>
              <a:t> </a:t>
            </a:r>
            <a:r>
              <a:rPr lang="en-US" dirty="0" err="1" smtClean="0"/>
              <a:t>lorem</a:t>
            </a:r>
            <a:r>
              <a:rPr lang="en-US" dirty="0" smtClean="0"/>
              <a:t>. Integer et </a:t>
            </a:r>
            <a:r>
              <a:rPr lang="en-US" dirty="0" err="1" smtClean="0"/>
              <a:t>elit</a:t>
            </a:r>
            <a:r>
              <a:rPr lang="en-US" dirty="0" smtClean="0"/>
              <a:t> </a:t>
            </a:r>
            <a:r>
              <a:rPr lang="en-US" dirty="0" err="1" smtClean="0"/>
              <a:t>eget</a:t>
            </a:r>
            <a:r>
              <a:rPr lang="en-US" dirty="0" smtClean="0"/>
              <a:t> </a:t>
            </a:r>
            <a:r>
              <a:rPr lang="en-US" dirty="0" err="1" smtClean="0"/>
              <a:t>purus</a:t>
            </a:r>
            <a:r>
              <a:rPr lang="en-US" dirty="0" smtClean="0"/>
              <a:t> </a:t>
            </a:r>
            <a:r>
              <a:rPr lang="en-US" dirty="0" err="1" smtClean="0"/>
              <a:t>congue</a:t>
            </a:r>
            <a:r>
              <a:rPr lang="en-US" dirty="0" smtClean="0"/>
              <a:t> </a:t>
            </a:r>
            <a:r>
              <a:rPr lang="en-US" dirty="0" err="1" smtClean="0"/>
              <a:t>lobortis</a:t>
            </a:r>
            <a:r>
              <a:rPr lang="en-US" dirty="0" smtClean="0"/>
              <a:t> id </a:t>
            </a:r>
            <a:r>
              <a:rPr lang="en-US" dirty="0" err="1" smtClean="0"/>
              <a:t>ullamcorper</a:t>
            </a:r>
            <a:r>
              <a:rPr lang="en-US" dirty="0" smtClean="0"/>
              <a:t> </a:t>
            </a:r>
            <a:r>
              <a:rPr lang="en-US" dirty="0" err="1" smtClean="0"/>
              <a:t>turpis</a:t>
            </a:r>
            <a:r>
              <a:rPr lang="en-US" dirty="0" smtClean="0"/>
              <a:t>. </a:t>
            </a:r>
            <a:r>
              <a:rPr lang="en-US" dirty="0" err="1" smtClean="0"/>
              <a:t>Quisque</a:t>
            </a:r>
            <a:r>
              <a:rPr lang="en-US" dirty="0" smtClean="0"/>
              <a:t> </a:t>
            </a:r>
            <a:r>
              <a:rPr lang="en-US" dirty="0" err="1" smtClean="0"/>
              <a:t>commodo</a:t>
            </a:r>
            <a:r>
              <a:rPr lang="en-US" dirty="0" smtClean="0"/>
              <a:t> </a:t>
            </a:r>
            <a:r>
              <a:rPr lang="en-US" dirty="0" err="1" smtClean="0"/>
              <a:t>finibus</a:t>
            </a:r>
            <a:r>
              <a:rPr lang="en-US" dirty="0" smtClean="0"/>
              <a:t> </a:t>
            </a:r>
            <a:r>
              <a:rPr lang="en-US" dirty="0" err="1" smtClean="0"/>
              <a:t>lorem</a:t>
            </a:r>
            <a:r>
              <a:rPr lang="en-US" dirty="0" smtClean="0"/>
              <a:t>, </a:t>
            </a:r>
            <a:r>
              <a:rPr lang="en-US" dirty="0" err="1" smtClean="0"/>
              <a:t>nec</a:t>
            </a:r>
            <a:r>
              <a:rPr lang="en-US" dirty="0" smtClean="0"/>
              <a:t> </a:t>
            </a:r>
            <a:r>
              <a:rPr lang="en-US" dirty="0" err="1" smtClean="0"/>
              <a:t>molestie</a:t>
            </a:r>
            <a:r>
              <a:rPr lang="en-US" dirty="0" smtClean="0"/>
              <a:t> </a:t>
            </a:r>
            <a:r>
              <a:rPr lang="en-US" dirty="0" err="1" smtClean="0"/>
              <a:t>est</a:t>
            </a:r>
            <a:r>
              <a:rPr lang="en-US" dirty="0" smtClean="0"/>
              <a:t> </a:t>
            </a:r>
            <a:r>
              <a:rPr lang="en-US" dirty="0" err="1" smtClean="0"/>
              <a:t>placerat</a:t>
            </a:r>
            <a:r>
              <a:rPr lang="en-US" dirty="0" smtClean="0"/>
              <a:t> </a:t>
            </a:r>
            <a:r>
              <a:rPr lang="en-US" dirty="0" err="1" smtClean="0"/>
              <a:t>hendrerit</a:t>
            </a:r>
            <a:r>
              <a:rPr lang="en-US" dirty="0" smtClean="0"/>
              <a:t>.</a:t>
            </a:r>
            <a:endParaRPr lang="en-US" dirty="0"/>
          </a:p>
        </p:txBody>
      </p:sp>
      <p:sp>
        <p:nvSpPr>
          <p:cNvPr id="93" name="Rectangle 92"/>
          <p:cNvSpPr/>
          <p:nvPr/>
        </p:nvSpPr>
        <p:spPr>
          <a:xfrm>
            <a:off x="3052153" y="8242601"/>
            <a:ext cx="3429000" cy="507831"/>
          </a:xfrm>
          <a:prstGeom prst="rect">
            <a:avLst/>
          </a:prstGeom>
        </p:spPr>
        <p:txBody>
          <a:bodyPr>
            <a:spAutoFit/>
          </a:bodyPr>
          <a:lstStyle/>
          <a:p>
            <a:r>
              <a:rPr lang="en-US" dirty="0" err="1" smtClean="0"/>
              <a:t>Vivamus</a:t>
            </a:r>
            <a:r>
              <a:rPr lang="en-US" dirty="0" smtClean="0"/>
              <a:t> </a:t>
            </a:r>
            <a:r>
              <a:rPr lang="en-US" dirty="0" err="1" smtClean="0"/>
              <a:t>fermentum</a:t>
            </a:r>
            <a:r>
              <a:rPr lang="en-US" dirty="0" smtClean="0"/>
              <a:t> </a:t>
            </a:r>
            <a:r>
              <a:rPr lang="en-US" dirty="0" err="1" smtClean="0"/>
              <a:t>pretium</a:t>
            </a:r>
            <a:r>
              <a:rPr lang="en-US" dirty="0" smtClean="0"/>
              <a:t> </a:t>
            </a:r>
            <a:r>
              <a:rPr lang="en-US" dirty="0" err="1" smtClean="0"/>
              <a:t>nunc</a:t>
            </a:r>
            <a:r>
              <a:rPr lang="en-US" dirty="0" smtClean="0"/>
              <a:t> a </a:t>
            </a:r>
            <a:r>
              <a:rPr lang="en-US" dirty="0" err="1" smtClean="0"/>
              <a:t>pulvinar</a:t>
            </a:r>
            <a:r>
              <a:rPr lang="en-US" dirty="0" smtClean="0"/>
              <a:t>. </a:t>
            </a:r>
            <a:r>
              <a:rPr lang="en-US" dirty="0" err="1" smtClean="0"/>
              <a:t>Nunc</a:t>
            </a:r>
            <a:r>
              <a:rPr lang="en-US" dirty="0" smtClean="0"/>
              <a:t> </a:t>
            </a:r>
            <a:r>
              <a:rPr lang="en-US" dirty="0" err="1" smtClean="0"/>
              <a:t>cursus</a:t>
            </a:r>
            <a:r>
              <a:rPr lang="en-US" dirty="0" smtClean="0"/>
              <a:t> </a:t>
            </a:r>
            <a:r>
              <a:rPr lang="en-US" dirty="0" err="1" smtClean="0"/>
              <a:t>velit</a:t>
            </a:r>
            <a:r>
              <a:rPr lang="en-US" dirty="0" smtClean="0"/>
              <a:t> </a:t>
            </a:r>
            <a:r>
              <a:rPr lang="en-US" dirty="0" err="1" smtClean="0"/>
              <a:t>nec</a:t>
            </a:r>
            <a:r>
              <a:rPr lang="en-US" dirty="0" smtClean="0"/>
              <a:t> </a:t>
            </a:r>
            <a:r>
              <a:rPr lang="en-US" dirty="0" err="1" smtClean="0"/>
              <a:t>massa</a:t>
            </a:r>
            <a:r>
              <a:rPr lang="en-US" dirty="0" smtClean="0"/>
              <a:t> </a:t>
            </a:r>
            <a:r>
              <a:rPr lang="en-US" dirty="0" err="1" smtClean="0"/>
              <a:t>congue</a:t>
            </a:r>
            <a:r>
              <a:rPr lang="en-US" dirty="0" smtClean="0"/>
              <a:t> </a:t>
            </a:r>
            <a:r>
              <a:rPr lang="en-US" dirty="0" err="1" smtClean="0"/>
              <a:t>dapibus</a:t>
            </a:r>
            <a:r>
              <a:rPr lang="en-US" dirty="0" smtClean="0"/>
              <a:t>. </a:t>
            </a:r>
            <a:r>
              <a:rPr lang="en-US" dirty="0" err="1" smtClean="0"/>
              <a:t>Suspendisse</a:t>
            </a:r>
            <a:r>
              <a:rPr lang="en-US" dirty="0" smtClean="0"/>
              <a:t> id </a:t>
            </a:r>
            <a:r>
              <a:rPr lang="en-US" dirty="0" err="1" smtClean="0"/>
              <a:t>posuere</a:t>
            </a:r>
            <a:r>
              <a:rPr lang="en-US" dirty="0" smtClean="0"/>
              <a:t> quam, non </a:t>
            </a:r>
            <a:r>
              <a:rPr lang="en-US" dirty="0" err="1" smtClean="0"/>
              <a:t>suscipit</a:t>
            </a:r>
            <a:r>
              <a:rPr lang="en-US" dirty="0" smtClean="0"/>
              <a:t> lacus. </a:t>
            </a:r>
            <a:r>
              <a:rPr lang="en-US" dirty="0" err="1" smtClean="0"/>
              <a:t>Donec</a:t>
            </a:r>
            <a:r>
              <a:rPr lang="en-US" dirty="0" smtClean="0"/>
              <a:t> </a:t>
            </a:r>
            <a:r>
              <a:rPr lang="en-US" dirty="0" err="1" smtClean="0"/>
              <a:t>quis</a:t>
            </a:r>
            <a:r>
              <a:rPr lang="en-US" dirty="0" smtClean="0"/>
              <a:t> </a:t>
            </a:r>
            <a:r>
              <a:rPr lang="en-US" dirty="0" err="1" smtClean="0"/>
              <a:t>lorem</a:t>
            </a:r>
            <a:r>
              <a:rPr lang="en-US" dirty="0" smtClean="0"/>
              <a:t> </a:t>
            </a:r>
            <a:r>
              <a:rPr lang="en-US" dirty="0" err="1" smtClean="0"/>
              <a:t>felis</a:t>
            </a:r>
            <a:r>
              <a:rPr lang="en-US" dirty="0" smtClean="0"/>
              <a:t>. </a:t>
            </a:r>
            <a:endParaRPr lang="en-US" dirty="0"/>
          </a:p>
        </p:txBody>
      </p:sp>
      <p:sp>
        <p:nvSpPr>
          <p:cNvPr id="94" name="Rectangle 93"/>
          <p:cNvSpPr/>
          <p:nvPr/>
        </p:nvSpPr>
        <p:spPr>
          <a:xfrm>
            <a:off x="3052153" y="5276269"/>
            <a:ext cx="3429000" cy="646331"/>
          </a:xfrm>
          <a:prstGeom prst="rect">
            <a:avLst/>
          </a:prstGeom>
        </p:spPr>
        <p:txBody>
          <a:bodyPr>
            <a:spAutoFit/>
          </a:bodyPr>
          <a:lstStyle/>
          <a:p>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vitae </a:t>
            </a:r>
            <a:r>
              <a:rPr lang="en-US" dirty="0" err="1" smtClean="0"/>
              <a:t>suscipit</a:t>
            </a:r>
            <a:r>
              <a:rPr lang="en-US" dirty="0" smtClean="0"/>
              <a:t> </a:t>
            </a:r>
            <a:r>
              <a:rPr lang="en-US" dirty="0" err="1" smtClean="0"/>
              <a:t>arcu</a:t>
            </a:r>
            <a:r>
              <a:rPr lang="en-US" dirty="0" smtClean="0"/>
              <a:t>. </a:t>
            </a:r>
            <a:r>
              <a:rPr lang="en-US" dirty="0" err="1" smtClean="0"/>
              <a:t>Donec</a:t>
            </a:r>
            <a:r>
              <a:rPr lang="en-US" dirty="0" smtClean="0"/>
              <a:t> </a:t>
            </a:r>
            <a:r>
              <a:rPr lang="en-US" dirty="0" err="1" smtClean="0"/>
              <a:t>pharetra</a:t>
            </a:r>
            <a:r>
              <a:rPr lang="en-US" dirty="0" smtClean="0"/>
              <a:t> nisi et </a:t>
            </a:r>
            <a:r>
              <a:rPr lang="en-US" dirty="0" err="1" smtClean="0"/>
              <a:t>sapien</a:t>
            </a:r>
            <a:r>
              <a:rPr lang="en-US" dirty="0" smtClean="0"/>
              <a:t> </a:t>
            </a:r>
            <a:r>
              <a:rPr lang="en-US" dirty="0" err="1" smtClean="0"/>
              <a:t>suscipit</a:t>
            </a:r>
            <a:r>
              <a:rPr lang="en-US" dirty="0" smtClean="0"/>
              <a:t> </a:t>
            </a:r>
            <a:r>
              <a:rPr lang="en-US" dirty="0" err="1" smtClean="0"/>
              <a:t>fringilla</a:t>
            </a:r>
            <a:r>
              <a:rPr lang="en-US" dirty="0" smtClean="0"/>
              <a:t>. </a:t>
            </a:r>
            <a:r>
              <a:rPr lang="en-US" dirty="0" err="1" smtClean="0"/>
              <a:t>Curabitur</a:t>
            </a:r>
            <a:r>
              <a:rPr lang="en-US" dirty="0" smtClean="0"/>
              <a:t> at </a:t>
            </a:r>
            <a:r>
              <a:rPr lang="en-US" dirty="0" err="1" smtClean="0"/>
              <a:t>pretium</a:t>
            </a:r>
            <a:r>
              <a:rPr lang="en-US" dirty="0" smtClean="0"/>
              <a:t> </a:t>
            </a:r>
            <a:r>
              <a:rPr lang="en-US" dirty="0" err="1" smtClean="0"/>
              <a:t>nunc</a:t>
            </a:r>
            <a:r>
              <a:rPr lang="en-US" dirty="0" smtClean="0"/>
              <a:t>, a </a:t>
            </a:r>
            <a:r>
              <a:rPr lang="en-US" dirty="0" err="1" smtClean="0"/>
              <a:t>pellentesque</a:t>
            </a:r>
            <a:r>
              <a:rPr lang="en-US" dirty="0" smtClean="0"/>
              <a:t> quam. Nam </a:t>
            </a:r>
            <a:r>
              <a:rPr lang="en-US" dirty="0" err="1" smtClean="0"/>
              <a:t>nec</a:t>
            </a:r>
            <a:r>
              <a:rPr lang="en-US" dirty="0" smtClean="0"/>
              <a:t> lacus </a:t>
            </a:r>
            <a:r>
              <a:rPr lang="en-US" dirty="0" err="1" smtClean="0"/>
              <a:t>maximus</a:t>
            </a:r>
            <a:r>
              <a:rPr lang="en-US" dirty="0" smtClean="0"/>
              <a:t>, </a:t>
            </a:r>
            <a:r>
              <a:rPr lang="en-US" dirty="0" err="1" smtClean="0"/>
              <a:t>maximus</a:t>
            </a:r>
            <a:r>
              <a:rPr lang="en-US" dirty="0" smtClean="0"/>
              <a:t> </a:t>
            </a:r>
            <a:r>
              <a:rPr lang="en-US" dirty="0" err="1" smtClean="0"/>
              <a:t>mauris</a:t>
            </a:r>
            <a:r>
              <a:rPr lang="en-US" dirty="0" smtClean="0"/>
              <a:t> </a:t>
            </a:r>
            <a:r>
              <a:rPr lang="en-US" dirty="0" err="1" smtClean="0"/>
              <a:t>suscipit</a:t>
            </a:r>
            <a:r>
              <a:rPr lang="en-US" dirty="0" smtClean="0"/>
              <a:t>, </a:t>
            </a:r>
            <a:r>
              <a:rPr lang="en-US" dirty="0" err="1" smtClean="0"/>
              <a:t>pulvinar</a:t>
            </a:r>
            <a:r>
              <a:rPr lang="en-US" dirty="0" smtClean="0"/>
              <a:t> diam. </a:t>
            </a:r>
            <a:endParaRPr lang="en-US" dirty="0"/>
          </a:p>
        </p:txBody>
      </p:sp>
      <p:sp>
        <p:nvSpPr>
          <p:cNvPr id="95" name="TextBox 94"/>
          <p:cNvSpPr txBox="1"/>
          <p:nvPr/>
        </p:nvSpPr>
        <p:spPr>
          <a:xfrm>
            <a:off x="458671" y="4183436"/>
            <a:ext cx="1582484" cy="523220"/>
          </a:xfrm>
          <a:prstGeom prst="rect">
            <a:avLst/>
          </a:prstGeom>
          <a:noFill/>
        </p:spPr>
        <p:txBody>
          <a:bodyPr wrap="none" rtlCol="0">
            <a:spAutoFit/>
          </a:bodyPr>
          <a:lstStyle/>
          <a:p>
            <a:r>
              <a:rPr lang="en-US" sz="2800" b="1" dirty="0" smtClean="0">
                <a:latin typeface="Avenir Black"/>
                <a:cs typeface="Avenir Black"/>
              </a:rPr>
              <a:t>Services </a:t>
            </a:r>
            <a:endParaRPr lang="en-US" sz="2800" b="1" dirty="0">
              <a:latin typeface="Avenir Black"/>
              <a:cs typeface="Avenir Black"/>
            </a:endParaRPr>
          </a:p>
        </p:txBody>
      </p:sp>
      <p:sp>
        <p:nvSpPr>
          <p:cNvPr id="101" name="TextBox 100"/>
          <p:cNvSpPr txBox="1"/>
          <p:nvPr/>
        </p:nvSpPr>
        <p:spPr>
          <a:xfrm>
            <a:off x="458671" y="1478835"/>
            <a:ext cx="5874506" cy="1384995"/>
          </a:xfrm>
          <a:prstGeom prst="rect">
            <a:avLst/>
          </a:prstGeom>
          <a:noFill/>
        </p:spPr>
        <p:txBody>
          <a:bodyPr wrap="square" rtlCol="0">
            <a:spAutoFit/>
          </a:bodyPr>
          <a:lstStyle/>
          <a:p>
            <a:r>
              <a:rPr lang="en-US" sz="2800" b="1" dirty="0" smtClean="0">
                <a:latin typeface="Avenir Black"/>
                <a:cs typeface="Avenir Black"/>
              </a:rPr>
              <a:t>Sorry, this item is not available during the time you requested.</a:t>
            </a:r>
          </a:p>
          <a:p>
            <a:r>
              <a:rPr lang="en-US" sz="2800" b="1" dirty="0" smtClean="0">
                <a:latin typeface="Avenir Black"/>
                <a:cs typeface="Avenir Black"/>
              </a:rPr>
              <a:t>Try another date or item.   </a:t>
            </a:r>
            <a:endParaRPr lang="en-US" sz="2800" b="1" dirty="0">
              <a:latin typeface="Avenir Black"/>
              <a:cs typeface="Avenir Black"/>
            </a:endParaRPr>
          </a:p>
        </p:txBody>
      </p:sp>
    </p:spTree>
    <p:extLst>
      <p:ext uri="{BB962C8B-B14F-4D97-AF65-F5344CB8AC3E}">
        <p14:creationId xmlns:p14="http://schemas.microsoft.com/office/powerpoint/2010/main" val="97572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58671" y="1643436"/>
            <a:ext cx="1338828" cy="523220"/>
          </a:xfrm>
          <a:prstGeom prst="rect">
            <a:avLst/>
          </a:prstGeom>
          <a:noFill/>
        </p:spPr>
        <p:txBody>
          <a:bodyPr wrap="none" rtlCol="0">
            <a:spAutoFit/>
          </a:bodyPr>
          <a:lstStyle/>
          <a:p>
            <a:r>
              <a:rPr lang="en-US" sz="2800" b="1" dirty="0" smtClean="0">
                <a:latin typeface="Avenir Black"/>
                <a:cs typeface="Avenir Black"/>
              </a:rPr>
              <a:t>Sign In </a:t>
            </a:r>
            <a:endParaRPr lang="en-US" sz="2800" b="1" dirty="0">
              <a:latin typeface="Avenir Black"/>
              <a:cs typeface="Avenir Black"/>
            </a:endParaRPr>
          </a:p>
        </p:txBody>
      </p:sp>
      <p:sp>
        <p:nvSpPr>
          <p:cNvPr id="12" name="Rectangle 11"/>
          <p:cNvSpPr/>
          <p:nvPr/>
        </p:nvSpPr>
        <p:spPr>
          <a:xfrm>
            <a:off x="458671" y="241782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Email </a:t>
            </a:r>
            <a:endParaRPr lang="en-US" sz="1600" dirty="0">
              <a:solidFill>
                <a:srgbClr val="000000"/>
              </a:solidFill>
            </a:endParaRPr>
          </a:p>
        </p:txBody>
      </p:sp>
      <p:sp>
        <p:nvSpPr>
          <p:cNvPr id="13" name="Rectangle 12"/>
          <p:cNvSpPr/>
          <p:nvPr/>
        </p:nvSpPr>
        <p:spPr>
          <a:xfrm>
            <a:off x="458671" y="2918178"/>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Password </a:t>
            </a:r>
            <a:endParaRPr lang="en-US" sz="1600" dirty="0">
              <a:solidFill>
                <a:srgbClr val="000000"/>
              </a:solidFill>
            </a:endParaRPr>
          </a:p>
        </p:txBody>
      </p:sp>
      <p:sp>
        <p:nvSpPr>
          <p:cNvPr id="14" name="Rectangle 13"/>
          <p:cNvSpPr/>
          <p:nvPr/>
        </p:nvSpPr>
        <p:spPr>
          <a:xfrm>
            <a:off x="458671" y="3422179"/>
            <a:ext cx="3633551" cy="347956"/>
          </a:xfrm>
          <a:prstGeom prst="rect">
            <a:avLst/>
          </a:prstGeom>
          <a:solidFill>
            <a:schemeClr val="bg1">
              <a:lumMod val="85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Sign In </a:t>
            </a:r>
            <a:endParaRPr lang="en-US" sz="1600" dirty="0">
              <a:solidFill>
                <a:srgbClr val="000000"/>
              </a:solidFill>
            </a:endParaRPr>
          </a:p>
        </p:txBody>
      </p:sp>
      <p:sp>
        <p:nvSpPr>
          <p:cNvPr id="21" name="TextBox 20"/>
          <p:cNvSpPr txBox="1"/>
          <p:nvPr/>
        </p:nvSpPr>
        <p:spPr>
          <a:xfrm>
            <a:off x="4646850" y="1643436"/>
            <a:ext cx="1633781" cy="523220"/>
          </a:xfrm>
          <a:prstGeom prst="rect">
            <a:avLst/>
          </a:prstGeom>
          <a:solidFill>
            <a:srgbClr val="D9D9D9"/>
          </a:solidFill>
        </p:spPr>
        <p:txBody>
          <a:bodyPr wrap="none" rtlCol="0">
            <a:spAutoFit/>
          </a:bodyPr>
          <a:lstStyle/>
          <a:p>
            <a:r>
              <a:rPr lang="en-US" sz="2800" b="1" dirty="0" smtClean="0">
                <a:latin typeface="Avenir Black"/>
                <a:cs typeface="Avenir Black"/>
              </a:rPr>
              <a:t>Register</a:t>
            </a:r>
            <a:endParaRPr lang="en-US" sz="2800" b="1" dirty="0">
              <a:latin typeface="Avenir Black"/>
              <a:cs typeface="Avenir Black"/>
            </a:endParaRPr>
          </a:p>
        </p:txBody>
      </p:sp>
    </p:spTree>
    <p:extLst>
      <p:ext uri="{BB962C8B-B14F-4D97-AF65-F5344CB8AC3E}">
        <p14:creationId xmlns:p14="http://schemas.microsoft.com/office/powerpoint/2010/main" val="189296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58671" y="1643436"/>
            <a:ext cx="1633781" cy="523220"/>
          </a:xfrm>
          <a:prstGeom prst="rect">
            <a:avLst/>
          </a:prstGeom>
          <a:noFill/>
        </p:spPr>
        <p:txBody>
          <a:bodyPr wrap="none" rtlCol="0">
            <a:spAutoFit/>
          </a:bodyPr>
          <a:lstStyle/>
          <a:p>
            <a:r>
              <a:rPr lang="en-US" sz="2800" b="1" dirty="0" smtClean="0">
                <a:latin typeface="Avenir Black"/>
                <a:cs typeface="Avenir Black"/>
              </a:rPr>
              <a:t>Register</a:t>
            </a:r>
            <a:endParaRPr lang="en-US" sz="2800" b="1" dirty="0">
              <a:latin typeface="Avenir Black"/>
              <a:cs typeface="Avenir Black"/>
            </a:endParaRPr>
          </a:p>
        </p:txBody>
      </p:sp>
      <p:sp>
        <p:nvSpPr>
          <p:cNvPr id="12" name="Rectangle 11"/>
          <p:cNvSpPr/>
          <p:nvPr/>
        </p:nvSpPr>
        <p:spPr>
          <a:xfrm>
            <a:off x="458671" y="241782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Email </a:t>
            </a:r>
            <a:endParaRPr lang="en-US" sz="1600" dirty="0">
              <a:solidFill>
                <a:srgbClr val="000000"/>
              </a:solidFill>
            </a:endParaRPr>
          </a:p>
        </p:txBody>
      </p:sp>
      <p:sp>
        <p:nvSpPr>
          <p:cNvPr id="13" name="Rectangle 12"/>
          <p:cNvSpPr/>
          <p:nvPr/>
        </p:nvSpPr>
        <p:spPr>
          <a:xfrm>
            <a:off x="458671" y="2918178"/>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Password </a:t>
            </a:r>
            <a:endParaRPr lang="en-US" sz="1600" dirty="0">
              <a:solidFill>
                <a:srgbClr val="000000"/>
              </a:solidFill>
            </a:endParaRPr>
          </a:p>
        </p:txBody>
      </p:sp>
      <p:sp>
        <p:nvSpPr>
          <p:cNvPr id="14" name="Rectangle 13"/>
          <p:cNvSpPr/>
          <p:nvPr/>
        </p:nvSpPr>
        <p:spPr>
          <a:xfrm>
            <a:off x="458671" y="6190927"/>
            <a:ext cx="3633551" cy="347956"/>
          </a:xfrm>
          <a:prstGeom prst="rect">
            <a:avLst/>
          </a:prstGeom>
          <a:solidFill>
            <a:schemeClr val="bg1">
              <a:lumMod val="85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Sign In Register </a:t>
            </a:r>
            <a:endParaRPr lang="en-US" sz="1600" dirty="0">
              <a:solidFill>
                <a:srgbClr val="000000"/>
              </a:solidFill>
            </a:endParaRPr>
          </a:p>
        </p:txBody>
      </p:sp>
      <p:sp>
        <p:nvSpPr>
          <p:cNvPr id="21" name="TextBox 20"/>
          <p:cNvSpPr txBox="1"/>
          <p:nvPr/>
        </p:nvSpPr>
        <p:spPr>
          <a:xfrm>
            <a:off x="4646850" y="1643436"/>
            <a:ext cx="1338828" cy="523220"/>
          </a:xfrm>
          <a:prstGeom prst="rect">
            <a:avLst/>
          </a:prstGeom>
          <a:solidFill>
            <a:srgbClr val="D9D9D9"/>
          </a:solidFill>
        </p:spPr>
        <p:txBody>
          <a:bodyPr wrap="none" rtlCol="0">
            <a:spAutoFit/>
          </a:bodyPr>
          <a:lstStyle/>
          <a:p>
            <a:r>
              <a:rPr lang="en-US" sz="2800" b="1" dirty="0" smtClean="0">
                <a:latin typeface="Avenir Black"/>
                <a:cs typeface="Avenir Black"/>
              </a:rPr>
              <a:t>Sign In </a:t>
            </a:r>
            <a:endParaRPr lang="en-US" sz="2800" b="1" dirty="0">
              <a:latin typeface="Avenir Black"/>
              <a:cs typeface="Avenir Black"/>
            </a:endParaRPr>
          </a:p>
        </p:txBody>
      </p:sp>
      <p:sp>
        <p:nvSpPr>
          <p:cNvPr id="11" name="Rectangle 10"/>
          <p:cNvSpPr/>
          <p:nvPr/>
        </p:nvSpPr>
        <p:spPr>
          <a:xfrm>
            <a:off x="458671" y="3425180"/>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First Name </a:t>
            </a:r>
            <a:endParaRPr lang="en-US" sz="1600" dirty="0">
              <a:solidFill>
                <a:srgbClr val="000000"/>
              </a:solidFill>
            </a:endParaRPr>
          </a:p>
        </p:txBody>
      </p:sp>
      <p:sp>
        <p:nvSpPr>
          <p:cNvPr id="15" name="Rectangle 14"/>
          <p:cNvSpPr/>
          <p:nvPr/>
        </p:nvSpPr>
        <p:spPr>
          <a:xfrm>
            <a:off x="458671" y="3925536"/>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Last Name </a:t>
            </a:r>
            <a:endParaRPr lang="en-US" sz="1600" dirty="0">
              <a:solidFill>
                <a:srgbClr val="000000"/>
              </a:solidFill>
            </a:endParaRPr>
          </a:p>
        </p:txBody>
      </p:sp>
      <p:sp>
        <p:nvSpPr>
          <p:cNvPr id="17" name="Rectangle 16"/>
          <p:cNvSpPr/>
          <p:nvPr/>
        </p:nvSpPr>
        <p:spPr>
          <a:xfrm>
            <a:off x="458671" y="442589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Address</a:t>
            </a:r>
            <a:endParaRPr lang="en-US" sz="1600" dirty="0">
              <a:solidFill>
                <a:srgbClr val="000000"/>
              </a:solidFill>
            </a:endParaRPr>
          </a:p>
        </p:txBody>
      </p:sp>
      <p:sp>
        <p:nvSpPr>
          <p:cNvPr id="18" name="Rectangle 17"/>
          <p:cNvSpPr/>
          <p:nvPr/>
        </p:nvSpPr>
        <p:spPr>
          <a:xfrm>
            <a:off x="458671" y="4854421"/>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City </a:t>
            </a:r>
            <a:endParaRPr lang="en-US" sz="1600" dirty="0">
              <a:solidFill>
                <a:srgbClr val="000000"/>
              </a:solidFill>
            </a:endParaRPr>
          </a:p>
        </p:txBody>
      </p:sp>
      <p:sp>
        <p:nvSpPr>
          <p:cNvPr id="19" name="Rectangle 18"/>
          <p:cNvSpPr/>
          <p:nvPr/>
        </p:nvSpPr>
        <p:spPr>
          <a:xfrm>
            <a:off x="458671" y="5290784"/>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State </a:t>
            </a:r>
            <a:endParaRPr lang="en-US" sz="1600" dirty="0">
              <a:solidFill>
                <a:srgbClr val="000000"/>
              </a:solidFill>
            </a:endParaRPr>
          </a:p>
        </p:txBody>
      </p:sp>
      <p:sp>
        <p:nvSpPr>
          <p:cNvPr id="20" name="Rectangle 19"/>
          <p:cNvSpPr/>
          <p:nvPr/>
        </p:nvSpPr>
        <p:spPr>
          <a:xfrm>
            <a:off x="458671" y="5742734"/>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Zip Code </a:t>
            </a:r>
            <a:endParaRPr lang="en-US" sz="1600" dirty="0">
              <a:solidFill>
                <a:srgbClr val="000000"/>
              </a:solidFill>
            </a:endParaRPr>
          </a:p>
        </p:txBody>
      </p:sp>
    </p:spTree>
    <p:extLst>
      <p:ext uri="{BB962C8B-B14F-4D97-AF65-F5344CB8AC3E}">
        <p14:creationId xmlns:p14="http://schemas.microsoft.com/office/powerpoint/2010/main" val="2138869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587610" y="2981704"/>
            <a:ext cx="4263080" cy="1446550"/>
          </a:xfrm>
          <a:prstGeom prst="rect">
            <a:avLst/>
          </a:prstGeom>
          <a:noFill/>
        </p:spPr>
        <p:txBody>
          <a:bodyPr wrap="none" rtlCol="0">
            <a:spAutoFit/>
          </a:bodyPr>
          <a:lstStyle/>
          <a:p>
            <a:r>
              <a:rPr lang="en-US" sz="8800" dirty="0" smtClean="0">
                <a:solidFill>
                  <a:schemeClr val="bg1"/>
                </a:solidFill>
                <a:latin typeface="Avenir Book"/>
                <a:cs typeface="Avenir Book"/>
              </a:rPr>
              <a:t>Mockup</a:t>
            </a:r>
            <a:endParaRPr lang="en-US" sz="8800" dirty="0">
              <a:solidFill>
                <a:schemeClr val="bg1"/>
              </a:solidFill>
              <a:latin typeface="Avenir Book"/>
              <a:cs typeface="Avenir Book"/>
            </a:endParaRPr>
          </a:p>
        </p:txBody>
      </p:sp>
    </p:spTree>
    <p:extLst>
      <p:ext uri="{BB962C8B-B14F-4D97-AF65-F5344CB8AC3E}">
        <p14:creationId xmlns:p14="http://schemas.microsoft.com/office/powerpoint/2010/main" val="3605993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book-apple-imac-computer-39284 (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514"/>
            <a:ext cx="6858000" cy="4552950"/>
          </a:xfrm>
          <a:prstGeom prst="rect">
            <a:avLst/>
          </a:prstGeom>
        </p:spPr>
      </p:pic>
      <p:sp>
        <p:nvSpPr>
          <p:cNvPr id="5" name="Rectangle 4"/>
          <p:cNvSpPr/>
          <p:nvPr/>
        </p:nvSpPr>
        <p:spPr>
          <a:xfrm>
            <a:off x="0" y="1365947"/>
            <a:ext cx="6858000" cy="8644553"/>
          </a:xfrm>
          <a:prstGeom prst="rect">
            <a:avLst/>
          </a:prstGeom>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458671" y="296348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Service Type </a:t>
            </a:r>
            <a:endParaRPr lang="en-US" sz="1400" dirty="0">
              <a:solidFill>
                <a:srgbClr val="000000"/>
              </a:solidFill>
              <a:latin typeface="Avenir Book"/>
              <a:cs typeface="Avenir Book"/>
            </a:endParaRPr>
          </a:p>
        </p:txBody>
      </p:sp>
      <p:sp>
        <p:nvSpPr>
          <p:cNvPr id="29" name="Rectangle 28"/>
          <p:cNvSpPr/>
          <p:nvPr/>
        </p:nvSpPr>
        <p:spPr>
          <a:xfrm>
            <a:off x="2028736" y="296348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Receive Date </a:t>
            </a:r>
            <a:endParaRPr lang="en-US" sz="1400" dirty="0">
              <a:solidFill>
                <a:srgbClr val="000000"/>
              </a:solidFill>
              <a:latin typeface="Avenir Book"/>
              <a:cs typeface="Avenir Book"/>
            </a:endParaRPr>
          </a:p>
        </p:txBody>
      </p:sp>
      <p:sp>
        <p:nvSpPr>
          <p:cNvPr id="30" name="Rectangle 29"/>
          <p:cNvSpPr/>
          <p:nvPr/>
        </p:nvSpPr>
        <p:spPr>
          <a:xfrm>
            <a:off x="3598801" y="296348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Return Date </a:t>
            </a:r>
            <a:endParaRPr lang="en-US" sz="1400" dirty="0">
              <a:solidFill>
                <a:srgbClr val="000000"/>
              </a:solidFill>
              <a:latin typeface="Avenir Book"/>
              <a:cs typeface="Avenir Book"/>
            </a:endParaRPr>
          </a:p>
        </p:txBody>
      </p:sp>
      <p:sp>
        <p:nvSpPr>
          <p:cNvPr id="31" name="Rectangle 30"/>
          <p:cNvSpPr/>
          <p:nvPr/>
        </p:nvSpPr>
        <p:spPr>
          <a:xfrm>
            <a:off x="5168867" y="2963482"/>
            <a:ext cx="1164310" cy="335155"/>
          </a:xfrm>
          <a:prstGeom prst="rect">
            <a:avLst/>
          </a:prstGeom>
          <a:solidFill>
            <a:schemeClr val="tx2">
              <a:lumMod val="60000"/>
              <a:lumOff val="4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Search</a:t>
            </a:r>
            <a:endParaRPr lang="en-US" sz="1400" dirty="0">
              <a:solidFill>
                <a:srgbClr val="000000"/>
              </a:solidFill>
              <a:latin typeface="Avenir Book"/>
              <a:cs typeface="Avenir Book"/>
            </a:endParaRPr>
          </a:p>
        </p:txBody>
      </p: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1" y="3874384"/>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052153" y="4937715"/>
            <a:ext cx="1069524" cy="338554"/>
          </a:xfrm>
          <a:prstGeom prst="rect">
            <a:avLst/>
          </a:prstGeom>
        </p:spPr>
        <p:txBody>
          <a:bodyPr wrap="none">
            <a:spAutoFit/>
          </a:bodyPr>
          <a:lstStyle/>
          <a:p>
            <a:r>
              <a:rPr lang="en-US" sz="1600" b="1" dirty="0" smtClean="0">
                <a:latin typeface="Avenir Black"/>
                <a:cs typeface="Avenir Black"/>
              </a:rPr>
              <a:t>FM Units </a:t>
            </a:r>
            <a:endParaRPr lang="en-US" sz="1600" b="1" dirty="0">
              <a:latin typeface="Avenir Black"/>
              <a:cs typeface="Avenir Black"/>
            </a:endParaRPr>
          </a:p>
        </p:txBody>
      </p:sp>
      <p:sp>
        <p:nvSpPr>
          <p:cNvPr id="78" name="Rectangle 77"/>
          <p:cNvSpPr/>
          <p:nvPr/>
        </p:nvSpPr>
        <p:spPr>
          <a:xfrm>
            <a:off x="3052153" y="6438268"/>
            <a:ext cx="1659429" cy="338554"/>
          </a:xfrm>
          <a:prstGeom prst="rect">
            <a:avLst/>
          </a:prstGeom>
        </p:spPr>
        <p:txBody>
          <a:bodyPr wrap="none">
            <a:spAutoFit/>
          </a:bodyPr>
          <a:lstStyle/>
          <a:p>
            <a:r>
              <a:rPr lang="en-US" sz="1600" b="1" dirty="0" smtClean="0">
                <a:latin typeface="Avenir Black"/>
                <a:cs typeface="Avenir Black"/>
              </a:rPr>
              <a:t>CART Reporter</a:t>
            </a:r>
            <a:endParaRPr lang="en-US" sz="1600" b="1" dirty="0">
              <a:latin typeface="Avenir Black"/>
              <a:cs typeface="Avenir Black"/>
            </a:endParaRPr>
          </a:p>
        </p:txBody>
      </p:sp>
      <p:sp>
        <p:nvSpPr>
          <p:cNvPr id="92" name="Rectangle 91"/>
          <p:cNvSpPr/>
          <p:nvPr/>
        </p:nvSpPr>
        <p:spPr>
          <a:xfrm>
            <a:off x="3052153" y="6768030"/>
            <a:ext cx="3429000" cy="646331"/>
          </a:xfrm>
          <a:prstGeom prst="rect">
            <a:avLst/>
          </a:prstGeom>
        </p:spPr>
        <p:txBody>
          <a:bodyPr>
            <a:spAutoFit/>
          </a:bodyPr>
          <a:lstStyle/>
          <a:p>
            <a:r>
              <a:rPr lang="en-US" dirty="0"/>
              <a:t>With CART, everything that is said is "captioned" live for deaf and hard of hearing clients. In fact, it can be thought of as captioning for non-broadcast settings, such as classrooms, churches, meetings, and conferences.</a:t>
            </a:r>
            <a:endParaRPr lang="en-US" dirty="0"/>
          </a:p>
        </p:txBody>
      </p:sp>
      <p:sp>
        <p:nvSpPr>
          <p:cNvPr id="94" name="Rectangle 93"/>
          <p:cNvSpPr/>
          <p:nvPr/>
        </p:nvSpPr>
        <p:spPr>
          <a:xfrm>
            <a:off x="3052153" y="5276269"/>
            <a:ext cx="3429000" cy="923330"/>
          </a:xfrm>
          <a:prstGeom prst="rect">
            <a:avLst/>
          </a:prstGeom>
        </p:spPr>
        <p:txBody>
          <a:bodyPr>
            <a:spAutoFit/>
          </a:bodyPr>
          <a:lstStyle/>
          <a:p>
            <a:r>
              <a:rPr lang="en-US" dirty="0"/>
              <a:t>Roger Pen transmits the speaker's voice directly into your ears. Cutting Edge Wireless microphone. Roger Pen features adaptive wireless transmission, fully automated settings, wideband audio Bluetooth for cell phone use, TV connectivity, and an audio input for listening to multimedia. Swiss premium quality product developed by Phonak, the world's leading hearing healthcare company.</a:t>
            </a:r>
            <a:endParaRPr lang="en-US" dirty="0"/>
          </a:p>
        </p:txBody>
      </p:sp>
      <p:sp>
        <p:nvSpPr>
          <p:cNvPr id="95" name="TextBox 94"/>
          <p:cNvSpPr txBox="1"/>
          <p:nvPr/>
        </p:nvSpPr>
        <p:spPr>
          <a:xfrm>
            <a:off x="458671" y="4183436"/>
            <a:ext cx="1582484" cy="523220"/>
          </a:xfrm>
          <a:prstGeom prst="rect">
            <a:avLst/>
          </a:prstGeom>
          <a:noFill/>
        </p:spPr>
        <p:txBody>
          <a:bodyPr wrap="none" rtlCol="0">
            <a:spAutoFit/>
          </a:bodyPr>
          <a:lstStyle/>
          <a:p>
            <a:r>
              <a:rPr lang="en-US" sz="2800" b="1" dirty="0" smtClean="0">
                <a:latin typeface="Avenir Black"/>
                <a:cs typeface="Avenir Black"/>
              </a:rPr>
              <a:t>Services </a:t>
            </a:r>
            <a:endParaRPr lang="en-US" sz="2800" b="1" dirty="0">
              <a:latin typeface="Avenir Black"/>
              <a:cs typeface="Avenir Black"/>
            </a:endParaRPr>
          </a:p>
        </p:txBody>
      </p:sp>
      <p:sp>
        <p:nvSpPr>
          <p:cNvPr id="96" name="TextBox 95"/>
          <p:cNvSpPr txBox="1"/>
          <p:nvPr/>
        </p:nvSpPr>
        <p:spPr>
          <a:xfrm>
            <a:off x="458671" y="2212365"/>
            <a:ext cx="1069524" cy="523220"/>
          </a:xfrm>
          <a:prstGeom prst="rect">
            <a:avLst/>
          </a:prstGeom>
          <a:noFill/>
        </p:spPr>
        <p:txBody>
          <a:bodyPr wrap="none" rtlCol="0">
            <a:spAutoFit/>
          </a:bodyPr>
          <a:lstStyle/>
          <a:p>
            <a:r>
              <a:rPr lang="en-US" sz="2800" b="1" dirty="0" smtClean="0">
                <a:latin typeface="Avenir Black"/>
                <a:cs typeface="Avenir Black"/>
              </a:rPr>
              <a:t>Book</a:t>
            </a:r>
            <a:endParaRPr lang="en-US" sz="2800" b="1" dirty="0">
              <a:latin typeface="Avenir Black"/>
              <a:cs typeface="Avenir Black"/>
            </a:endParaRPr>
          </a:p>
        </p:txBody>
      </p:sp>
      <p:sp>
        <p:nvSpPr>
          <p:cNvPr id="101" name="TextBox 100"/>
          <p:cNvSpPr txBox="1"/>
          <p:nvPr/>
        </p:nvSpPr>
        <p:spPr>
          <a:xfrm>
            <a:off x="458671" y="1478835"/>
            <a:ext cx="2857561" cy="523220"/>
          </a:xfrm>
          <a:prstGeom prst="rect">
            <a:avLst/>
          </a:prstGeom>
          <a:noFill/>
        </p:spPr>
        <p:txBody>
          <a:bodyPr wrap="none" rtlCol="0">
            <a:spAutoFit/>
          </a:bodyPr>
          <a:lstStyle/>
          <a:p>
            <a:r>
              <a:rPr lang="en-US" sz="2800" b="1" dirty="0" smtClean="0">
                <a:latin typeface="Avenir Black"/>
                <a:cs typeface="Avenir Black"/>
              </a:rPr>
              <a:t>Welcome, </a:t>
            </a:r>
            <a:r>
              <a:rPr lang="en-US" sz="2800" b="1" dirty="0" err="1" smtClean="0">
                <a:latin typeface="Avenir Black"/>
                <a:cs typeface="Avenir Black"/>
              </a:rPr>
              <a:t>Eloy</a:t>
            </a:r>
            <a:r>
              <a:rPr lang="en-US" sz="2800" b="1" dirty="0" smtClean="0">
                <a:latin typeface="Avenir Black"/>
                <a:cs typeface="Avenir Black"/>
              </a:rPr>
              <a:t>!</a:t>
            </a:r>
            <a:endParaRPr lang="en-US" sz="2800" b="1" dirty="0">
              <a:latin typeface="Avenir Black"/>
              <a:cs typeface="Avenir Black"/>
            </a:endParaRPr>
          </a:p>
        </p:txBody>
      </p:sp>
      <p:sp>
        <p:nvSpPr>
          <p:cNvPr id="6" name="Rectangle 5"/>
          <p:cNvSpPr/>
          <p:nvPr/>
        </p:nvSpPr>
        <p:spPr>
          <a:xfrm>
            <a:off x="1775374" y="296348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3345439" y="296348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4915505" y="296348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Triangle 41"/>
          <p:cNvSpPr/>
          <p:nvPr/>
        </p:nvSpPr>
        <p:spPr>
          <a:xfrm rot="13432509">
            <a:off x="1779446" y="3050458"/>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ight Triangle 42"/>
          <p:cNvSpPr/>
          <p:nvPr/>
        </p:nvSpPr>
        <p:spPr>
          <a:xfrm rot="13432509">
            <a:off x="3343981" y="3050458"/>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ight Triangle 43"/>
          <p:cNvSpPr/>
          <p:nvPr/>
        </p:nvSpPr>
        <p:spPr>
          <a:xfrm rot="13432509">
            <a:off x="4919427" y="3050459"/>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Screen Shot 2016-10-17 at 4.28.13 PM.png"/>
          <p:cNvPicPr>
            <a:picLocks noChangeAspect="1"/>
          </p:cNvPicPr>
          <p:nvPr/>
        </p:nvPicPr>
        <p:blipFill>
          <a:blip r:embed="rId3">
            <a:alphaModFix amt="65000"/>
            <a:extLst>
              <a:ext uri="{28A0092B-C50C-407E-A947-70E740481C1C}">
                <a14:useLocalDpi xmlns:a14="http://schemas.microsoft.com/office/drawing/2010/main" val="0"/>
              </a:ext>
            </a:extLst>
          </a:blip>
          <a:stretch>
            <a:fillRect/>
          </a:stretch>
        </p:blipFill>
        <p:spPr>
          <a:xfrm>
            <a:off x="458671" y="4926418"/>
            <a:ext cx="2205144" cy="1135872"/>
          </a:xfrm>
          <a:prstGeom prst="rect">
            <a:avLst/>
          </a:prstGeom>
        </p:spPr>
      </p:pic>
      <p:pic>
        <p:nvPicPr>
          <p:cNvPr id="2" name="Picture 1"/>
          <p:cNvPicPr>
            <a:picLocks noChangeAspect="1"/>
          </p:cNvPicPr>
          <p:nvPr/>
        </p:nvPicPr>
        <p:blipFill>
          <a:blip r:embed="rId4">
            <a:alphaModFix amt="60000"/>
          </a:blip>
          <a:stretch>
            <a:fillRect/>
          </a:stretch>
        </p:blipFill>
        <p:spPr>
          <a:xfrm>
            <a:off x="458671" y="6438269"/>
            <a:ext cx="2205143" cy="1114592"/>
          </a:xfrm>
          <a:prstGeom prst="rect">
            <a:avLst/>
          </a:prstGeom>
        </p:spPr>
      </p:pic>
    </p:spTree>
    <p:extLst>
      <p:ext uri="{BB962C8B-B14F-4D97-AF65-F5344CB8AC3E}">
        <p14:creationId xmlns:p14="http://schemas.microsoft.com/office/powerpoint/2010/main" val="34254854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macbook-apple-imac-computer-39284 (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514"/>
            <a:ext cx="6858000" cy="4552950"/>
          </a:xfrm>
          <a:prstGeom prst="rect">
            <a:avLst/>
          </a:prstGeom>
        </p:spPr>
      </p:pic>
      <p:sp>
        <p:nvSpPr>
          <p:cNvPr id="14" name="Rectangle 13"/>
          <p:cNvSpPr/>
          <p:nvPr/>
        </p:nvSpPr>
        <p:spPr>
          <a:xfrm>
            <a:off x="-1" y="1738785"/>
            <a:ext cx="6858001" cy="7599268"/>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2902199" y="2920648"/>
            <a:ext cx="1198875" cy="338554"/>
          </a:xfrm>
          <a:prstGeom prst="rect">
            <a:avLst/>
          </a:prstGeom>
        </p:spPr>
        <p:txBody>
          <a:bodyPr wrap="none">
            <a:spAutoFit/>
          </a:bodyPr>
          <a:lstStyle/>
          <a:p>
            <a:r>
              <a:rPr lang="en-US" sz="1600" b="1" dirty="0" smtClean="0">
                <a:latin typeface="Avenir Black"/>
                <a:cs typeface="Avenir Black"/>
              </a:rPr>
              <a:t>Roger Pen</a:t>
            </a:r>
            <a:endParaRPr lang="en-US" sz="1600" b="1" dirty="0">
              <a:latin typeface="Avenir Black"/>
              <a:cs typeface="Avenir Black"/>
            </a:endParaRPr>
          </a:p>
        </p:txBody>
      </p:sp>
      <p:sp>
        <p:nvSpPr>
          <p:cNvPr id="94" name="Rectangle 93"/>
          <p:cNvSpPr/>
          <p:nvPr/>
        </p:nvSpPr>
        <p:spPr>
          <a:xfrm>
            <a:off x="2902199" y="3259202"/>
            <a:ext cx="3429000" cy="784830"/>
          </a:xfrm>
          <a:prstGeom prst="rect">
            <a:avLst/>
          </a:prstGeom>
        </p:spPr>
        <p:txBody>
          <a:bodyPr>
            <a:spAutoFit/>
          </a:bodyPr>
          <a:lstStyle/>
          <a:p>
            <a:r>
              <a:rPr lang="en-US" dirty="0" smtClean="0"/>
              <a:t>Days Requested: 30 Days </a:t>
            </a:r>
          </a:p>
          <a:p>
            <a:r>
              <a:rPr lang="en-US" dirty="0" smtClean="0"/>
              <a:t>Compatible: </a:t>
            </a:r>
            <a:r>
              <a:rPr lang="en-US" dirty="0" err="1" smtClean="0"/>
              <a:t>Naida</a:t>
            </a:r>
            <a:r>
              <a:rPr lang="en-US" dirty="0" smtClean="0"/>
              <a:t> Q90 </a:t>
            </a:r>
          </a:p>
          <a:p>
            <a:r>
              <a:rPr lang="en-US" dirty="0" smtClean="0"/>
              <a:t>Needs: </a:t>
            </a:r>
            <a:r>
              <a:rPr lang="en-US" dirty="0" err="1" smtClean="0"/>
              <a:t>Compilot</a:t>
            </a:r>
            <a:r>
              <a:rPr lang="en-US" dirty="0" smtClean="0"/>
              <a:t> and Roger X or Roger Battery</a:t>
            </a:r>
          </a:p>
          <a:p>
            <a:r>
              <a:rPr lang="en-US" dirty="0" smtClean="0"/>
              <a:t>8 Hour Battery Life </a:t>
            </a:r>
          </a:p>
          <a:p>
            <a:r>
              <a:rPr lang="en-US" dirty="0" smtClean="0"/>
              <a:t>Outlet rechargeable  </a:t>
            </a:r>
            <a:endParaRPr lang="en-US" dirty="0" smtClean="0"/>
          </a:p>
        </p:txBody>
      </p:sp>
      <p:sp>
        <p:nvSpPr>
          <p:cNvPr id="95" name="TextBox 94"/>
          <p:cNvSpPr txBox="1"/>
          <p:nvPr/>
        </p:nvSpPr>
        <p:spPr>
          <a:xfrm>
            <a:off x="308717" y="2166369"/>
            <a:ext cx="3144453" cy="523220"/>
          </a:xfrm>
          <a:prstGeom prst="rect">
            <a:avLst/>
          </a:prstGeom>
          <a:noFill/>
        </p:spPr>
        <p:txBody>
          <a:bodyPr wrap="none" rtlCol="0">
            <a:spAutoFit/>
          </a:bodyPr>
          <a:lstStyle/>
          <a:p>
            <a:r>
              <a:rPr lang="en-US" sz="2800" b="1" dirty="0" smtClean="0">
                <a:latin typeface="Avenir Black"/>
                <a:cs typeface="Avenir Black"/>
              </a:rPr>
              <a:t>Item is Available! </a:t>
            </a:r>
            <a:endParaRPr lang="en-US" sz="2800" b="1" dirty="0">
              <a:latin typeface="Avenir Black"/>
              <a:cs typeface="Avenir Black"/>
            </a:endParaRPr>
          </a:p>
        </p:txBody>
      </p:sp>
      <p:sp>
        <p:nvSpPr>
          <p:cNvPr id="38" name="Rectangle 37"/>
          <p:cNvSpPr/>
          <p:nvPr/>
        </p:nvSpPr>
        <p:spPr>
          <a:xfrm>
            <a:off x="2911968" y="4207785"/>
            <a:ext cx="2388672"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Keep Shopping </a:t>
            </a:r>
            <a:endParaRPr lang="en-US" sz="1600" dirty="0">
              <a:solidFill>
                <a:srgbClr val="000000"/>
              </a:solidFill>
            </a:endParaRPr>
          </a:p>
        </p:txBody>
      </p:sp>
      <p:sp>
        <p:nvSpPr>
          <p:cNvPr id="39" name="Rectangle 38"/>
          <p:cNvSpPr/>
          <p:nvPr/>
        </p:nvSpPr>
        <p:spPr>
          <a:xfrm>
            <a:off x="2902199" y="4933946"/>
            <a:ext cx="2398441" cy="545512"/>
          </a:xfrm>
          <a:prstGeom prst="rect">
            <a:avLst/>
          </a:prstGeom>
          <a:solidFill>
            <a:srgbClr val="8EB4E3"/>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PROCEED TO CHECKOUT </a:t>
            </a:r>
            <a:endParaRPr lang="en-US" sz="1600" dirty="0">
              <a:solidFill>
                <a:srgbClr val="000000"/>
              </a:solidFill>
            </a:endParaRPr>
          </a:p>
        </p:txBody>
      </p:sp>
      <p:pic>
        <p:nvPicPr>
          <p:cNvPr id="2" name="Picture 1" descr="Screen Shot 2016-10-17 at 8.08.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97" y="2921876"/>
            <a:ext cx="2328118" cy="1285909"/>
          </a:xfrm>
          <a:prstGeom prst="rect">
            <a:avLst/>
          </a:prstGeom>
        </p:spPr>
      </p:pic>
    </p:spTree>
    <p:extLst>
      <p:ext uri="{BB962C8B-B14F-4D97-AF65-F5344CB8AC3E}">
        <p14:creationId xmlns:p14="http://schemas.microsoft.com/office/powerpoint/2010/main" val="2535011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7154" y="2277808"/>
            <a:ext cx="928459" cy="523220"/>
          </a:xfrm>
          <a:prstGeom prst="rect">
            <a:avLst/>
          </a:prstGeom>
          <a:noFill/>
        </p:spPr>
        <p:txBody>
          <a:bodyPr wrap="none" rtlCol="0">
            <a:spAutoFit/>
          </a:bodyPr>
          <a:lstStyle/>
          <a:p>
            <a:r>
              <a:rPr lang="en-US" sz="2800" b="1" dirty="0" smtClean="0">
                <a:latin typeface="Avenir Black"/>
                <a:cs typeface="Avenir Black"/>
              </a:rPr>
              <a:t>Cart </a:t>
            </a:r>
            <a:endParaRPr lang="en-US" sz="2800" b="1" dirty="0">
              <a:latin typeface="Avenir Black"/>
              <a:cs typeface="Avenir Black"/>
            </a:endParaRPr>
          </a:p>
        </p:txBody>
      </p:sp>
      <p:sp>
        <p:nvSpPr>
          <p:cNvPr id="12" name="Rectangle 11"/>
          <p:cNvSpPr/>
          <p:nvPr/>
        </p:nvSpPr>
        <p:spPr>
          <a:xfrm>
            <a:off x="457154" y="3109786"/>
            <a:ext cx="1198875" cy="338554"/>
          </a:xfrm>
          <a:prstGeom prst="rect">
            <a:avLst/>
          </a:prstGeom>
        </p:spPr>
        <p:txBody>
          <a:bodyPr wrap="none">
            <a:spAutoFit/>
          </a:bodyPr>
          <a:lstStyle/>
          <a:p>
            <a:r>
              <a:rPr lang="en-US" sz="1600" b="1" dirty="0" smtClean="0">
                <a:latin typeface="Avenir Black"/>
                <a:cs typeface="Avenir Black"/>
              </a:rPr>
              <a:t>Roger Pen </a:t>
            </a:r>
            <a:endParaRPr lang="en-US" sz="1600" b="1" dirty="0">
              <a:latin typeface="Avenir Black"/>
              <a:cs typeface="Avenir Black"/>
            </a:endParaRPr>
          </a:p>
        </p:txBody>
      </p:sp>
      <p:sp>
        <p:nvSpPr>
          <p:cNvPr id="13" name="Rectangle 12"/>
          <p:cNvSpPr/>
          <p:nvPr/>
        </p:nvSpPr>
        <p:spPr>
          <a:xfrm>
            <a:off x="457154" y="3448340"/>
            <a:ext cx="3429000" cy="646331"/>
          </a:xfrm>
          <a:prstGeom prst="rect">
            <a:avLst/>
          </a:prstGeom>
        </p:spPr>
        <p:txBody>
          <a:bodyPr>
            <a:spAutoFit/>
          </a:bodyPr>
          <a:lstStyle/>
          <a:p>
            <a:r>
              <a:rPr lang="en-US" dirty="0"/>
              <a:t>Days Requested: 30 </a:t>
            </a:r>
            <a:r>
              <a:rPr lang="en-US" dirty="0" smtClean="0"/>
              <a:t>Days</a:t>
            </a:r>
          </a:p>
          <a:p>
            <a:r>
              <a:rPr lang="en-US" dirty="0" smtClean="0"/>
              <a:t>Day Requested: 9/1/2016 </a:t>
            </a:r>
          </a:p>
          <a:p>
            <a:r>
              <a:rPr lang="en-US" dirty="0" smtClean="0"/>
              <a:t>End Day: 9/30/2016</a:t>
            </a:r>
            <a:endParaRPr lang="en-US" dirty="0"/>
          </a:p>
          <a:p>
            <a:r>
              <a:rPr lang="en-US" dirty="0" smtClean="0"/>
              <a:t>Compatible</a:t>
            </a:r>
            <a:r>
              <a:rPr lang="en-US" dirty="0"/>
              <a:t>: </a:t>
            </a:r>
            <a:r>
              <a:rPr lang="en-US" dirty="0" err="1"/>
              <a:t>Naida</a:t>
            </a:r>
            <a:r>
              <a:rPr lang="en-US" dirty="0"/>
              <a:t> Q90 </a:t>
            </a:r>
          </a:p>
        </p:txBody>
      </p:sp>
      <p:sp>
        <p:nvSpPr>
          <p:cNvPr id="15" name="Rectangle 14"/>
          <p:cNvSpPr/>
          <p:nvPr/>
        </p:nvSpPr>
        <p:spPr>
          <a:xfrm>
            <a:off x="457153" y="4324025"/>
            <a:ext cx="2388672"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Keep Shopping </a:t>
            </a:r>
            <a:endParaRPr lang="en-US" sz="1600" dirty="0">
              <a:solidFill>
                <a:srgbClr val="000000"/>
              </a:solidFill>
            </a:endParaRPr>
          </a:p>
        </p:txBody>
      </p:sp>
      <p:sp>
        <p:nvSpPr>
          <p:cNvPr id="18" name="Rectangle 17"/>
          <p:cNvSpPr/>
          <p:nvPr/>
        </p:nvSpPr>
        <p:spPr>
          <a:xfrm>
            <a:off x="447384" y="5050186"/>
            <a:ext cx="2398441" cy="545512"/>
          </a:xfrm>
          <a:prstGeom prst="rect">
            <a:avLst/>
          </a:prstGeom>
          <a:solidFill>
            <a:schemeClr val="tx2">
              <a:lumMod val="40000"/>
              <a:lumOff val="60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PROCEED TO CHECKOUT </a:t>
            </a:r>
            <a:endParaRPr lang="en-US" sz="1600" dirty="0">
              <a:solidFill>
                <a:srgbClr val="000000"/>
              </a:solidFill>
            </a:endParaRPr>
          </a:p>
        </p:txBody>
      </p:sp>
      <p:pic>
        <p:nvPicPr>
          <p:cNvPr id="2" name="Picture 1"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2" y="-1"/>
            <a:ext cx="6928492" cy="1684009"/>
          </a:xfrm>
          <a:prstGeom prst="rect">
            <a:avLst/>
          </a:prstGeom>
        </p:spPr>
      </p:pic>
    </p:spTree>
    <p:extLst>
      <p:ext uri="{BB962C8B-B14F-4D97-AF65-F5344CB8AC3E}">
        <p14:creationId xmlns:p14="http://schemas.microsoft.com/office/powerpoint/2010/main" val="1291242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8671" y="2085108"/>
            <a:ext cx="1800493" cy="523220"/>
          </a:xfrm>
          <a:prstGeom prst="rect">
            <a:avLst/>
          </a:prstGeom>
          <a:noFill/>
        </p:spPr>
        <p:txBody>
          <a:bodyPr wrap="none" rtlCol="0">
            <a:spAutoFit/>
          </a:bodyPr>
          <a:lstStyle/>
          <a:p>
            <a:r>
              <a:rPr lang="en-US" sz="2800" b="1" dirty="0" smtClean="0">
                <a:latin typeface="Avenir Black"/>
                <a:cs typeface="Avenir Black"/>
              </a:rPr>
              <a:t>Checkout</a:t>
            </a:r>
            <a:endParaRPr lang="en-US" sz="2800" b="1" dirty="0">
              <a:latin typeface="Avenir Black"/>
              <a:cs typeface="Avenir Black"/>
            </a:endParaRPr>
          </a:p>
        </p:txBody>
      </p:sp>
      <p:sp>
        <p:nvSpPr>
          <p:cNvPr id="12" name="Rectangle 11"/>
          <p:cNvSpPr/>
          <p:nvPr/>
        </p:nvSpPr>
        <p:spPr>
          <a:xfrm>
            <a:off x="458671" y="2917086"/>
            <a:ext cx="2228472" cy="338554"/>
          </a:xfrm>
          <a:prstGeom prst="rect">
            <a:avLst/>
          </a:prstGeom>
        </p:spPr>
        <p:txBody>
          <a:bodyPr wrap="none">
            <a:spAutoFit/>
          </a:bodyPr>
          <a:lstStyle/>
          <a:p>
            <a:r>
              <a:rPr lang="en-US" sz="1600" b="1" dirty="0" smtClean="0">
                <a:latin typeface="Avenir Black"/>
                <a:cs typeface="Avenir Black"/>
              </a:rPr>
              <a:t>Shipping Information </a:t>
            </a:r>
            <a:endParaRPr lang="en-US" sz="1600" b="1" dirty="0">
              <a:latin typeface="Avenir Black"/>
              <a:cs typeface="Avenir Black"/>
            </a:endParaRPr>
          </a:p>
        </p:txBody>
      </p:sp>
      <p:sp>
        <p:nvSpPr>
          <p:cNvPr id="13" name="Rectangle 12"/>
          <p:cNvSpPr/>
          <p:nvPr/>
        </p:nvSpPr>
        <p:spPr>
          <a:xfrm>
            <a:off x="458671" y="3255640"/>
            <a:ext cx="3429000" cy="507831"/>
          </a:xfrm>
          <a:prstGeom prst="rect">
            <a:avLst/>
          </a:prstGeom>
        </p:spPr>
        <p:txBody>
          <a:bodyPr>
            <a:spAutoFit/>
          </a:bodyPr>
          <a:lstStyle/>
          <a:p>
            <a:r>
              <a:rPr lang="en-US" dirty="0" err="1" smtClean="0"/>
              <a:t>Eloy</a:t>
            </a:r>
            <a:r>
              <a:rPr lang="en-US" dirty="0" smtClean="0"/>
              <a:t> Ortega </a:t>
            </a:r>
          </a:p>
          <a:p>
            <a:r>
              <a:rPr lang="en-US" dirty="0" smtClean="0"/>
              <a:t>25 Chamber Street #430 </a:t>
            </a:r>
          </a:p>
          <a:p>
            <a:r>
              <a:rPr lang="en-US" dirty="0" smtClean="0"/>
              <a:t>Brooklyn NY 12345</a:t>
            </a:r>
            <a:endParaRPr lang="en-US" dirty="0" smtClean="0"/>
          </a:p>
        </p:txBody>
      </p:sp>
      <p:sp>
        <p:nvSpPr>
          <p:cNvPr id="15" name="Rectangle 14"/>
          <p:cNvSpPr/>
          <p:nvPr/>
        </p:nvSpPr>
        <p:spPr>
          <a:xfrm>
            <a:off x="458671" y="5413481"/>
            <a:ext cx="2226955" cy="545512"/>
          </a:xfrm>
          <a:prstGeom prst="rect">
            <a:avLst/>
          </a:prstGeom>
          <a:solidFill>
            <a:srgbClr val="8EB4E3"/>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PROCEED TO CHECKOUT</a:t>
            </a:r>
            <a:endParaRPr lang="en-US" sz="1600" dirty="0">
              <a:solidFill>
                <a:srgbClr val="000000"/>
              </a:solidFill>
            </a:endParaRPr>
          </a:p>
        </p:txBody>
      </p:sp>
      <p:sp>
        <p:nvSpPr>
          <p:cNvPr id="11" name="Rectangle 10"/>
          <p:cNvSpPr/>
          <p:nvPr/>
        </p:nvSpPr>
        <p:spPr>
          <a:xfrm>
            <a:off x="458671" y="4111015"/>
            <a:ext cx="1198875" cy="338554"/>
          </a:xfrm>
          <a:prstGeom prst="rect">
            <a:avLst/>
          </a:prstGeom>
        </p:spPr>
        <p:txBody>
          <a:bodyPr wrap="none">
            <a:spAutoFit/>
          </a:bodyPr>
          <a:lstStyle/>
          <a:p>
            <a:r>
              <a:rPr lang="en-US" sz="1600" b="1" dirty="0" smtClean="0">
                <a:latin typeface="Avenir Black"/>
                <a:cs typeface="Avenir Black"/>
              </a:rPr>
              <a:t>Roger Pen </a:t>
            </a:r>
            <a:endParaRPr lang="en-US" sz="1600" b="1" dirty="0">
              <a:latin typeface="Avenir Black"/>
              <a:cs typeface="Avenir Black"/>
            </a:endParaRPr>
          </a:p>
        </p:txBody>
      </p:sp>
      <p:sp>
        <p:nvSpPr>
          <p:cNvPr id="17" name="Rectangle 16"/>
          <p:cNvSpPr/>
          <p:nvPr/>
        </p:nvSpPr>
        <p:spPr>
          <a:xfrm>
            <a:off x="458671" y="4449569"/>
            <a:ext cx="1519903" cy="646331"/>
          </a:xfrm>
          <a:prstGeom prst="rect">
            <a:avLst/>
          </a:prstGeom>
        </p:spPr>
        <p:txBody>
          <a:bodyPr wrap="square">
            <a:spAutoFit/>
          </a:bodyPr>
          <a:lstStyle/>
          <a:p>
            <a:r>
              <a:rPr lang="en-US" dirty="0"/>
              <a:t>Days Requested: 30 Days</a:t>
            </a:r>
          </a:p>
          <a:p>
            <a:r>
              <a:rPr lang="en-US" dirty="0"/>
              <a:t>Day Requested: 9/1/2016 </a:t>
            </a:r>
          </a:p>
          <a:p>
            <a:r>
              <a:rPr lang="en-US" dirty="0"/>
              <a:t>End Day: 9/30/2016</a:t>
            </a:r>
          </a:p>
          <a:p>
            <a:r>
              <a:rPr lang="en-US" dirty="0"/>
              <a:t>Compatible: </a:t>
            </a:r>
            <a:r>
              <a:rPr lang="en-US" dirty="0" err="1"/>
              <a:t>Naida</a:t>
            </a:r>
            <a:r>
              <a:rPr lang="en-US" dirty="0"/>
              <a:t> Q90 </a:t>
            </a:r>
            <a:endParaRPr lang="en-US" dirty="0"/>
          </a:p>
        </p:txBody>
      </p:sp>
      <p:pic>
        <p:nvPicPr>
          <p:cNvPr id="2" name="Picture 1"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8"/>
            <a:ext cx="6858000" cy="1666875"/>
          </a:xfrm>
          <a:prstGeom prst="rect">
            <a:avLst/>
          </a:prstGeom>
        </p:spPr>
      </p:pic>
    </p:spTree>
    <p:extLst>
      <p:ext uri="{BB962C8B-B14F-4D97-AF65-F5344CB8AC3E}">
        <p14:creationId xmlns:p14="http://schemas.microsoft.com/office/powerpoint/2010/main" val="4392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8671" y="2467565"/>
            <a:ext cx="2085922" cy="523220"/>
          </a:xfrm>
          <a:prstGeom prst="rect">
            <a:avLst/>
          </a:prstGeom>
          <a:noFill/>
        </p:spPr>
        <p:txBody>
          <a:bodyPr wrap="none" rtlCol="0">
            <a:spAutoFit/>
          </a:bodyPr>
          <a:lstStyle/>
          <a:p>
            <a:r>
              <a:rPr lang="en-US" sz="2800" b="1" dirty="0" smtClean="0">
                <a:latin typeface="Avenir Black"/>
                <a:cs typeface="Avenir Black"/>
              </a:rPr>
              <a:t>Thank you! </a:t>
            </a:r>
            <a:endParaRPr lang="en-US" sz="2800" b="1" dirty="0">
              <a:latin typeface="Avenir Black"/>
              <a:cs typeface="Avenir Black"/>
            </a:endParaRPr>
          </a:p>
        </p:txBody>
      </p:sp>
      <p:sp>
        <p:nvSpPr>
          <p:cNvPr id="12" name="Rectangle 11"/>
          <p:cNvSpPr/>
          <p:nvPr/>
        </p:nvSpPr>
        <p:spPr>
          <a:xfrm>
            <a:off x="458671" y="3299543"/>
            <a:ext cx="5515777" cy="338554"/>
          </a:xfrm>
          <a:prstGeom prst="rect">
            <a:avLst/>
          </a:prstGeom>
        </p:spPr>
        <p:txBody>
          <a:bodyPr wrap="none">
            <a:spAutoFit/>
          </a:bodyPr>
          <a:lstStyle/>
          <a:p>
            <a:r>
              <a:rPr lang="en-US" sz="1600" b="1" dirty="0" smtClean="0">
                <a:latin typeface="Avenir Black"/>
                <a:cs typeface="Avenir Black"/>
              </a:rPr>
              <a:t>Your order information will be sent in an email shortly! </a:t>
            </a:r>
            <a:endParaRPr lang="en-US" sz="1600" b="1" dirty="0">
              <a:latin typeface="Avenir Black"/>
              <a:cs typeface="Avenir Black"/>
            </a:endParaRPr>
          </a:p>
        </p:txBody>
      </p:sp>
      <p:pic>
        <p:nvPicPr>
          <p:cNvPr id="2" name="Picture 1"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6858000" cy="1666875"/>
          </a:xfrm>
          <a:prstGeom prst="rect">
            <a:avLst/>
          </a:prstGeom>
        </p:spPr>
      </p:pic>
    </p:spTree>
    <p:extLst>
      <p:ext uri="{BB962C8B-B14F-4D97-AF65-F5344CB8AC3E}">
        <p14:creationId xmlns:p14="http://schemas.microsoft.com/office/powerpoint/2010/main" val="406690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book-apple-imac-computer-39284 (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514"/>
            <a:ext cx="6858000" cy="4552950"/>
          </a:xfrm>
          <a:prstGeom prst="rect">
            <a:avLst/>
          </a:prstGeom>
        </p:spPr>
      </p:pic>
      <p:sp>
        <p:nvSpPr>
          <p:cNvPr id="5" name="Rectangle 4"/>
          <p:cNvSpPr/>
          <p:nvPr/>
        </p:nvSpPr>
        <p:spPr>
          <a:xfrm>
            <a:off x="0" y="1365947"/>
            <a:ext cx="6858000" cy="8644553"/>
          </a:xfrm>
          <a:prstGeom prst="rect">
            <a:avLst/>
          </a:prstGeom>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458671" y="315024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Service Type </a:t>
            </a:r>
            <a:endParaRPr lang="en-US" sz="1400" dirty="0">
              <a:solidFill>
                <a:srgbClr val="000000"/>
              </a:solidFill>
              <a:latin typeface="Avenir Book"/>
              <a:cs typeface="Avenir Book"/>
            </a:endParaRPr>
          </a:p>
        </p:txBody>
      </p:sp>
      <p:sp>
        <p:nvSpPr>
          <p:cNvPr id="29" name="Rectangle 28"/>
          <p:cNvSpPr/>
          <p:nvPr/>
        </p:nvSpPr>
        <p:spPr>
          <a:xfrm>
            <a:off x="2028736" y="315024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Receive Date </a:t>
            </a:r>
            <a:endParaRPr lang="en-US" sz="1400" dirty="0">
              <a:solidFill>
                <a:srgbClr val="000000"/>
              </a:solidFill>
              <a:latin typeface="Avenir Book"/>
              <a:cs typeface="Avenir Book"/>
            </a:endParaRPr>
          </a:p>
        </p:txBody>
      </p:sp>
      <p:sp>
        <p:nvSpPr>
          <p:cNvPr id="30" name="Rectangle 29"/>
          <p:cNvSpPr/>
          <p:nvPr/>
        </p:nvSpPr>
        <p:spPr>
          <a:xfrm>
            <a:off x="3598801" y="315024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Return Date </a:t>
            </a:r>
            <a:endParaRPr lang="en-US" sz="1400" dirty="0">
              <a:solidFill>
                <a:srgbClr val="000000"/>
              </a:solidFill>
              <a:latin typeface="Avenir Book"/>
              <a:cs typeface="Avenir Book"/>
            </a:endParaRPr>
          </a:p>
        </p:txBody>
      </p:sp>
      <p:sp>
        <p:nvSpPr>
          <p:cNvPr id="31" name="Rectangle 30"/>
          <p:cNvSpPr/>
          <p:nvPr/>
        </p:nvSpPr>
        <p:spPr>
          <a:xfrm>
            <a:off x="5168867" y="3150242"/>
            <a:ext cx="1164310" cy="335155"/>
          </a:xfrm>
          <a:prstGeom prst="rect">
            <a:avLst/>
          </a:prstGeom>
          <a:solidFill>
            <a:schemeClr val="tx2">
              <a:lumMod val="60000"/>
              <a:lumOff val="4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Search</a:t>
            </a:r>
            <a:endParaRPr lang="en-US" sz="1400" dirty="0">
              <a:solidFill>
                <a:srgbClr val="000000"/>
              </a:solidFill>
              <a:latin typeface="Avenir Book"/>
              <a:cs typeface="Avenir Book"/>
            </a:endParaRPr>
          </a:p>
        </p:txBody>
      </p: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1" y="4061144"/>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052153" y="4937715"/>
            <a:ext cx="1069524" cy="338554"/>
          </a:xfrm>
          <a:prstGeom prst="rect">
            <a:avLst/>
          </a:prstGeom>
        </p:spPr>
        <p:txBody>
          <a:bodyPr wrap="none">
            <a:spAutoFit/>
          </a:bodyPr>
          <a:lstStyle/>
          <a:p>
            <a:r>
              <a:rPr lang="en-US" sz="1600" b="1" dirty="0" smtClean="0">
                <a:latin typeface="Avenir Black"/>
                <a:cs typeface="Avenir Black"/>
              </a:rPr>
              <a:t>FM Units </a:t>
            </a:r>
            <a:endParaRPr lang="en-US" sz="1600" b="1" dirty="0">
              <a:latin typeface="Avenir Black"/>
              <a:cs typeface="Avenir Black"/>
            </a:endParaRPr>
          </a:p>
        </p:txBody>
      </p:sp>
      <p:sp>
        <p:nvSpPr>
          <p:cNvPr id="78" name="Rectangle 77"/>
          <p:cNvSpPr/>
          <p:nvPr/>
        </p:nvSpPr>
        <p:spPr>
          <a:xfrm>
            <a:off x="3052153" y="6438268"/>
            <a:ext cx="1659429" cy="338554"/>
          </a:xfrm>
          <a:prstGeom prst="rect">
            <a:avLst/>
          </a:prstGeom>
        </p:spPr>
        <p:txBody>
          <a:bodyPr wrap="none">
            <a:spAutoFit/>
          </a:bodyPr>
          <a:lstStyle/>
          <a:p>
            <a:r>
              <a:rPr lang="en-US" sz="1600" b="1" dirty="0" smtClean="0">
                <a:latin typeface="Avenir Black"/>
                <a:cs typeface="Avenir Black"/>
              </a:rPr>
              <a:t>CART Reporter</a:t>
            </a:r>
            <a:endParaRPr lang="en-US" sz="1600" b="1" dirty="0">
              <a:latin typeface="Avenir Black"/>
              <a:cs typeface="Avenir Black"/>
            </a:endParaRPr>
          </a:p>
        </p:txBody>
      </p:sp>
      <p:sp>
        <p:nvSpPr>
          <p:cNvPr id="92" name="Rectangle 91"/>
          <p:cNvSpPr/>
          <p:nvPr/>
        </p:nvSpPr>
        <p:spPr>
          <a:xfrm>
            <a:off x="3052153" y="6768030"/>
            <a:ext cx="3429000" cy="646331"/>
          </a:xfrm>
          <a:prstGeom prst="rect">
            <a:avLst/>
          </a:prstGeom>
        </p:spPr>
        <p:txBody>
          <a:bodyPr>
            <a:spAutoFit/>
          </a:bodyPr>
          <a:lstStyle/>
          <a:p>
            <a:r>
              <a:rPr lang="en-US" dirty="0"/>
              <a:t>With CART, everything that is said is "captioned" live for deaf and hard of hearing clients. In fact, it can be thought of as captioning for non-broadcast settings, such as classrooms, churches, meetings, and conferences.</a:t>
            </a:r>
            <a:endParaRPr lang="en-US" dirty="0"/>
          </a:p>
        </p:txBody>
      </p:sp>
      <p:sp>
        <p:nvSpPr>
          <p:cNvPr id="94" name="Rectangle 93"/>
          <p:cNvSpPr/>
          <p:nvPr/>
        </p:nvSpPr>
        <p:spPr>
          <a:xfrm>
            <a:off x="3052153" y="5276269"/>
            <a:ext cx="3429000" cy="923330"/>
          </a:xfrm>
          <a:prstGeom prst="rect">
            <a:avLst/>
          </a:prstGeom>
        </p:spPr>
        <p:txBody>
          <a:bodyPr>
            <a:spAutoFit/>
          </a:bodyPr>
          <a:lstStyle/>
          <a:p>
            <a:r>
              <a:rPr lang="en-US" dirty="0"/>
              <a:t>Roger Pen transmits the speaker's voice directly into your ears. Cutting Edge Wireless microphone. Roger Pen features adaptive wireless transmission, fully automated settings, wideband audio Bluetooth for cell phone use, TV connectivity, and an audio input for listening to multimedia. Swiss premium quality product developed by Phonak, the world's leading hearing healthcare company.</a:t>
            </a:r>
            <a:endParaRPr lang="en-US" dirty="0"/>
          </a:p>
        </p:txBody>
      </p:sp>
      <p:sp>
        <p:nvSpPr>
          <p:cNvPr id="95" name="TextBox 94"/>
          <p:cNvSpPr txBox="1"/>
          <p:nvPr/>
        </p:nvSpPr>
        <p:spPr>
          <a:xfrm>
            <a:off x="458671" y="4183436"/>
            <a:ext cx="1582484" cy="523220"/>
          </a:xfrm>
          <a:prstGeom prst="rect">
            <a:avLst/>
          </a:prstGeom>
          <a:noFill/>
        </p:spPr>
        <p:txBody>
          <a:bodyPr wrap="none" rtlCol="0">
            <a:spAutoFit/>
          </a:bodyPr>
          <a:lstStyle/>
          <a:p>
            <a:r>
              <a:rPr lang="en-US" sz="2800" b="1" dirty="0" smtClean="0">
                <a:latin typeface="Avenir Black"/>
                <a:cs typeface="Avenir Black"/>
              </a:rPr>
              <a:t>Services </a:t>
            </a:r>
            <a:endParaRPr lang="en-US" sz="2800" b="1" dirty="0">
              <a:latin typeface="Avenir Black"/>
              <a:cs typeface="Avenir Black"/>
            </a:endParaRPr>
          </a:p>
        </p:txBody>
      </p:sp>
      <p:sp>
        <p:nvSpPr>
          <p:cNvPr id="101" name="TextBox 100"/>
          <p:cNvSpPr txBox="1"/>
          <p:nvPr/>
        </p:nvSpPr>
        <p:spPr>
          <a:xfrm>
            <a:off x="294309" y="1389256"/>
            <a:ext cx="6022482" cy="1384995"/>
          </a:xfrm>
          <a:prstGeom prst="rect">
            <a:avLst/>
          </a:prstGeom>
          <a:noFill/>
        </p:spPr>
        <p:txBody>
          <a:bodyPr wrap="square" rtlCol="0">
            <a:spAutoFit/>
          </a:bodyPr>
          <a:lstStyle/>
          <a:p>
            <a:r>
              <a:rPr lang="en-US" sz="2800" b="1" dirty="0">
                <a:latin typeface="Avenir Black"/>
                <a:cs typeface="Avenir Black"/>
              </a:rPr>
              <a:t>Sorry, this item is not available during the time you requested</a:t>
            </a:r>
            <a:r>
              <a:rPr lang="en-US" sz="2800" b="1" dirty="0" smtClean="0">
                <a:latin typeface="Avenir Black"/>
                <a:cs typeface="Avenir Black"/>
              </a:rPr>
              <a:t>.</a:t>
            </a:r>
            <a:endParaRPr lang="en-US" sz="2800" b="1" dirty="0">
              <a:latin typeface="Avenir Black"/>
              <a:cs typeface="Avenir Black"/>
            </a:endParaRPr>
          </a:p>
          <a:p>
            <a:r>
              <a:rPr lang="en-US" sz="2800" b="1" dirty="0">
                <a:latin typeface="Avenir Black"/>
                <a:cs typeface="Avenir Black"/>
              </a:rPr>
              <a:t>Try another date or item.   </a:t>
            </a:r>
            <a:endParaRPr lang="en-US" sz="2800" b="1" dirty="0">
              <a:latin typeface="Avenir Black"/>
              <a:cs typeface="Avenir Black"/>
            </a:endParaRPr>
          </a:p>
        </p:txBody>
      </p:sp>
      <p:sp>
        <p:nvSpPr>
          <p:cNvPr id="6" name="Rectangle 5"/>
          <p:cNvSpPr/>
          <p:nvPr/>
        </p:nvSpPr>
        <p:spPr>
          <a:xfrm>
            <a:off x="1775374" y="315024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3345439" y="315024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4915505" y="315024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Triangle 41"/>
          <p:cNvSpPr/>
          <p:nvPr/>
        </p:nvSpPr>
        <p:spPr>
          <a:xfrm rot="13432509">
            <a:off x="1779446" y="3237218"/>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ight Triangle 42"/>
          <p:cNvSpPr/>
          <p:nvPr/>
        </p:nvSpPr>
        <p:spPr>
          <a:xfrm rot="13432509">
            <a:off x="3343981" y="3237218"/>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ight Triangle 43"/>
          <p:cNvSpPr/>
          <p:nvPr/>
        </p:nvSpPr>
        <p:spPr>
          <a:xfrm rot="13432509">
            <a:off x="4919427" y="3237219"/>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Screen Shot 2016-10-17 at 4.28.13 PM.png"/>
          <p:cNvPicPr>
            <a:picLocks noChangeAspect="1"/>
          </p:cNvPicPr>
          <p:nvPr/>
        </p:nvPicPr>
        <p:blipFill>
          <a:blip r:embed="rId3">
            <a:alphaModFix amt="65000"/>
            <a:extLst>
              <a:ext uri="{28A0092B-C50C-407E-A947-70E740481C1C}">
                <a14:useLocalDpi xmlns:a14="http://schemas.microsoft.com/office/drawing/2010/main" val="0"/>
              </a:ext>
            </a:extLst>
          </a:blip>
          <a:stretch>
            <a:fillRect/>
          </a:stretch>
        </p:blipFill>
        <p:spPr>
          <a:xfrm>
            <a:off x="458671" y="4926418"/>
            <a:ext cx="2205144" cy="1135872"/>
          </a:xfrm>
          <a:prstGeom prst="rect">
            <a:avLst/>
          </a:prstGeom>
        </p:spPr>
      </p:pic>
      <p:pic>
        <p:nvPicPr>
          <p:cNvPr id="2" name="Picture 1"/>
          <p:cNvPicPr>
            <a:picLocks noChangeAspect="1"/>
          </p:cNvPicPr>
          <p:nvPr/>
        </p:nvPicPr>
        <p:blipFill>
          <a:blip r:embed="rId4">
            <a:alphaModFix amt="60000"/>
          </a:blip>
          <a:stretch>
            <a:fillRect/>
          </a:stretch>
        </p:blipFill>
        <p:spPr>
          <a:xfrm>
            <a:off x="458671" y="6438269"/>
            <a:ext cx="2205143" cy="1114592"/>
          </a:xfrm>
          <a:prstGeom prst="rect">
            <a:avLst/>
          </a:prstGeom>
        </p:spPr>
      </p:pic>
    </p:spTree>
    <p:extLst>
      <p:ext uri="{BB962C8B-B14F-4D97-AF65-F5344CB8AC3E}">
        <p14:creationId xmlns:p14="http://schemas.microsoft.com/office/powerpoint/2010/main" val="35097591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3" name="Elbow Connector 122"/>
          <p:cNvCxnSpPr>
            <a:stCxn id="109" idx="2"/>
            <a:endCxn id="80" idx="0"/>
          </p:cNvCxnSpPr>
          <p:nvPr/>
        </p:nvCxnSpPr>
        <p:spPr>
          <a:xfrm rot="5400000" flipH="1">
            <a:off x="2932222" y="2246966"/>
            <a:ext cx="1260760" cy="2788119"/>
          </a:xfrm>
          <a:prstGeom prst="bentConnector5">
            <a:avLst>
              <a:gd name="adj1" fmla="val -18132"/>
              <a:gd name="adj2" fmla="val 50000"/>
              <a:gd name="adj3" fmla="val 174631"/>
            </a:avLst>
          </a:prstGeom>
          <a:ln>
            <a:solidFill>
              <a:srgbClr val="3366FF"/>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0" y="443700"/>
            <a:ext cx="6858000" cy="292388"/>
          </a:xfrm>
          <a:prstGeom prst="rect">
            <a:avLst/>
          </a:prstGeom>
          <a:noFill/>
        </p:spPr>
        <p:txBody>
          <a:bodyPr wrap="square" lIns="45720" tIns="22860" rIns="45720" bIns="22860" rtlCol="0">
            <a:spAutoFit/>
          </a:bodyPr>
          <a:lstStyle/>
          <a:p>
            <a:pPr algn="ctr"/>
            <a:r>
              <a:rPr lang="en-US" sz="1600" dirty="0">
                <a:latin typeface="Avenir Black"/>
                <a:cs typeface="Avenir Black"/>
              </a:rPr>
              <a:t>Hearing Tool Borrowers</a:t>
            </a:r>
          </a:p>
        </p:txBody>
      </p:sp>
      <p:sp>
        <p:nvSpPr>
          <p:cNvPr id="76" name="Rounded Rectangle 75"/>
          <p:cNvSpPr/>
          <p:nvPr/>
        </p:nvSpPr>
        <p:spPr>
          <a:xfrm>
            <a:off x="1130742" y="1068477"/>
            <a:ext cx="2075600" cy="4026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Book Service </a:t>
            </a:r>
            <a:endParaRPr lang="en-US" sz="1800" dirty="0"/>
          </a:p>
        </p:txBody>
      </p:sp>
      <p:sp>
        <p:nvSpPr>
          <p:cNvPr id="77" name="Diamond 76"/>
          <p:cNvSpPr/>
          <p:nvPr/>
        </p:nvSpPr>
        <p:spPr>
          <a:xfrm>
            <a:off x="247836" y="1809320"/>
            <a:ext cx="1332101" cy="99105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Avenir Book"/>
                <a:cs typeface="Avenir Book"/>
              </a:rPr>
              <a:t>FM </a:t>
            </a:r>
            <a:endParaRPr lang="en-US" sz="1400" dirty="0">
              <a:latin typeface="Avenir Book"/>
              <a:cs typeface="Avenir Book"/>
            </a:endParaRPr>
          </a:p>
        </p:txBody>
      </p:sp>
      <p:sp>
        <p:nvSpPr>
          <p:cNvPr id="78" name="Diamond 77"/>
          <p:cNvSpPr/>
          <p:nvPr/>
        </p:nvSpPr>
        <p:spPr>
          <a:xfrm>
            <a:off x="2586760" y="1809320"/>
            <a:ext cx="1332101" cy="99105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Avenir Book"/>
                <a:cs typeface="Avenir Book"/>
              </a:rPr>
              <a:t>CART</a:t>
            </a:r>
            <a:endParaRPr lang="en-US" sz="1400" dirty="0">
              <a:latin typeface="Avenir Book"/>
              <a:cs typeface="Avenir Book"/>
            </a:endParaRPr>
          </a:p>
        </p:txBody>
      </p:sp>
      <p:sp>
        <p:nvSpPr>
          <p:cNvPr id="80" name="Rectangle 79"/>
          <p:cNvSpPr/>
          <p:nvPr/>
        </p:nvSpPr>
        <p:spPr>
          <a:xfrm>
            <a:off x="1130742" y="3010645"/>
            <a:ext cx="2075600" cy="420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Check Availability </a:t>
            </a:r>
            <a:endParaRPr lang="en-US" sz="1800" dirty="0">
              <a:latin typeface="Avenir Book"/>
              <a:cs typeface="Avenir Book"/>
            </a:endParaRPr>
          </a:p>
        </p:txBody>
      </p:sp>
      <p:sp>
        <p:nvSpPr>
          <p:cNvPr id="81" name="Rectangle 80"/>
          <p:cNvSpPr/>
          <p:nvPr/>
        </p:nvSpPr>
        <p:spPr>
          <a:xfrm>
            <a:off x="1161721" y="4835434"/>
            <a:ext cx="2075600" cy="420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Show item page</a:t>
            </a:r>
            <a:endParaRPr lang="en-US" sz="1800" dirty="0">
              <a:latin typeface="Avenir Book"/>
              <a:cs typeface="Avenir Book"/>
            </a:endParaRPr>
          </a:p>
        </p:txBody>
      </p:sp>
      <p:sp>
        <p:nvSpPr>
          <p:cNvPr id="82" name="Rectangle 81"/>
          <p:cNvSpPr/>
          <p:nvPr/>
        </p:nvSpPr>
        <p:spPr>
          <a:xfrm>
            <a:off x="1161721" y="6562431"/>
            <a:ext cx="2075600" cy="420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Keep Shopping</a:t>
            </a:r>
            <a:endParaRPr lang="en-US" sz="1800" dirty="0">
              <a:latin typeface="Avenir Book"/>
              <a:cs typeface="Avenir Book"/>
            </a:endParaRPr>
          </a:p>
        </p:txBody>
      </p:sp>
      <p:sp>
        <p:nvSpPr>
          <p:cNvPr id="83" name="Rectangle 82"/>
          <p:cNvSpPr/>
          <p:nvPr/>
        </p:nvSpPr>
        <p:spPr>
          <a:xfrm>
            <a:off x="3810434" y="4806089"/>
            <a:ext cx="2075600" cy="706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Proceed to Checkout </a:t>
            </a:r>
            <a:endParaRPr lang="en-US" sz="1800" dirty="0">
              <a:latin typeface="Avenir Book"/>
              <a:cs typeface="Avenir Book"/>
            </a:endParaRPr>
          </a:p>
        </p:txBody>
      </p:sp>
      <p:sp>
        <p:nvSpPr>
          <p:cNvPr id="85" name="Rectangle 84"/>
          <p:cNvSpPr/>
          <p:nvPr/>
        </p:nvSpPr>
        <p:spPr>
          <a:xfrm>
            <a:off x="3810434" y="5976442"/>
            <a:ext cx="2075600" cy="420546"/>
          </a:xfrm>
          <a:prstGeom prst="rect">
            <a:avLst/>
          </a:prstGeom>
          <a:solidFill>
            <a:srgbClr val="FFFFFF"/>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Checkout </a:t>
            </a:r>
            <a:endParaRPr lang="en-US" sz="1800" dirty="0">
              <a:latin typeface="Avenir Book"/>
              <a:cs typeface="Avenir Book"/>
            </a:endParaRPr>
          </a:p>
        </p:txBody>
      </p:sp>
      <p:sp>
        <p:nvSpPr>
          <p:cNvPr id="86" name="Rectangle 85"/>
          <p:cNvSpPr/>
          <p:nvPr/>
        </p:nvSpPr>
        <p:spPr>
          <a:xfrm>
            <a:off x="3810434" y="6903101"/>
            <a:ext cx="2075600" cy="420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Thank You Page </a:t>
            </a:r>
            <a:endParaRPr lang="en-US" sz="1800" dirty="0">
              <a:latin typeface="Avenir Book"/>
              <a:cs typeface="Avenir Book"/>
            </a:endParaRPr>
          </a:p>
        </p:txBody>
      </p:sp>
      <p:sp>
        <p:nvSpPr>
          <p:cNvPr id="87" name="Rectangle 86"/>
          <p:cNvSpPr/>
          <p:nvPr/>
        </p:nvSpPr>
        <p:spPr>
          <a:xfrm>
            <a:off x="3810434" y="7890851"/>
            <a:ext cx="2075600" cy="6879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Email Confirmation </a:t>
            </a:r>
            <a:endParaRPr lang="en-US" sz="1800" dirty="0">
              <a:latin typeface="Avenir Book"/>
              <a:cs typeface="Avenir Book"/>
            </a:endParaRPr>
          </a:p>
        </p:txBody>
      </p:sp>
      <p:cxnSp>
        <p:nvCxnSpPr>
          <p:cNvPr id="89" name="Straight Arrow Connector 88"/>
          <p:cNvCxnSpPr>
            <a:stCxn id="76" idx="2"/>
            <a:endCxn id="77" idx="0"/>
          </p:cNvCxnSpPr>
          <p:nvPr/>
        </p:nvCxnSpPr>
        <p:spPr>
          <a:xfrm flipH="1">
            <a:off x="913887" y="1471092"/>
            <a:ext cx="1254655" cy="338228"/>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76" idx="2"/>
            <a:endCxn id="78" idx="0"/>
          </p:cNvCxnSpPr>
          <p:nvPr/>
        </p:nvCxnSpPr>
        <p:spPr>
          <a:xfrm>
            <a:off x="2168542" y="1471092"/>
            <a:ext cx="1084269" cy="338228"/>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77" idx="2"/>
            <a:endCxn id="80" idx="0"/>
          </p:cNvCxnSpPr>
          <p:nvPr/>
        </p:nvCxnSpPr>
        <p:spPr>
          <a:xfrm>
            <a:off x="913887" y="2800372"/>
            <a:ext cx="1254655" cy="210273"/>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78" idx="2"/>
            <a:endCxn id="80" idx="0"/>
          </p:cNvCxnSpPr>
          <p:nvPr/>
        </p:nvCxnSpPr>
        <p:spPr>
          <a:xfrm flipH="1">
            <a:off x="2168542" y="2800372"/>
            <a:ext cx="1084269" cy="210273"/>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80" idx="2"/>
          </p:cNvCxnSpPr>
          <p:nvPr/>
        </p:nvCxnSpPr>
        <p:spPr>
          <a:xfrm>
            <a:off x="2168542" y="3431191"/>
            <a:ext cx="30332" cy="1374898"/>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1641900" y="3871296"/>
            <a:ext cx="1406521" cy="400110"/>
          </a:xfrm>
          <a:prstGeom prst="rect">
            <a:avLst/>
          </a:prstGeom>
          <a:solidFill>
            <a:schemeClr val="bg1"/>
          </a:solidFill>
        </p:spPr>
        <p:txBody>
          <a:bodyPr wrap="none" rtlCol="0">
            <a:spAutoFit/>
          </a:bodyPr>
          <a:lstStyle/>
          <a:p>
            <a:r>
              <a:rPr lang="en-US" sz="2000" dirty="0" smtClean="0">
                <a:solidFill>
                  <a:srgbClr val="F735A0"/>
                </a:solidFill>
                <a:latin typeface="Avenir Book"/>
                <a:cs typeface="Avenir Book"/>
              </a:rPr>
              <a:t>If available </a:t>
            </a:r>
            <a:endParaRPr lang="en-US" sz="2000" dirty="0">
              <a:solidFill>
                <a:srgbClr val="F735A0"/>
              </a:solidFill>
              <a:latin typeface="Avenir Book"/>
              <a:cs typeface="Avenir Book"/>
            </a:endParaRPr>
          </a:p>
        </p:txBody>
      </p:sp>
      <p:sp>
        <p:nvSpPr>
          <p:cNvPr id="109" name="Rectangle 108"/>
          <p:cNvSpPr/>
          <p:nvPr/>
        </p:nvSpPr>
        <p:spPr>
          <a:xfrm>
            <a:off x="3918861" y="3661022"/>
            <a:ext cx="2075600" cy="6103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Sorry not available try again </a:t>
            </a:r>
            <a:endParaRPr lang="en-US" sz="1800" dirty="0">
              <a:latin typeface="Avenir Book"/>
              <a:cs typeface="Avenir Book"/>
            </a:endParaRPr>
          </a:p>
        </p:txBody>
      </p:sp>
      <p:cxnSp>
        <p:nvCxnSpPr>
          <p:cNvPr id="111" name="Elbow Connector 110"/>
          <p:cNvCxnSpPr>
            <a:stCxn id="80" idx="3"/>
            <a:endCxn id="109" idx="0"/>
          </p:cNvCxnSpPr>
          <p:nvPr/>
        </p:nvCxnSpPr>
        <p:spPr>
          <a:xfrm>
            <a:off x="3206342" y="3220918"/>
            <a:ext cx="1750319" cy="440104"/>
          </a:xfrm>
          <a:prstGeom prst="bentConnector2">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3993288" y="3031081"/>
            <a:ext cx="1857663" cy="400110"/>
          </a:xfrm>
          <a:prstGeom prst="rect">
            <a:avLst/>
          </a:prstGeom>
          <a:solidFill>
            <a:schemeClr val="bg1"/>
          </a:solidFill>
        </p:spPr>
        <p:txBody>
          <a:bodyPr wrap="none" rtlCol="0">
            <a:spAutoFit/>
          </a:bodyPr>
          <a:lstStyle/>
          <a:p>
            <a:r>
              <a:rPr lang="en-US" sz="2000" dirty="0" smtClean="0">
                <a:solidFill>
                  <a:srgbClr val="F735A0"/>
                </a:solidFill>
                <a:latin typeface="Avenir Book"/>
                <a:cs typeface="Avenir Book"/>
              </a:rPr>
              <a:t>If not available </a:t>
            </a:r>
            <a:endParaRPr lang="en-US" sz="2000" dirty="0">
              <a:solidFill>
                <a:srgbClr val="F735A0"/>
              </a:solidFill>
              <a:latin typeface="Avenir Book"/>
              <a:cs typeface="Avenir Book"/>
            </a:endParaRPr>
          </a:p>
        </p:txBody>
      </p:sp>
      <p:cxnSp>
        <p:nvCxnSpPr>
          <p:cNvPr id="128" name="Straight Arrow Connector 127"/>
          <p:cNvCxnSpPr>
            <a:stCxn id="81" idx="2"/>
          </p:cNvCxnSpPr>
          <p:nvPr/>
        </p:nvCxnSpPr>
        <p:spPr>
          <a:xfrm>
            <a:off x="2199521" y="5255980"/>
            <a:ext cx="0" cy="1306451"/>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2" name="Elbow Connector 131"/>
          <p:cNvCxnSpPr>
            <a:stCxn id="82" idx="2"/>
            <a:endCxn id="80" idx="1"/>
          </p:cNvCxnSpPr>
          <p:nvPr/>
        </p:nvCxnSpPr>
        <p:spPr>
          <a:xfrm rot="5400000" flipH="1">
            <a:off x="-215898" y="4567559"/>
            <a:ext cx="3762059" cy="1068779"/>
          </a:xfrm>
          <a:prstGeom prst="bentConnector4">
            <a:avLst>
              <a:gd name="adj1" fmla="val -6076"/>
              <a:gd name="adj2" fmla="val 121389"/>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83" idx="2"/>
            <a:endCxn id="85" idx="0"/>
          </p:cNvCxnSpPr>
          <p:nvPr/>
        </p:nvCxnSpPr>
        <p:spPr>
          <a:xfrm>
            <a:off x="4848234" y="5512725"/>
            <a:ext cx="0" cy="463717"/>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81" idx="3"/>
            <a:endCxn id="83" idx="1"/>
          </p:cNvCxnSpPr>
          <p:nvPr/>
        </p:nvCxnSpPr>
        <p:spPr>
          <a:xfrm>
            <a:off x="3237321" y="5045707"/>
            <a:ext cx="573113" cy="113700"/>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endCxn id="86" idx="0"/>
          </p:cNvCxnSpPr>
          <p:nvPr/>
        </p:nvCxnSpPr>
        <p:spPr>
          <a:xfrm>
            <a:off x="4848234" y="6396988"/>
            <a:ext cx="0" cy="506113"/>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a:stCxn id="86" idx="2"/>
            <a:endCxn id="87" idx="0"/>
          </p:cNvCxnSpPr>
          <p:nvPr/>
        </p:nvCxnSpPr>
        <p:spPr>
          <a:xfrm>
            <a:off x="4848234" y="7323647"/>
            <a:ext cx="0" cy="567204"/>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5142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8671" y="1643436"/>
            <a:ext cx="1338828" cy="523220"/>
          </a:xfrm>
          <a:prstGeom prst="rect">
            <a:avLst/>
          </a:prstGeom>
          <a:noFill/>
        </p:spPr>
        <p:txBody>
          <a:bodyPr wrap="none" rtlCol="0">
            <a:spAutoFit/>
          </a:bodyPr>
          <a:lstStyle/>
          <a:p>
            <a:r>
              <a:rPr lang="en-US" sz="2800" b="1" dirty="0" smtClean="0">
                <a:latin typeface="Avenir Black"/>
                <a:cs typeface="Avenir Black"/>
              </a:rPr>
              <a:t>Sign In </a:t>
            </a:r>
            <a:endParaRPr lang="en-US" sz="2800" b="1" dirty="0">
              <a:latin typeface="Avenir Black"/>
              <a:cs typeface="Avenir Black"/>
            </a:endParaRPr>
          </a:p>
        </p:txBody>
      </p:sp>
      <p:sp>
        <p:nvSpPr>
          <p:cNvPr id="12" name="Rectangle 11"/>
          <p:cNvSpPr/>
          <p:nvPr/>
        </p:nvSpPr>
        <p:spPr>
          <a:xfrm>
            <a:off x="458671" y="241782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Email </a:t>
            </a:r>
            <a:endParaRPr lang="en-US" sz="1600" dirty="0">
              <a:solidFill>
                <a:srgbClr val="000000"/>
              </a:solidFill>
            </a:endParaRPr>
          </a:p>
        </p:txBody>
      </p:sp>
      <p:sp>
        <p:nvSpPr>
          <p:cNvPr id="13" name="Rectangle 12"/>
          <p:cNvSpPr/>
          <p:nvPr/>
        </p:nvSpPr>
        <p:spPr>
          <a:xfrm>
            <a:off x="458671" y="2918178"/>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Password </a:t>
            </a:r>
            <a:endParaRPr lang="en-US" sz="1600" dirty="0">
              <a:solidFill>
                <a:srgbClr val="000000"/>
              </a:solidFill>
            </a:endParaRPr>
          </a:p>
        </p:txBody>
      </p:sp>
      <p:sp>
        <p:nvSpPr>
          <p:cNvPr id="14" name="Rectangle 13"/>
          <p:cNvSpPr/>
          <p:nvPr/>
        </p:nvSpPr>
        <p:spPr>
          <a:xfrm>
            <a:off x="458671" y="3422179"/>
            <a:ext cx="3633551" cy="347956"/>
          </a:xfrm>
          <a:prstGeom prst="rect">
            <a:avLst/>
          </a:prstGeom>
          <a:solidFill>
            <a:schemeClr val="bg1">
              <a:lumMod val="85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Sign In </a:t>
            </a:r>
            <a:endParaRPr lang="en-US" sz="1600" dirty="0">
              <a:solidFill>
                <a:srgbClr val="000000"/>
              </a:solidFill>
            </a:endParaRPr>
          </a:p>
        </p:txBody>
      </p:sp>
      <p:sp>
        <p:nvSpPr>
          <p:cNvPr id="21" name="TextBox 20"/>
          <p:cNvSpPr txBox="1"/>
          <p:nvPr/>
        </p:nvSpPr>
        <p:spPr>
          <a:xfrm>
            <a:off x="4646850" y="1643436"/>
            <a:ext cx="1633781" cy="523220"/>
          </a:xfrm>
          <a:prstGeom prst="rect">
            <a:avLst/>
          </a:prstGeom>
          <a:solidFill>
            <a:srgbClr val="D9D9D9"/>
          </a:solidFill>
        </p:spPr>
        <p:txBody>
          <a:bodyPr wrap="none" rtlCol="0">
            <a:spAutoFit/>
          </a:bodyPr>
          <a:lstStyle/>
          <a:p>
            <a:r>
              <a:rPr lang="en-US" sz="2800" b="1" dirty="0" smtClean="0">
                <a:latin typeface="Avenir Black"/>
                <a:cs typeface="Avenir Black"/>
              </a:rPr>
              <a:t>Register</a:t>
            </a:r>
            <a:endParaRPr lang="en-US" sz="2800" b="1" dirty="0">
              <a:latin typeface="Avenir Black"/>
              <a:cs typeface="Avenir Black"/>
            </a:endParaRPr>
          </a:p>
        </p:txBody>
      </p:sp>
      <p:pic>
        <p:nvPicPr>
          <p:cNvPr id="10" name="Picture 9"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0441"/>
            <a:ext cx="6905034" cy="1666875"/>
          </a:xfrm>
          <a:prstGeom prst="rect">
            <a:avLst/>
          </a:prstGeom>
        </p:spPr>
      </p:pic>
    </p:spTree>
    <p:extLst>
      <p:ext uri="{BB962C8B-B14F-4D97-AF65-F5344CB8AC3E}">
        <p14:creationId xmlns:p14="http://schemas.microsoft.com/office/powerpoint/2010/main" val="3935790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8671" y="1643436"/>
            <a:ext cx="1633781" cy="523220"/>
          </a:xfrm>
          <a:prstGeom prst="rect">
            <a:avLst/>
          </a:prstGeom>
          <a:noFill/>
        </p:spPr>
        <p:txBody>
          <a:bodyPr wrap="none" rtlCol="0">
            <a:spAutoFit/>
          </a:bodyPr>
          <a:lstStyle/>
          <a:p>
            <a:r>
              <a:rPr lang="en-US" sz="2800" b="1" dirty="0" smtClean="0">
                <a:latin typeface="Avenir Black"/>
                <a:cs typeface="Avenir Black"/>
              </a:rPr>
              <a:t>Register</a:t>
            </a:r>
            <a:endParaRPr lang="en-US" sz="2800" b="1" dirty="0">
              <a:latin typeface="Avenir Black"/>
              <a:cs typeface="Avenir Black"/>
            </a:endParaRPr>
          </a:p>
        </p:txBody>
      </p:sp>
      <p:sp>
        <p:nvSpPr>
          <p:cNvPr id="12" name="Rectangle 11"/>
          <p:cNvSpPr/>
          <p:nvPr/>
        </p:nvSpPr>
        <p:spPr>
          <a:xfrm>
            <a:off x="458671" y="241782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Email </a:t>
            </a:r>
            <a:endParaRPr lang="en-US" sz="1600" dirty="0">
              <a:solidFill>
                <a:srgbClr val="000000"/>
              </a:solidFill>
            </a:endParaRPr>
          </a:p>
        </p:txBody>
      </p:sp>
      <p:sp>
        <p:nvSpPr>
          <p:cNvPr id="13" name="Rectangle 12"/>
          <p:cNvSpPr/>
          <p:nvPr/>
        </p:nvSpPr>
        <p:spPr>
          <a:xfrm>
            <a:off x="458671" y="2918178"/>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Password </a:t>
            </a:r>
            <a:endParaRPr lang="en-US" sz="1600" dirty="0">
              <a:solidFill>
                <a:srgbClr val="000000"/>
              </a:solidFill>
            </a:endParaRPr>
          </a:p>
        </p:txBody>
      </p:sp>
      <p:sp>
        <p:nvSpPr>
          <p:cNvPr id="14" name="Rectangle 13"/>
          <p:cNvSpPr/>
          <p:nvPr/>
        </p:nvSpPr>
        <p:spPr>
          <a:xfrm>
            <a:off x="458671" y="6209603"/>
            <a:ext cx="3633551" cy="347956"/>
          </a:xfrm>
          <a:prstGeom prst="rect">
            <a:avLst/>
          </a:prstGeom>
          <a:solidFill>
            <a:schemeClr val="bg1">
              <a:lumMod val="85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Sign In Register </a:t>
            </a:r>
            <a:endParaRPr lang="en-US" sz="1600" dirty="0">
              <a:solidFill>
                <a:srgbClr val="000000"/>
              </a:solidFill>
            </a:endParaRPr>
          </a:p>
        </p:txBody>
      </p:sp>
      <p:sp>
        <p:nvSpPr>
          <p:cNvPr id="21" name="TextBox 20"/>
          <p:cNvSpPr txBox="1"/>
          <p:nvPr/>
        </p:nvSpPr>
        <p:spPr>
          <a:xfrm>
            <a:off x="4646850" y="1643436"/>
            <a:ext cx="1338828" cy="523220"/>
          </a:xfrm>
          <a:prstGeom prst="rect">
            <a:avLst/>
          </a:prstGeom>
          <a:solidFill>
            <a:srgbClr val="D9D9D9"/>
          </a:solidFill>
        </p:spPr>
        <p:txBody>
          <a:bodyPr wrap="none" rtlCol="0">
            <a:spAutoFit/>
          </a:bodyPr>
          <a:lstStyle/>
          <a:p>
            <a:r>
              <a:rPr lang="en-US" sz="2800" b="1" dirty="0" smtClean="0">
                <a:latin typeface="Avenir Black"/>
                <a:cs typeface="Avenir Black"/>
              </a:rPr>
              <a:t>Sign In </a:t>
            </a:r>
            <a:endParaRPr lang="en-US" sz="2800" b="1" dirty="0">
              <a:latin typeface="Avenir Black"/>
              <a:cs typeface="Avenir Black"/>
            </a:endParaRPr>
          </a:p>
        </p:txBody>
      </p:sp>
      <p:sp>
        <p:nvSpPr>
          <p:cNvPr id="11" name="Rectangle 10"/>
          <p:cNvSpPr/>
          <p:nvPr/>
        </p:nvSpPr>
        <p:spPr>
          <a:xfrm>
            <a:off x="458671" y="3425180"/>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First Name </a:t>
            </a:r>
            <a:endParaRPr lang="en-US" sz="1600" dirty="0">
              <a:solidFill>
                <a:srgbClr val="000000"/>
              </a:solidFill>
            </a:endParaRPr>
          </a:p>
        </p:txBody>
      </p:sp>
      <p:sp>
        <p:nvSpPr>
          <p:cNvPr id="15" name="Rectangle 14"/>
          <p:cNvSpPr/>
          <p:nvPr/>
        </p:nvSpPr>
        <p:spPr>
          <a:xfrm>
            <a:off x="458671" y="3925536"/>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Last Name </a:t>
            </a:r>
            <a:endParaRPr lang="en-US" sz="1600" dirty="0">
              <a:solidFill>
                <a:srgbClr val="000000"/>
              </a:solidFill>
            </a:endParaRPr>
          </a:p>
        </p:txBody>
      </p:sp>
      <p:sp>
        <p:nvSpPr>
          <p:cNvPr id="17" name="Rectangle 16"/>
          <p:cNvSpPr/>
          <p:nvPr/>
        </p:nvSpPr>
        <p:spPr>
          <a:xfrm>
            <a:off x="458671" y="442589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Address</a:t>
            </a:r>
            <a:endParaRPr lang="en-US" sz="1600" dirty="0">
              <a:solidFill>
                <a:srgbClr val="000000"/>
              </a:solidFill>
            </a:endParaRPr>
          </a:p>
        </p:txBody>
      </p:sp>
      <p:sp>
        <p:nvSpPr>
          <p:cNvPr id="18" name="Rectangle 17"/>
          <p:cNvSpPr/>
          <p:nvPr/>
        </p:nvSpPr>
        <p:spPr>
          <a:xfrm>
            <a:off x="458671" y="4854421"/>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City </a:t>
            </a:r>
            <a:endParaRPr lang="en-US" sz="1600" dirty="0">
              <a:solidFill>
                <a:srgbClr val="000000"/>
              </a:solidFill>
            </a:endParaRPr>
          </a:p>
        </p:txBody>
      </p:sp>
      <p:sp>
        <p:nvSpPr>
          <p:cNvPr id="19" name="Rectangle 18"/>
          <p:cNvSpPr/>
          <p:nvPr/>
        </p:nvSpPr>
        <p:spPr>
          <a:xfrm>
            <a:off x="458671" y="5290784"/>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State </a:t>
            </a:r>
            <a:endParaRPr lang="en-US" sz="1600" dirty="0">
              <a:solidFill>
                <a:srgbClr val="000000"/>
              </a:solidFill>
            </a:endParaRPr>
          </a:p>
        </p:txBody>
      </p:sp>
      <p:sp>
        <p:nvSpPr>
          <p:cNvPr id="20" name="Rectangle 19"/>
          <p:cNvSpPr/>
          <p:nvPr/>
        </p:nvSpPr>
        <p:spPr>
          <a:xfrm>
            <a:off x="458671" y="5742734"/>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Zip Code </a:t>
            </a:r>
            <a:endParaRPr lang="en-US" sz="1600" dirty="0">
              <a:solidFill>
                <a:srgbClr val="000000"/>
              </a:solidFill>
            </a:endParaRPr>
          </a:p>
        </p:txBody>
      </p:sp>
      <p:pic>
        <p:nvPicPr>
          <p:cNvPr id="16" name="Picture 15"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0441"/>
            <a:ext cx="6905034" cy="1666875"/>
          </a:xfrm>
          <a:prstGeom prst="rect">
            <a:avLst/>
          </a:prstGeom>
        </p:spPr>
      </p:pic>
    </p:spTree>
    <p:extLst>
      <p:ext uri="{BB962C8B-B14F-4D97-AF65-F5344CB8AC3E}">
        <p14:creationId xmlns:p14="http://schemas.microsoft.com/office/powerpoint/2010/main" val="408858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03342" y="2981704"/>
            <a:ext cx="5893726" cy="1446550"/>
          </a:xfrm>
          <a:prstGeom prst="rect">
            <a:avLst/>
          </a:prstGeom>
          <a:noFill/>
        </p:spPr>
        <p:txBody>
          <a:bodyPr wrap="none" rtlCol="0">
            <a:spAutoFit/>
          </a:bodyPr>
          <a:lstStyle/>
          <a:p>
            <a:r>
              <a:rPr lang="en-US" sz="8800" dirty="0" smtClean="0">
                <a:solidFill>
                  <a:schemeClr val="bg1"/>
                </a:solidFill>
                <a:latin typeface="Avenir Book"/>
                <a:cs typeface="Avenir Book"/>
              </a:rPr>
              <a:t>Wireframes</a:t>
            </a:r>
            <a:endParaRPr lang="en-US" sz="8800" dirty="0">
              <a:solidFill>
                <a:schemeClr val="bg1"/>
              </a:solidFill>
              <a:latin typeface="Avenir Book"/>
              <a:cs typeface="Avenir Book"/>
            </a:endParaRPr>
          </a:p>
        </p:txBody>
      </p:sp>
    </p:spTree>
    <p:extLst>
      <p:ext uri="{BB962C8B-B14F-4D97-AF65-F5344CB8AC3E}">
        <p14:creationId xmlns:p14="http://schemas.microsoft.com/office/powerpoint/2010/main" val="187210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458671" y="296348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Service Type </a:t>
            </a:r>
            <a:endParaRPr lang="en-US" sz="1400" dirty="0">
              <a:solidFill>
                <a:srgbClr val="000000"/>
              </a:solidFill>
              <a:latin typeface="Avenir Book"/>
              <a:cs typeface="Avenir Book"/>
            </a:endParaRPr>
          </a:p>
        </p:txBody>
      </p:sp>
      <p:sp>
        <p:nvSpPr>
          <p:cNvPr id="29" name="Rectangle 28"/>
          <p:cNvSpPr/>
          <p:nvPr/>
        </p:nvSpPr>
        <p:spPr>
          <a:xfrm>
            <a:off x="2028736" y="296348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Receive Date </a:t>
            </a:r>
            <a:endParaRPr lang="en-US" sz="1400" dirty="0">
              <a:solidFill>
                <a:srgbClr val="000000"/>
              </a:solidFill>
              <a:latin typeface="Avenir Book"/>
              <a:cs typeface="Avenir Book"/>
            </a:endParaRPr>
          </a:p>
        </p:txBody>
      </p:sp>
      <p:sp>
        <p:nvSpPr>
          <p:cNvPr id="30" name="Rectangle 29"/>
          <p:cNvSpPr/>
          <p:nvPr/>
        </p:nvSpPr>
        <p:spPr>
          <a:xfrm>
            <a:off x="3598801" y="296348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Return Date </a:t>
            </a:r>
            <a:endParaRPr lang="en-US" sz="1400" dirty="0">
              <a:solidFill>
                <a:srgbClr val="000000"/>
              </a:solidFill>
              <a:latin typeface="Avenir Book"/>
              <a:cs typeface="Avenir Book"/>
            </a:endParaRPr>
          </a:p>
        </p:txBody>
      </p:sp>
      <p:sp>
        <p:nvSpPr>
          <p:cNvPr id="31" name="Rectangle 30"/>
          <p:cNvSpPr/>
          <p:nvPr/>
        </p:nvSpPr>
        <p:spPr>
          <a:xfrm>
            <a:off x="5168867" y="2963482"/>
            <a:ext cx="1164310"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Search</a:t>
            </a:r>
            <a:endParaRPr lang="en-US" sz="1400" dirty="0">
              <a:solidFill>
                <a:srgbClr val="000000"/>
              </a:solidFill>
              <a:latin typeface="Avenir Book"/>
              <a:cs typeface="Avenir Book"/>
            </a:endParaRPr>
          </a:p>
        </p:txBody>
      </p: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1" y="3874384"/>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052153" y="4937715"/>
            <a:ext cx="1441420" cy="338554"/>
          </a:xfrm>
          <a:prstGeom prst="rect">
            <a:avLst/>
          </a:prstGeom>
        </p:spPr>
        <p:txBody>
          <a:bodyPr wrap="none">
            <a:spAutoFit/>
          </a:bodyPr>
          <a:lstStyle/>
          <a:p>
            <a:r>
              <a:rPr lang="en-US" sz="1600" b="1" dirty="0" err="1" smtClean="0">
                <a:latin typeface="Avenir Black"/>
                <a:cs typeface="Avenir Black"/>
              </a:rPr>
              <a:t>Lorem</a:t>
            </a:r>
            <a:r>
              <a:rPr lang="en-US" sz="1600" b="1" dirty="0" smtClean="0">
                <a:latin typeface="Avenir Black"/>
                <a:cs typeface="Avenir Black"/>
              </a:rPr>
              <a:t> </a:t>
            </a:r>
            <a:r>
              <a:rPr lang="en-US" sz="1600" b="1" dirty="0" err="1" smtClean="0">
                <a:latin typeface="Avenir Black"/>
                <a:cs typeface="Avenir Black"/>
              </a:rPr>
              <a:t>Ipsum</a:t>
            </a:r>
            <a:endParaRPr lang="en-US" sz="1600" b="1" dirty="0">
              <a:latin typeface="Avenir Black"/>
              <a:cs typeface="Avenir Black"/>
            </a:endParaRPr>
          </a:p>
        </p:txBody>
      </p:sp>
      <p:sp>
        <p:nvSpPr>
          <p:cNvPr id="63" name="Rectangle 62"/>
          <p:cNvSpPr/>
          <p:nvPr/>
        </p:nvSpPr>
        <p:spPr>
          <a:xfrm>
            <a:off x="458671" y="4937715"/>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458671" y="49818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458671" y="49818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1055284" y="5291657"/>
            <a:ext cx="888427" cy="473980"/>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ight Triangle 73"/>
          <p:cNvSpPr/>
          <p:nvPr/>
        </p:nvSpPr>
        <p:spPr>
          <a:xfrm rot="13404854">
            <a:off x="1364552" y="5435804"/>
            <a:ext cx="185682" cy="185682"/>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3052153" y="6438268"/>
            <a:ext cx="1441420" cy="338554"/>
          </a:xfrm>
          <a:prstGeom prst="rect">
            <a:avLst/>
          </a:prstGeom>
        </p:spPr>
        <p:txBody>
          <a:bodyPr wrap="none">
            <a:spAutoFit/>
          </a:bodyPr>
          <a:lstStyle/>
          <a:p>
            <a:r>
              <a:rPr lang="en-US" sz="1600" b="1" dirty="0" err="1" smtClean="0">
                <a:latin typeface="Avenir Black"/>
                <a:cs typeface="Avenir Black"/>
              </a:rPr>
              <a:t>Lorem</a:t>
            </a:r>
            <a:r>
              <a:rPr lang="en-US" sz="1600" b="1" dirty="0" smtClean="0">
                <a:latin typeface="Avenir Black"/>
                <a:cs typeface="Avenir Black"/>
              </a:rPr>
              <a:t> </a:t>
            </a:r>
            <a:r>
              <a:rPr lang="en-US" sz="1600" b="1" dirty="0" err="1" smtClean="0">
                <a:latin typeface="Avenir Black"/>
                <a:cs typeface="Avenir Black"/>
              </a:rPr>
              <a:t>Ipsum</a:t>
            </a:r>
            <a:endParaRPr lang="en-US" sz="1600" b="1" dirty="0">
              <a:latin typeface="Avenir Black"/>
              <a:cs typeface="Avenir Black"/>
            </a:endParaRPr>
          </a:p>
        </p:txBody>
      </p:sp>
      <p:sp>
        <p:nvSpPr>
          <p:cNvPr id="79" name="Rectangle 78"/>
          <p:cNvSpPr/>
          <p:nvPr/>
        </p:nvSpPr>
        <p:spPr>
          <a:xfrm>
            <a:off x="458671" y="6438268"/>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458671" y="6482369"/>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a:off x="458671" y="6482369"/>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82" name="Rectangle 81"/>
          <p:cNvSpPr/>
          <p:nvPr/>
        </p:nvSpPr>
        <p:spPr>
          <a:xfrm>
            <a:off x="1055284" y="6792210"/>
            <a:ext cx="888427" cy="473980"/>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ight Triangle 82"/>
          <p:cNvSpPr/>
          <p:nvPr/>
        </p:nvSpPr>
        <p:spPr>
          <a:xfrm rot="13404854">
            <a:off x="1364552" y="6936357"/>
            <a:ext cx="185682" cy="185682"/>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3052153" y="7884115"/>
            <a:ext cx="1441420" cy="338554"/>
          </a:xfrm>
          <a:prstGeom prst="rect">
            <a:avLst/>
          </a:prstGeom>
        </p:spPr>
        <p:txBody>
          <a:bodyPr wrap="none">
            <a:spAutoFit/>
          </a:bodyPr>
          <a:lstStyle/>
          <a:p>
            <a:r>
              <a:rPr lang="en-US" sz="1600" b="1" dirty="0" err="1" smtClean="0">
                <a:latin typeface="Avenir Black"/>
                <a:cs typeface="Avenir Black"/>
              </a:rPr>
              <a:t>Lorem</a:t>
            </a:r>
            <a:r>
              <a:rPr lang="en-US" sz="1600" b="1" dirty="0" smtClean="0">
                <a:latin typeface="Avenir Black"/>
                <a:cs typeface="Avenir Black"/>
              </a:rPr>
              <a:t> </a:t>
            </a:r>
            <a:r>
              <a:rPr lang="en-US" sz="1600" b="1" dirty="0" err="1" smtClean="0">
                <a:latin typeface="Avenir Black"/>
                <a:cs typeface="Avenir Black"/>
              </a:rPr>
              <a:t>Ipsum</a:t>
            </a:r>
            <a:endParaRPr lang="en-US" sz="1600" b="1" dirty="0">
              <a:latin typeface="Avenir Black"/>
              <a:cs typeface="Avenir Black"/>
            </a:endParaRPr>
          </a:p>
        </p:txBody>
      </p:sp>
      <p:sp>
        <p:nvSpPr>
          <p:cNvPr id="86" name="Rectangle 85"/>
          <p:cNvSpPr/>
          <p:nvPr/>
        </p:nvSpPr>
        <p:spPr>
          <a:xfrm>
            <a:off x="458671" y="7884115"/>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458671" y="79282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H="1">
            <a:off x="458671" y="79282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1055284" y="8238057"/>
            <a:ext cx="888427" cy="473980"/>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ight Triangle 89"/>
          <p:cNvSpPr/>
          <p:nvPr/>
        </p:nvSpPr>
        <p:spPr>
          <a:xfrm rot="13404854">
            <a:off x="1364552" y="8382204"/>
            <a:ext cx="185682" cy="185682"/>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3052153" y="6768030"/>
            <a:ext cx="3429000" cy="784830"/>
          </a:xfrm>
          <a:prstGeom prst="rect">
            <a:avLst/>
          </a:prstGeom>
        </p:spPr>
        <p:txBody>
          <a:bodyPr>
            <a:spAutoFit/>
          </a:bodyPr>
          <a:lstStyle/>
          <a:p>
            <a:r>
              <a:rPr lang="en-US" dirty="0" err="1" smtClean="0"/>
              <a:t>Donec</a:t>
            </a:r>
            <a:r>
              <a:rPr lang="en-US" dirty="0" smtClean="0"/>
              <a:t> </a:t>
            </a:r>
            <a:r>
              <a:rPr lang="en-US" dirty="0" err="1" smtClean="0"/>
              <a:t>nec</a:t>
            </a:r>
            <a:r>
              <a:rPr lang="en-US" dirty="0" smtClean="0"/>
              <a:t> </a:t>
            </a:r>
            <a:r>
              <a:rPr lang="en-US" dirty="0" err="1" smtClean="0"/>
              <a:t>sem</a:t>
            </a:r>
            <a:r>
              <a:rPr lang="en-US" dirty="0" smtClean="0"/>
              <a:t> sem. </a:t>
            </a:r>
            <a:r>
              <a:rPr lang="en-US" dirty="0" err="1" smtClean="0"/>
              <a:t>Suspendisse</a:t>
            </a:r>
            <a:r>
              <a:rPr lang="en-US" dirty="0" smtClean="0"/>
              <a:t> </a:t>
            </a:r>
            <a:r>
              <a:rPr lang="en-US" dirty="0" err="1" smtClean="0"/>
              <a:t>euismod</a:t>
            </a:r>
            <a:r>
              <a:rPr lang="en-US" dirty="0" smtClean="0"/>
              <a:t> lacus </a:t>
            </a:r>
            <a:r>
              <a:rPr lang="en-US" dirty="0" err="1" smtClean="0"/>
              <a:t>placerat</a:t>
            </a:r>
            <a:r>
              <a:rPr lang="en-US" dirty="0" smtClean="0"/>
              <a:t> </a:t>
            </a:r>
            <a:r>
              <a:rPr lang="en-US" dirty="0" err="1" smtClean="0"/>
              <a:t>urna</a:t>
            </a:r>
            <a:r>
              <a:rPr lang="en-US" dirty="0" smtClean="0"/>
              <a:t> </a:t>
            </a:r>
            <a:r>
              <a:rPr lang="en-US" dirty="0" err="1" smtClean="0"/>
              <a:t>fermentum</a:t>
            </a:r>
            <a:r>
              <a:rPr lang="en-US" dirty="0" smtClean="0"/>
              <a:t>, </a:t>
            </a:r>
            <a:r>
              <a:rPr lang="en-US" dirty="0" err="1" smtClean="0"/>
              <a:t>eget</a:t>
            </a:r>
            <a:r>
              <a:rPr lang="en-US" dirty="0" smtClean="0"/>
              <a:t> </a:t>
            </a:r>
            <a:r>
              <a:rPr lang="en-US" dirty="0" err="1" smtClean="0"/>
              <a:t>porttitor</a:t>
            </a:r>
            <a:r>
              <a:rPr lang="en-US" dirty="0" smtClean="0"/>
              <a:t> </a:t>
            </a:r>
            <a:r>
              <a:rPr lang="en-US" dirty="0" err="1" smtClean="0"/>
              <a:t>eros</a:t>
            </a:r>
            <a:r>
              <a:rPr lang="en-US" dirty="0" smtClean="0"/>
              <a:t> </a:t>
            </a:r>
            <a:r>
              <a:rPr lang="en-US" dirty="0" err="1" smtClean="0"/>
              <a:t>sodales</a:t>
            </a:r>
            <a:r>
              <a:rPr lang="en-US" dirty="0" smtClean="0"/>
              <a:t>. </a:t>
            </a:r>
            <a:r>
              <a:rPr lang="en-US" dirty="0" err="1" smtClean="0"/>
              <a:t>Sed</a:t>
            </a:r>
            <a:r>
              <a:rPr lang="en-US" dirty="0" smtClean="0"/>
              <a:t> et </a:t>
            </a:r>
            <a:r>
              <a:rPr lang="en-US" dirty="0" err="1" smtClean="0"/>
              <a:t>arcu</a:t>
            </a:r>
            <a:r>
              <a:rPr lang="en-US" dirty="0" smtClean="0"/>
              <a:t> </a:t>
            </a:r>
            <a:r>
              <a:rPr lang="en-US" dirty="0" err="1" smtClean="0"/>
              <a:t>sodales</a:t>
            </a:r>
            <a:r>
              <a:rPr lang="en-US" dirty="0" smtClean="0"/>
              <a:t>, </a:t>
            </a:r>
            <a:r>
              <a:rPr lang="en-US" dirty="0" err="1" smtClean="0"/>
              <a:t>viverra</a:t>
            </a:r>
            <a:r>
              <a:rPr lang="en-US" dirty="0" smtClean="0"/>
              <a:t> </a:t>
            </a:r>
            <a:r>
              <a:rPr lang="en-US" dirty="0" err="1" smtClean="0"/>
              <a:t>elit</a:t>
            </a:r>
            <a:r>
              <a:rPr lang="en-US" dirty="0" smtClean="0"/>
              <a:t> sit </a:t>
            </a:r>
            <a:r>
              <a:rPr lang="en-US" dirty="0" err="1" smtClean="0"/>
              <a:t>amet</a:t>
            </a:r>
            <a:r>
              <a:rPr lang="en-US" dirty="0" smtClean="0"/>
              <a:t>, </a:t>
            </a:r>
            <a:r>
              <a:rPr lang="en-US" dirty="0" err="1" smtClean="0"/>
              <a:t>elementum</a:t>
            </a:r>
            <a:r>
              <a:rPr lang="en-US" dirty="0" smtClean="0"/>
              <a:t> </a:t>
            </a:r>
            <a:r>
              <a:rPr lang="en-US" dirty="0" err="1" smtClean="0"/>
              <a:t>lorem</a:t>
            </a:r>
            <a:r>
              <a:rPr lang="en-US" dirty="0" smtClean="0"/>
              <a:t>. Integer et </a:t>
            </a:r>
            <a:r>
              <a:rPr lang="en-US" dirty="0" err="1" smtClean="0"/>
              <a:t>elit</a:t>
            </a:r>
            <a:r>
              <a:rPr lang="en-US" dirty="0" smtClean="0"/>
              <a:t> </a:t>
            </a:r>
            <a:r>
              <a:rPr lang="en-US" dirty="0" err="1" smtClean="0"/>
              <a:t>eget</a:t>
            </a:r>
            <a:r>
              <a:rPr lang="en-US" dirty="0" smtClean="0"/>
              <a:t> </a:t>
            </a:r>
            <a:r>
              <a:rPr lang="en-US" dirty="0" err="1" smtClean="0"/>
              <a:t>purus</a:t>
            </a:r>
            <a:r>
              <a:rPr lang="en-US" dirty="0" smtClean="0"/>
              <a:t> </a:t>
            </a:r>
            <a:r>
              <a:rPr lang="en-US" dirty="0" err="1" smtClean="0"/>
              <a:t>congue</a:t>
            </a:r>
            <a:r>
              <a:rPr lang="en-US" dirty="0" smtClean="0"/>
              <a:t> </a:t>
            </a:r>
            <a:r>
              <a:rPr lang="en-US" dirty="0" err="1" smtClean="0"/>
              <a:t>lobortis</a:t>
            </a:r>
            <a:r>
              <a:rPr lang="en-US" dirty="0" smtClean="0"/>
              <a:t> id </a:t>
            </a:r>
            <a:r>
              <a:rPr lang="en-US" dirty="0" err="1" smtClean="0"/>
              <a:t>ullamcorper</a:t>
            </a:r>
            <a:r>
              <a:rPr lang="en-US" dirty="0" smtClean="0"/>
              <a:t> </a:t>
            </a:r>
            <a:r>
              <a:rPr lang="en-US" dirty="0" err="1" smtClean="0"/>
              <a:t>turpis</a:t>
            </a:r>
            <a:r>
              <a:rPr lang="en-US" dirty="0" smtClean="0"/>
              <a:t>. </a:t>
            </a:r>
            <a:r>
              <a:rPr lang="en-US" dirty="0" err="1" smtClean="0"/>
              <a:t>Quisque</a:t>
            </a:r>
            <a:r>
              <a:rPr lang="en-US" dirty="0" smtClean="0"/>
              <a:t> </a:t>
            </a:r>
            <a:r>
              <a:rPr lang="en-US" dirty="0" err="1" smtClean="0"/>
              <a:t>commodo</a:t>
            </a:r>
            <a:r>
              <a:rPr lang="en-US" dirty="0" smtClean="0"/>
              <a:t> </a:t>
            </a:r>
            <a:r>
              <a:rPr lang="en-US" dirty="0" err="1" smtClean="0"/>
              <a:t>finibus</a:t>
            </a:r>
            <a:r>
              <a:rPr lang="en-US" dirty="0" smtClean="0"/>
              <a:t> </a:t>
            </a:r>
            <a:r>
              <a:rPr lang="en-US" dirty="0" err="1" smtClean="0"/>
              <a:t>lorem</a:t>
            </a:r>
            <a:r>
              <a:rPr lang="en-US" dirty="0" smtClean="0"/>
              <a:t>, </a:t>
            </a:r>
            <a:r>
              <a:rPr lang="en-US" dirty="0" err="1" smtClean="0"/>
              <a:t>nec</a:t>
            </a:r>
            <a:r>
              <a:rPr lang="en-US" dirty="0" smtClean="0"/>
              <a:t> </a:t>
            </a:r>
            <a:r>
              <a:rPr lang="en-US" dirty="0" err="1" smtClean="0"/>
              <a:t>molestie</a:t>
            </a:r>
            <a:r>
              <a:rPr lang="en-US" dirty="0" smtClean="0"/>
              <a:t> </a:t>
            </a:r>
            <a:r>
              <a:rPr lang="en-US" dirty="0" err="1" smtClean="0"/>
              <a:t>est</a:t>
            </a:r>
            <a:r>
              <a:rPr lang="en-US" dirty="0" smtClean="0"/>
              <a:t> </a:t>
            </a:r>
            <a:r>
              <a:rPr lang="en-US" dirty="0" err="1" smtClean="0"/>
              <a:t>placerat</a:t>
            </a:r>
            <a:r>
              <a:rPr lang="en-US" dirty="0" smtClean="0"/>
              <a:t> </a:t>
            </a:r>
            <a:r>
              <a:rPr lang="en-US" dirty="0" err="1" smtClean="0"/>
              <a:t>hendrerit</a:t>
            </a:r>
            <a:r>
              <a:rPr lang="en-US" dirty="0" smtClean="0"/>
              <a:t>.</a:t>
            </a:r>
            <a:endParaRPr lang="en-US" dirty="0"/>
          </a:p>
        </p:txBody>
      </p:sp>
      <p:sp>
        <p:nvSpPr>
          <p:cNvPr id="93" name="Rectangle 92"/>
          <p:cNvSpPr/>
          <p:nvPr/>
        </p:nvSpPr>
        <p:spPr>
          <a:xfrm>
            <a:off x="3052153" y="8242601"/>
            <a:ext cx="3429000" cy="507831"/>
          </a:xfrm>
          <a:prstGeom prst="rect">
            <a:avLst/>
          </a:prstGeom>
        </p:spPr>
        <p:txBody>
          <a:bodyPr>
            <a:spAutoFit/>
          </a:bodyPr>
          <a:lstStyle/>
          <a:p>
            <a:r>
              <a:rPr lang="en-US" dirty="0" err="1" smtClean="0"/>
              <a:t>Vivamus</a:t>
            </a:r>
            <a:r>
              <a:rPr lang="en-US" dirty="0" smtClean="0"/>
              <a:t> </a:t>
            </a:r>
            <a:r>
              <a:rPr lang="en-US" dirty="0" err="1" smtClean="0"/>
              <a:t>fermentum</a:t>
            </a:r>
            <a:r>
              <a:rPr lang="en-US" dirty="0" smtClean="0"/>
              <a:t> </a:t>
            </a:r>
            <a:r>
              <a:rPr lang="en-US" dirty="0" err="1" smtClean="0"/>
              <a:t>pretium</a:t>
            </a:r>
            <a:r>
              <a:rPr lang="en-US" dirty="0" smtClean="0"/>
              <a:t> </a:t>
            </a:r>
            <a:r>
              <a:rPr lang="en-US" dirty="0" err="1" smtClean="0"/>
              <a:t>nunc</a:t>
            </a:r>
            <a:r>
              <a:rPr lang="en-US" dirty="0" smtClean="0"/>
              <a:t> a </a:t>
            </a:r>
            <a:r>
              <a:rPr lang="en-US" dirty="0" err="1" smtClean="0"/>
              <a:t>pulvinar</a:t>
            </a:r>
            <a:r>
              <a:rPr lang="en-US" dirty="0" smtClean="0"/>
              <a:t>. </a:t>
            </a:r>
            <a:r>
              <a:rPr lang="en-US" dirty="0" err="1" smtClean="0"/>
              <a:t>Nunc</a:t>
            </a:r>
            <a:r>
              <a:rPr lang="en-US" dirty="0" smtClean="0"/>
              <a:t> </a:t>
            </a:r>
            <a:r>
              <a:rPr lang="en-US" dirty="0" err="1" smtClean="0"/>
              <a:t>cursus</a:t>
            </a:r>
            <a:r>
              <a:rPr lang="en-US" dirty="0" smtClean="0"/>
              <a:t> </a:t>
            </a:r>
            <a:r>
              <a:rPr lang="en-US" dirty="0" err="1" smtClean="0"/>
              <a:t>velit</a:t>
            </a:r>
            <a:r>
              <a:rPr lang="en-US" dirty="0" smtClean="0"/>
              <a:t> </a:t>
            </a:r>
            <a:r>
              <a:rPr lang="en-US" dirty="0" err="1" smtClean="0"/>
              <a:t>nec</a:t>
            </a:r>
            <a:r>
              <a:rPr lang="en-US" dirty="0" smtClean="0"/>
              <a:t> </a:t>
            </a:r>
            <a:r>
              <a:rPr lang="en-US" dirty="0" err="1" smtClean="0"/>
              <a:t>massa</a:t>
            </a:r>
            <a:r>
              <a:rPr lang="en-US" dirty="0" smtClean="0"/>
              <a:t> </a:t>
            </a:r>
            <a:r>
              <a:rPr lang="en-US" dirty="0" err="1" smtClean="0"/>
              <a:t>congue</a:t>
            </a:r>
            <a:r>
              <a:rPr lang="en-US" dirty="0" smtClean="0"/>
              <a:t> </a:t>
            </a:r>
            <a:r>
              <a:rPr lang="en-US" dirty="0" err="1" smtClean="0"/>
              <a:t>dapibus</a:t>
            </a:r>
            <a:r>
              <a:rPr lang="en-US" dirty="0" smtClean="0"/>
              <a:t>. </a:t>
            </a:r>
            <a:r>
              <a:rPr lang="en-US" dirty="0" err="1" smtClean="0"/>
              <a:t>Suspendisse</a:t>
            </a:r>
            <a:r>
              <a:rPr lang="en-US" dirty="0" smtClean="0"/>
              <a:t> id </a:t>
            </a:r>
            <a:r>
              <a:rPr lang="en-US" dirty="0" err="1" smtClean="0"/>
              <a:t>posuere</a:t>
            </a:r>
            <a:r>
              <a:rPr lang="en-US" dirty="0" smtClean="0"/>
              <a:t> quam, non </a:t>
            </a:r>
            <a:r>
              <a:rPr lang="en-US" dirty="0" err="1" smtClean="0"/>
              <a:t>suscipit</a:t>
            </a:r>
            <a:r>
              <a:rPr lang="en-US" dirty="0" smtClean="0"/>
              <a:t> lacus. </a:t>
            </a:r>
            <a:r>
              <a:rPr lang="en-US" dirty="0" err="1" smtClean="0"/>
              <a:t>Donec</a:t>
            </a:r>
            <a:r>
              <a:rPr lang="en-US" dirty="0" smtClean="0"/>
              <a:t> </a:t>
            </a:r>
            <a:r>
              <a:rPr lang="en-US" dirty="0" err="1" smtClean="0"/>
              <a:t>quis</a:t>
            </a:r>
            <a:r>
              <a:rPr lang="en-US" dirty="0" smtClean="0"/>
              <a:t> </a:t>
            </a:r>
            <a:r>
              <a:rPr lang="en-US" dirty="0" err="1" smtClean="0"/>
              <a:t>lorem</a:t>
            </a:r>
            <a:r>
              <a:rPr lang="en-US" dirty="0" smtClean="0"/>
              <a:t> </a:t>
            </a:r>
            <a:r>
              <a:rPr lang="en-US" dirty="0" err="1" smtClean="0"/>
              <a:t>felis</a:t>
            </a:r>
            <a:r>
              <a:rPr lang="en-US" dirty="0" smtClean="0"/>
              <a:t>. </a:t>
            </a:r>
            <a:endParaRPr lang="en-US" dirty="0"/>
          </a:p>
        </p:txBody>
      </p:sp>
      <p:sp>
        <p:nvSpPr>
          <p:cNvPr id="94" name="Rectangle 93"/>
          <p:cNvSpPr/>
          <p:nvPr/>
        </p:nvSpPr>
        <p:spPr>
          <a:xfrm>
            <a:off x="3052153" y="5276269"/>
            <a:ext cx="3429000" cy="646331"/>
          </a:xfrm>
          <a:prstGeom prst="rect">
            <a:avLst/>
          </a:prstGeom>
        </p:spPr>
        <p:txBody>
          <a:bodyPr>
            <a:spAutoFit/>
          </a:bodyPr>
          <a:lstStyle/>
          <a:p>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vitae </a:t>
            </a:r>
            <a:r>
              <a:rPr lang="en-US" dirty="0" err="1" smtClean="0"/>
              <a:t>suscipit</a:t>
            </a:r>
            <a:r>
              <a:rPr lang="en-US" dirty="0" smtClean="0"/>
              <a:t> </a:t>
            </a:r>
            <a:r>
              <a:rPr lang="en-US" dirty="0" err="1" smtClean="0"/>
              <a:t>arcu</a:t>
            </a:r>
            <a:r>
              <a:rPr lang="en-US" dirty="0" smtClean="0"/>
              <a:t>. </a:t>
            </a:r>
            <a:r>
              <a:rPr lang="en-US" dirty="0" err="1" smtClean="0"/>
              <a:t>Donec</a:t>
            </a:r>
            <a:r>
              <a:rPr lang="en-US" dirty="0" smtClean="0"/>
              <a:t> </a:t>
            </a:r>
            <a:r>
              <a:rPr lang="en-US" dirty="0" err="1" smtClean="0"/>
              <a:t>pharetra</a:t>
            </a:r>
            <a:r>
              <a:rPr lang="en-US" dirty="0" smtClean="0"/>
              <a:t> nisi et </a:t>
            </a:r>
            <a:r>
              <a:rPr lang="en-US" dirty="0" err="1" smtClean="0"/>
              <a:t>sapien</a:t>
            </a:r>
            <a:r>
              <a:rPr lang="en-US" dirty="0" smtClean="0"/>
              <a:t> </a:t>
            </a:r>
            <a:r>
              <a:rPr lang="en-US" dirty="0" err="1" smtClean="0"/>
              <a:t>suscipit</a:t>
            </a:r>
            <a:r>
              <a:rPr lang="en-US" dirty="0" smtClean="0"/>
              <a:t> </a:t>
            </a:r>
            <a:r>
              <a:rPr lang="en-US" dirty="0" err="1" smtClean="0"/>
              <a:t>fringilla</a:t>
            </a:r>
            <a:r>
              <a:rPr lang="en-US" dirty="0" smtClean="0"/>
              <a:t>. </a:t>
            </a:r>
            <a:r>
              <a:rPr lang="en-US" dirty="0" err="1" smtClean="0"/>
              <a:t>Curabitur</a:t>
            </a:r>
            <a:r>
              <a:rPr lang="en-US" dirty="0" smtClean="0"/>
              <a:t> at </a:t>
            </a:r>
            <a:r>
              <a:rPr lang="en-US" dirty="0" err="1" smtClean="0"/>
              <a:t>pretium</a:t>
            </a:r>
            <a:r>
              <a:rPr lang="en-US" dirty="0" smtClean="0"/>
              <a:t> </a:t>
            </a:r>
            <a:r>
              <a:rPr lang="en-US" dirty="0" err="1" smtClean="0"/>
              <a:t>nunc</a:t>
            </a:r>
            <a:r>
              <a:rPr lang="en-US" dirty="0" smtClean="0"/>
              <a:t>, a </a:t>
            </a:r>
            <a:r>
              <a:rPr lang="en-US" dirty="0" err="1" smtClean="0"/>
              <a:t>pellentesque</a:t>
            </a:r>
            <a:r>
              <a:rPr lang="en-US" dirty="0" smtClean="0"/>
              <a:t> quam. Nam </a:t>
            </a:r>
            <a:r>
              <a:rPr lang="en-US" dirty="0" err="1" smtClean="0"/>
              <a:t>nec</a:t>
            </a:r>
            <a:r>
              <a:rPr lang="en-US" dirty="0" smtClean="0"/>
              <a:t> lacus </a:t>
            </a:r>
            <a:r>
              <a:rPr lang="en-US" dirty="0" err="1" smtClean="0"/>
              <a:t>maximus</a:t>
            </a:r>
            <a:r>
              <a:rPr lang="en-US" dirty="0" smtClean="0"/>
              <a:t>, </a:t>
            </a:r>
            <a:r>
              <a:rPr lang="en-US" dirty="0" err="1" smtClean="0"/>
              <a:t>maximus</a:t>
            </a:r>
            <a:r>
              <a:rPr lang="en-US" dirty="0" smtClean="0"/>
              <a:t> </a:t>
            </a:r>
            <a:r>
              <a:rPr lang="en-US" dirty="0" err="1" smtClean="0"/>
              <a:t>mauris</a:t>
            </a:r>
            <a:r>
              <a:rPr lang="en-US" dirty="0" smtClean="0"/>
              <a:t> </a:t>
            </a:r>
            <a:r>
              <a:rPr lang="en-US" dirty="0" err="1" smtClean="0"/>
              <a:t>suscipit</a:t>
            </a:r>
            <a:r>
              <a:rPr lang="en-US" dirty="0" smtClean="0"/>
              <a:t>, </a:t>
            </a:r>
            <a:r>
              <a:rPr lang="en-US" dirty="0" err="1" smtClean="0"/>
              <a:t>pulvinar</a:t>
            </a:r>
            <a:r>
              <a:rPr lang="en-US" dirty="0" smtClean="0"/>
              <a:t> diam. </a:t>
            </a:r>
            <a:endParaRPr lang="en-US" dirty="0"/>
          </a:p>
        </p:txBody>
      </p:sp>
      <p:sp>
        <p:nvSpPr>
          <p:cNvPr id="95" name="TextBox 94"/>
          <p:cNvSpPr txBox="1"/>
          <p:nvPr/>
        </p:nvSpPr>
        <p:spPr>
          <a:xfrm>
            <a:off x="458671" y="4183436"/>
            <a:ext cx="1582484" cy="523220"/>
          </a:xfrm>
          <a:prstGeom prst="rect">
            <a:avLst/>
          </a:prstGeom>
          <a:noFill/>
        </p:spPr>
        <p:txBody>
          <a:bodyPr wrap="none" rtlCol="0">
            <a:spAutoFit/>
          </a:bodyPr>
          <a:lstStyle/>
          <a:p>
            <a:r>
              <a:rPr lang="en-US" sz="2800" b="1" dirty="0" smtClean="0">
                <a:latin typeface="Avenir Black"/>
                <a:cs typeface="Avenir Black"/>
              </a:rPr>
              <a:t>Services </a:t>
            </a:r>
            <a:endParaRPr lang="en-US" sz="2800" b="1" dirty="0">
              <a:latin typeface="Avenir Black"/>
              <a:cs typeface="Avenir Black"/>
            </a:endParaRPr>
          </a:p>
        </p:txBody>
      </p:sp>
      <p:sp>
        <p:nvSpPr>
          <p:cNvPr id="96" name="TextBox 95"/>
          <p:cNvSpPr txBox="1"/>
          <p:nvPr/>
        </p:nvSpPr>
        <p:spPr>
          <a:xfrm>
            <a:off x="458671" y="2212365"/>
            <a:ext cx="1069524" cy="523220"/>
          </a:xfrm>
          <a:prstGeom prst="rect">
            <a:avLst/>
          </a:prstGeom>
          <a:noFill/>
        </p:spPr>
        <p:txBody>
          <a:bodyPr wrap="none" rtlCol="0">
            <a:spAutoFit/>
          </a:bodyPr>
          <a:lstStyle/>
          <a:p>
            <a:r>
              <a:rPr lang="en-US" sz="2800" b="1" dirty="0" smtClean="0">
                <a:latin typeface="Avenir Black"/>
                <a:cs typeface="Avenir Black"/>
              </a:rPr>
              <a:t>Book</a:t>
            </a:r>
            <a:endParaRPr lang="en-US" sz="2800" b="1" dirty="0">
              <a:latin typeface="Avenir Black"/>
              <a:cs typeface="Avenir Black"/>
            </a:endParaRPr>
          </a:p>
        </p:txBody>
      </p:sp>
      <p:sp>
        <p:nvSpPr>
          <p:cNvPr id="101" name="TextBox 100"/>
          <p:cNvSpPr txBox="1"/>
          <p:nvPr/>
        </p:nvSpPr>
        <p:spPr>
          <a:xfrm>
            <a:off x="458671" y="1478835"/>
            <a:ext cx="3302446" cy="523220"/>
          </a:xfrm>
          <a:prstGeom prst="rect">
            <a:avLst/>
          </a:prstGeom>
          <a:noFill/>
        </p:spPr>
        <p:txBody>
          <a:bodyPr wrap="none" rtlCol="0">
            <a:spAutoFit/>
          </a:bodyPr>
          <a:lstStyle/>
          <a:p>
            <a:r>
              <a:rPr lang="en-US" sz="2800" b="1" dirty="0" smtClean="0">
                <a:latin typeface="Avenir Black"/>
                <a:cs typeface="Avenir Black"/>
              </a:rPr>
              <a:t>Welcome, {name}!</a:t>
            </a:r>
            <a:endParaRPr lang="en-US" sz="2800" b="1" dirty="0">
              <a:latin typeface="Avenir Black"/>
              <a:cs typeface="Avenir Black"/>
            </a:endParaRPr>
          </a:p>
        </p:txBody>
      </p:sp>
    </p:spTree>
    <p:extLst>
      <p:ext uri="{BB962C8B-B14F-4D97-AF65-F5344CB8AC3E}">
        <p14:creationId xmlns:p14="http://schemas.microsoft.com/office/powerpoint/2010/main" val="3787401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2902199" y="2920648"/>
            <a:ext cx="1521420" cy="338554"/>
          </a:xfrm>
          <a:prstGeom prst="rect">
            <a:avLst/>
          </a:prstGeom>
        </p:spPr>
        <p:txBody>
          <a:bodyPr wrap="none">
            <a:spAutoFit/>
          </a:bodyPr>
          <a:lstStyle/>
          <a:p>
            <a:r>
              <a:rPr lang="en-US" sz="1600" b="1" dirty="0" smtClean="0">
                <a:latin typeface="Avenir Black"/>
                <a:cs typeface="Avenir Black"/>
              </a:rPr>
              <a:t>Name of Item </a:t>
            </a:r>
            <a:endParaRPr lang="en-US" sz="1600" b="1" dirty="0">
              <a:latin typeface="Avenir Black"/>
              <a:cs typeface="Avenir Black"/>
            </a:endParaRPr>
          </a:p>
        </p:txBody>
      </p:sp>
      <p:sp>
        <p:nvSpPr>
          <p:cNvPr id="63" name="Rectangle 62"/>
          <p:cNvSpPr/>
          <p:nvPr/>
        </p:nvSpPr>
        <p:spPr>
          <a:xfrm>
            <a:off x="308717" y="2920648"/>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308717" y="2964749"/>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308717" y="2964749"/>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4" name="Rectangle 93"/>
          <p:cNvSpPr/>
          <p:nvPr/>
        </p:nvSpPr>
        <p:spPr>
          <a:xfrm>
            <a:off x="2902199" y="3259202"/>
            <a:ext cx="3429000" cy="923330"/>
          </a:xfrm>
          <a:prstGeom prst="rect">
            <a:avLst/>
          </a:prstGeom>
        </p:spPr>
        <p:txBody>
          <a:bodyPr>
            <a:spAutoFit/>
          </a:bodyPr>
          <a:lstStyle/>
          <a:p>
            <a:r>
              <a:rPr lang="en-US" dirty="0" smtClean="0"/>
              <a:t>Item Details </a:t>
            </a:r>
          </a:p>
          <a:p>
            <a:r>
              <a:rPr lang="en-US" dirty="0" smtClean="0"/>
              <a:t>Item Details </a:t>
            </a:r>
          </a:p>
          <a:p>
            <a:r>
              <a:rPr lang="en-US" dirty="0" smtClean="0"/>
              <a:t>Item Detail </a:t>
            </a:r>
          </a:p>
          <a:p>
            <a:r>
              <a:rPr lang="en-US" dirty="0" smtClean="0"/>
              <a:t>Compatibility </a:t>
            </a:r>
          </a:p>
          <a:p>
            <a:r>
              <a:rPr lang="en-US" dirty="0" smtClean="0"/>
              <a:t>Compatibility </a:t>
            </a:r>
          </a:p>
          <a:p>
            <a:endParaRPr lang="en-US" dirty="0" smtClean="0"/>
          </a:p>
        </p:txBody>
      </p:sp>
      <p:sp>
        <p:nvSpPr>
          <p:cNvPr id="95" name="TextBox 94"/>
          <p:cNvSpPr txBox="1"/>
          <p:nvPr/>
        </p:nvSpPr>
        <p:spPr>
          <a:xfrm>
            <a:off x="308717" y="2166369"/>
            <a:ext cx="3144453" cy="523220"/>
          </a:xfrm>
          <a:prstGeom prst="rect">
            <a:avLst/>
          </a:prstGeom>
          <a:noFill/>
        </p:spPr>
        <p:txBody>
          <a:bodyPr wrap="none" rtlCol="0">
            <a:spAutoFit/>
          </a:bodyPr>
          <a:lstStyle/>
          <a:p>
            <a:r>
              <a:rPr lang="en-US" sz="2800" b="1" dirty="0" smtClean="0">
                <a:latin typeface="Avenir Black"/>
                <a:cs typeface="Avenir Black"/>
              </a:rPr>
              <a:t>Item is Available! </a:t>
            </a:r>
            <a:endParaRPr lang="en-US" sz="2800" b="1" dirty="0">
              <a:latin typeface="Avenir Black"/>
              <a:cs typeface="Avenir Black"/>
            </a:endParaRPr>
          </a:p>
        </p:txBody>
      </p:sp>
      <p:sp>
        <p:nvSpPr>
          <p:cNvPr id="38" name="Rectangle 37"/>
          <p:cNvSpPr/>
          <p:nvPr/>
        </p:nvSpPr>
        <p:spPr>
          <a:xfrm>
            <a:off x="2911968" y="4207785"/>
            <a:ext cx="2388672"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Keep Shopping </a:t>
            </a:r>
            <a:endParaRPr lang="en-US" sz="1600" dirty="0">
              <a:solidFill>
                <a:srgbClr val="000000"/>
              </a:solidFill>
            </a:endParaRPr>
          </a:p>
        </p:txBody>
      </p:sp>
      <p:sp>
        <p:nvSpPr>
          <p:cNvPr id="39" name="Rectangle 38"/>
          <p:cNvSpPr/>
          <p:nvPr/>
        </p:nvSpPr>
        <p:spPr>
          <a:xfrm>
            <a:off x="2902199" y="4933946"/>
            <a:ext cx="2398441"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PROCEED TO CHECKOUT </a:t>
            </a:r>
            <a:endParaRPr lang="en-US" sz="1600" dirty="0">
              <a:solidFill>
                <a:srgbClr val="000000"/>
              </a:solidFill>
            </a:endParaRPr>
          </a:p>
        </p:txBody>
      </p:sp>
    </p:spTree>
    <p:extLst>
      <p:ext uri="{BB962C8B-B14F-4D97-AF65-F5344CB8AC3E}">
        <p14:creationId xmlns:p14="http://schemas.microsoft.com/office/powerpoint/2010/main" val="3456342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57154" y="2277808"/>
            <a:ext cx="928459" cy="523220"/>
          </a:xfrm>
          <a:prstGeom prst="rect">
            <a:avLst/>
          </a:prstGeom>
          <a:noFill/>
        </p:spPr>
        <p:txBody>
          <a:bodyPr wrap="none" rtlCol="0">
            <a:spAutoFit/>
          </a:bodyPr>
          <a:lstStyle/>
          <a:p>
            <a:r>
              <a:rPr lang="en-US" sz="2800" b="1" dirty="0" smtClean="0">
                <a:latin typeface="Avenir Black"/>
                <a:cs typeface="Avenir Black"/>
              </a:rPr>
              <a:t>Cart </a:t>
            </a:r>
            <a:endParaRPr lang="en-US" sz="2800" b="1" dirty="0">
              <a:latin typeface="Avenir Black"/>
              <a:cs typeface="Avenir Black"/>
            </a:endParaRPr>
          </a:p>
        </p:txBody>
      </p:sp>
      <p:sp>
        <p:nvSpPr>
          <p:cNvPr id="12" name="Rectangle 11"/>
          <p:cNvSpPr/>
          <p:nvPr/>
        </p:nvSpPr>
        <p:spPr>
          <a:xfrm>
            <a:off x="457154" y="3109786"/>
            <a:ext cx="928860" cy="338554"/>
          </a:xfrm>
          <a:prstGeom prst="rect">
            <a:avLst/>
          </a:prstGeom>
        </p:spPr>
        <p:txBody>
          <a:bodyPr wrap="none">
            <a:spAutoFit/>
          </a:bodyPr>
          <a:lstStyle/>
          <a:p>
            <a:r>
              <a:rPr lang="en-US" sz="1600" b="1" dirty="0" smtClean="0">
                <a:latin typeface="Avenir Black"/>
                <a:cs typeface="Avenir Black"/>
              </a:rPr>
              <a:t>Item #1 </a:t>
            </a:r>
            <a:endParaRPr lang="en-US" sz="1600" b="1" dirty="0">
              <a:latin typeface="Avenir Black"/>
              <a:cs typeface="Avenir Black"/>
            </a:endParaRPr>
          </a:p>
        </p:txBody>
      </p:sp>
      <p:sp>
        <p:nvSpPr>
          <p:cNvPr id="13" name="Rectangle 12"/>
          <p:cNvSpPr/>
          <p:nvPr/>
        </p:nvSpPr>
        <p:spPr>
          <a:xfrm>
            <a:off x="457154" y="3448340"/>
            <a:ext cx="3429000" cy="507831"/>
          </a:xfrm>
          <a:prstGeom prst="rect">
            <a:avLst/>
          </a:prstGeom>
        </p:spPr>
        <p:txBody>
          <a:bodyPr>
            <a:spAutoFit/>
          </a:bodyPr>
          <a:lstStyle/>
          <a:p>
            <a:r>
              <a:rPr lang="en-US" dirty="0" smtClean="0"/>
              <a:t>Item information </a:t>
            </a:r>
          </a:p>
          <a:p>
            <a:r>
              <a:rPr lang="en-US" dirty="0" smtClean="0"/>
              <a:t>Item Information </a:t>
            </a:r>
          </a:p>
          <a:p>
            <a:r>
              <a:rPr lang="en-US" dirty="0" smtClean="0"/>
              <a:t>Item Information </a:t>
            </a:r>
          </a:p>
        </p:txBody>
      </p:sp>
      <p:sp>
        <p:nvSpPr>
          <p:cNvPr id="15" name="Rectangle 14"/>
          <p:cNvSpPr/>
          <p:nvPr/>
        </p:nvSpPr>
        <p:spPr>
          <a:xfrm>
            <a:off x="466922" y="5328504"/>
            <a:ext cx="2388672"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Keep Shopping </a:t>
            </a:r>
            <a:endParaRPr lang="en-US" sz="1600" dirty="0">
              <a:solidFill>
                <a:srgbClr val="000000"/>
              </a:solidFill>
            </a:endParaRPr>
          </a:p>
        </p:txBody>
      </p:sp>
      <p:sp>
        <p:nvSpPr>
          <p:cNvPr id="16" name="Rectangle 15"/>
          <p:cNvSpPr/>
          <p:nvPr/>
        </p:nvSpPr>
        <p:spPr>
          <a:xfrm>
            <a:off x="458671" y="4251989"/>
            <a:ext cx="928860" cy="338554"/>
          </a:xfrm>
          <a:prstGeom prst="rect">
            <a:avLst/>
          </a:prstGeom>
        </p:spPr>
        <p:txBody>
          <a:bodyPr wrap="none">
            <a:spAutoFit/>
          </a:bodyPr>
          <a:lstStyle/>
          <a:p>
            <a:r>
              <a:rPr lang="en-US" sz="1600" b="1" dirty="0" smtClean="0">
                <a:latin typeface="Avenir Black"/>
                <a:cs typeface="Avenir Black"/>
              </a:rPr>
              <a:t>Item #2 </a:t>
            </a:r>
            <a:endParaRPr lang="en-US" sz="1600" b="1" dirty="0">
              <a:latin typeface="Avenir Black"/>
              <a:cs typeface="Avenir Black"/>
            </a:endParaRPr>
          </a:p>
        </p:txBody>
      </p:sp>
      <p:sp>
        <p:nvSpPr>
          <p:cNvPr id="17" name="Rectangle 16"/>
          <p:cNvSpPr/>
          <p:nvPr/>
        </p:nvSpPr>
        <p:spPr>
          <a:xfrm>
            <a:off x="458671" y="4590543"/>
            <a:ext cx="3429000" cy="507831"/>
          </a:xfrm>
          <a:prstGeom prst="rect">
            <a:avLst/>
          </a:prstGeom>
        </p:spPr>
        <p:txBody>
          <a:bodyPr>
            <a:spAutoFit/>
          </a:bodyPr>
          <a:lstStyle/>
          <a:p>
            <a:r>
              <a:rPr lang="en-US" dirty="0" smtClean="0"/>
              <a:t>Item information </a:t>
            </a:r>
          </a:p>
          <a:p>
            <a:r>
              <a:rPr lang="en-US" dirty="0" smtClean="0"/>
              <a:t>Item Information </a:t>
            </a:r>
          </a:p>
          <a:p>
            <a:r>
              <a:rPr lang="en-US" dirty="0" smtClean="0"/>
              <a:t>Item Information </a:t>
            </a:r>
          </a:p>
        </p:txBody>
      </p:sp>
      <p:sp>
        <p:nvSpPr>
          <p:cNvPr id="18" name="Rectangle 17"/>
          <p:cNvSpPr/>
          <p:nvPr/>
        </p:nvSpPr>
        <p:spPr>
          <a:xfrm>
            <a:off x="457153" y="6054665"/>
            <a:ext cx="2398441"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PROCEED TO CHECKOUT </a:t>
            </a:r>
            <a:endParaRPr lang="en-US" sz="1600" dirty="0">
              <a:solidFill>
                <a:srgbClr val="000000"/>
              </a:solidFill>
            </a:endParaRPr>
          </a:p>
        </p:txBody>
      </p:sp>
    </p:spTree>
    <p:extLst>
      <p:ext uri="{BB962C8B-B14F-4D97-AF65-F5344CB8AC3E}">
        <p14:creationId xmlns:p14="http://schemas.microsoft.com/office/powerpoint/2010/main" val="889000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58671" y="1643436"/>
            <a:ext cx="1800493" cy="523220"/>
          </a:xfrm>
          <a:prstGeom prst="rect">
            <a:avLst/>
          </a:prstGeom>
          <a:noFill/>
        </p:spPr>
        <p:txBody>
          <a:bodyPr wrap="none" rtlCol="0">
            <a:spAutoFit/>
          </a:bodyPr>
          <a:lstStyle/>
          <a:p>
            <a:r>
              <a:rPr lang="en-US" sz="2800" b="1" dirty="0" smtClean="0">
                <a:latin typeface="Avenir Black"/>
                <a:cs typeface="Avenir Black"/>
              </a:rPr>
              <a:t>Checkout</a:t>
            </a:r>
            <a:endParaRPr lang="en-US" sz="2800" b="1" dirty="0">
              <a:latin typeface="Avenir Black"/>
              <a:cs typeface="Avenir Black"/>
            </a:endParaRPr>
          </a:p>
        </p:txBody>
      </p:sp>
      <p:sp>
        <p:nvSpPr>
          <p:cNvPr id="12" name="Rectangle 11"/>
          <p:cNvSpPr/>
          <p:nvPr/>
        </p:nvSpPr>
        <p:spPr>
          <a:xfrm>
            <a:off x="458671" y="2475414"/>
            <a:ext cx="2228472" cy="338554"/>
          </a:xfrm>
          <a:prstGeom prst="rect">
            <a:avLst/>
          </a:prstGeom>
        </p:spPr>
        <p:txBody>
          <a:bodyPr wrap="none">
            <a:spAutoFit/>
          </a:bodyPr>
          <a:lstStyle/>
          <a:p>
            <a:r>
              <a:rPr lang="en-US" sz="1600" b="1" dirty="0" smtClean="0">
                <a:latin typeface="Avenir Black"/>
                <a:cs typeface="Avenir Black"/>
              </a:rPr>
              <a:t>Shipping Information </a:t>
            </a:r>
            <a:endParaRPr lang="en-US" sz="1600" b="1" dirty="0">
              <a:latin typeface="Avenir Black"/>
              <a:cs typeface="Avenir Black"/>
            </a:endParaRPr>
          </a:p>
        </p:txBody>
      </p:sp>
      <p:sp>
        <p:nvSpPr>
          <p:cNvPr id="13" name="Rectangle 12"/>
          <p:cNvSpPr/>
          <p:nvPr/>
        </p:nvSpPr>
        <p:spPr>
          <a:xfrm>
            <a:off x="458671" y="2813968"/>
            <a:ext cx="3429000" cy="507831"/>
          </a:xfrm>
          <a:prstGeom prst="rect">
            <a:avLst/>
          </a:prstGeom>
        </p:spPr>
        <p:txBody>
          <a:bodyPr>
            <a:spAutoFit/>
          </a:bodyPr>
          <a:lstStyle/>
          <a:p>
            <a:r>
              <a:rPr lang="en-US" dirty="0" smtClean="0"/>
              <a:t>First Name </a:t>
            </a:r>
          </a:p>
          <a:p>
            <a:r>
              <a:rPr lang="en-US" dirty="0" smtClean="0"/>
              <a:t>Last Name </a:t>
            </a:r>
          </a:p>
          <a:p>
            <a:r>
              <a:rPr lang="en-US" dirty="0" smtClean="0"/>
              <a:t>Full Address </a:t>
            </a:r>
          </a:p>
        </p:txBody>
      </p:sp>
      <p:sp>
        <p:nvSpPr>
          <p:cNvPr id="15" name="Rectangle 14"/>
          <p:cNvSpPr/>
          <p:nvPr/>
        </p:nvSpPr>
        <p:spPr>
          <a:xfrm>
            <a:off x="460187" y="5900663"/>
            <a:ext cx="2226955"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PLACE YOUR ORDER</a:t>
            </a:r>
            <a:endParaRPr lang="en-US" sz="1600" dirty="0">
              <a:solidFill>
                <a:srgbClr val="000000"/>
              </a:solidFill>
            </a:endParaRPr>
          </a:p>
        </p:txBody>
      </p:sp>
      <p:sp>
        <p:nvSpPr>
          <p:cNvPr id="11" name="Rectangle 10"/>
          <p:cNvSpPr/>
          <p:nvPr/>
        </p:nvSpPr>
        <p:spPr>
          <a:xfrm>
            <a:off x="458671" y="3669343"/>
            <a:ext cx="928860" cy="338554"/>
          </a:xfrm>
          <a:prstGeom prst="rect">
            <a:avLst/>
          </a:prstGeom>
        </p:spPr>
        <p:txBody>
          <a:bodyPr wrap="none">
            <a:spAutoFit/>
          </a:bodyPr>
          <a:lstStyle/>
          <a:p>
            <a:r>
              <a:rPr lang="en-US" sz="1600" b="1" dirty="0" smtClean="0">
                <a:latin typeface="Avenir Black"/>
                <a:cs typeface="Avenir Black"/>
              </a:rPr>
              <a:t>Item #1 </a:t>
            </a:r>
            <a:endParaRPr lang="en-US" sz="1600" b="1" dirty="0">
              <a:latin typeface="Avenir Black"/>
              <a:cs typeface="Avenir Black"/>
            </a:endParaRPr>
          </a:p>
        </p:txBody>
      </p:sp>
      <p:sp>
        <p:nvSpPr>
          <p:cNvPr id="14" name="Rectangle 13"/>
          <p:cNvSpPr/>
          <p:nvPr/>
        </p:nvSpPr>
        <p:spPr>
          <a:xfrm>
            <a:off x="460188" y="4811546"/>
            <a:ext cx="928860" cy="338554"/>
          </a:xfrm>
          <a:prstGeom prst="rect">
            <a:avLst/>
          </a:prstGeom>
        </p:spPr>
        <p:txBody>
          <a:bodyPr wrap="none">
            <a:spAutoFit/>
          </a:bodyPr>
          <a:lstStyle/>
          <a:p>
            <a:r>
              <a:rPr lang="en-US" sz="1600" b="1" dirty="0" smtClean="0">
                <a:latin typeface="Avenir Black"/>
                <a:cs typeface="Avenir Black"/>
              </a:rPr>
              <a:t>Item #2 </a:t>
            </a:r>
            <a:endParaRPr lang="en-US" sz="1600" b="1" dirty="0">
              <a:latin typeface="Avenir Black"/>
              <a:cs typeface="Avenir Black"/>
            </a:endParaRPr>
          </a:p>
        </p:txBody>
      </p:sp>
      <p:sp>
        <p:nvSpPr>
          <p:cNvPr id="16" name="Rectangle 15"/>
          <p:cNvSpPr/>
          <p:nvPr/>
        </p:nvSpPr>
        <p:spPr>
          <a:xfrm>
            <a:off x="460187" y="5195517"/>
            <a:ext cx="1519903" cy="507831"/>
          </a:xfrm>
          <a:prstGeom prst="rect">
            <a:avLst/>
          </a:prstGeom>
        </p:spPr>
        <p:txBody>
          <a:bodyPr wrap="square">
            <a:spAutoFit/>
          </a:bodyPr>
          <a:lstStyle/>
          <a:p>
            <a:r>
              <a:rPr lang="en-US" dirty="0" smtClean="0"/>
              <a:t>Item information </a:t>
            </a:r>
          </a:p>
          <a:p>
            <a:r>
              <a:rPr lang="en-US" dirty="0" smtClean="0"/>
              <a:t>Item Information </a:t>
            </a:r>
          </a:p>
          <a:p>
            <a:r>
              <a:rPr lang="en-US" dirty="0" smtClean="0"/>
              <a:t>Item Information </a:t>
            </a:r>
          </a:p>
        </p:txBody>
      </p:sp>
      <p:sp>
        <p:nvSpPr>
          <p:cNvPr id="17" name="Rectangle 16"/>
          <p:cNvSpPr/>
          <p:nvPr/>
        </p:nvSpPr>
        <p:spPr>
          <a:xfrm>
            <a:off x="458671" y="4007897"/>
            <a:ext cx="1519903" cy="507831"/>
          </a:xfrm>
          <a:prstGeom prst="rect">
            <a:avLst/>
          </a:prstGeom>
        </p:spPr>
        <p:txBody>
          <a:bodyPr wrap="square">
            <a:spAutoFit/>
          </a:bodyPr>
          <a:lstStyle/>
          <a:p>
            <a:r>
              <a:rPr lang="en-US" dirty="0" smtClean="0"/>
              <a:t>Item information </a:t>
            </a:r>
          </a:p>
          <a:p>
            <a:r>
              <a:rPr lang="en-US" dirty="0" smtClean="0"/>
              <a:t>Item Information </a:t>
            </a:r>
          </a:p>
          <a:p>
            <a:r>
              <a:rPr lang="en-US" dirty="0" smtClean="0"/>
              <a:t>Item Information </a:t>
            </a:r>
          </a:p>
        </p:txBody>
      </p:sp>
    </p:spTree>
    <p:extLst>
      <p:ext uri="{BB962C8B-B14F-4D97-AF65-F5344CB8AC3E}">
        <p14:creationId xmlns:p14="http://schemas.microsoft.com/office/powerpoint/2010/main" val="92541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58671" y="1643436"/>
            <a:ext cx="2085922" cy="523220"/>
          </a:xfrm>
          <a:prstGeom prst="rect">
            <a:avLst/>
          </a:prstGeom>
          <a:noFill/>
        </p:spPr>
        <p:txBody>
          <a:bodyPr wrap="none" rtlCol="0">
            <a:spAutoFit/>
          </a:bodyPr>
          <a:lstStyle/>
          <a:p>
            <a:r>
              <a:rPr lang="en-US" sz="2800" b="1" dirty="0" smtClean="0">
                <a:latin typeface="Avenir Black"/>
                <a:cs typeface="Avenir Black"/>
              </a:rPr>
              <a:t>Thank you! </a:t>
            </a:r>
            <a:endParaRPr lang="en-US" sz="2800" b="1" dirty="0">
              <a:latin typeface="Avenir Black"/>
              <a:cs typeface="Avenir Black"/>
            </a:endParaRPr>
          </a:p>
        </p:txBody>
      </p:sp>
      <p:sp>
        <p:nvSpPr>
          <p:cNvPr id="12" name="Rectangle 11"/>
          <p:cNvSpPr/>
          <p:nvPr/>
        </p:nvSpPr>
        <p:spPr>
          <a:xfrm>
            <a:off x="458671" y="2475414"/>
            <a:ext cx="5515777" cy="338554"/>
          </a:xfrm>
          <a:prstGeom prst="rect">
            <a:avLst/>
          </a:prstGeom>
        </p:spPr>
        <p:txBody>
          <a:bodyPr wrap="none">
            <a:spAutoFit/>
          </a:bodyPr>
          <a:lstStyle/>
          <a:p>
            <a:r>
              <a:rPr lang="en-US" sz="1600" b="1" dirty="0" smtClean="0">
                <a:latin typeface="Avenir Black"/>
                <a:cs typeface="Avenir Black"/>
              </a:rPr>
              <a:t>Your order information will be sent in an email shortly! </a:t>
            </a:r>
            <a:endParaRPr lang="en-US" sz="1600" b="1" dirty="0">
              <a:latin typeface="Avenir Black"/>
              <a:cs typeface="Avenir Black"/>
            </a:endParaRPr>
          </a:p>
        </p:txBody>
      </p:sp>
    </p:spTree>
    <p:extLst>
      <p:ext uri="{BB962C8B-B14F-4D97-AF65-F5344CB8AC3E}">
        <p14:creationId xmlns:p14="http://schemas.microsoft.com/office/powerpoint/2010/main" val="4154503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58672" y="1643436"/>
            <a:ext cx="6077204" cy="1815882"/>
          </a:xfrm>
          <a:prstGeom prst="rect">
            <a:avLst/>
          </a:prstGeom>
          <a:noFill/>
        </p:spPr>
        <p:txBody>
          <a:bodyPr wrap="square" rtlCol="0">
            <a:spAutoFit/>
          </a:bodyPr>
          <a:lstStyle/>
          <a:p>
            <a:r>
              <a:rPr lang="en-US" sz="2800" b="1" dirty="0" smtClean="0">
                <a:latin typeface="Avenir Black"/>
                <a:cs typeface="Avenir Black"/>
              </a:rPr>
              <a:t>Sorry, this item is not available during the time you requested.</a:t>
            </a:r>
          </a:p>
          <a:p>
            <a:endParaRPr lang="en-US" sz="2800" b="1" dirty="0">
              <a:latin typeface="Avenir Black"/>
              <a:cs typeface="Avenir Black"/>
            </a:endParaRPr>
          </a:p>
          <a:p>
            <a:r>
              <a:rPr lang="en-US" sz="2800" b="1" dirty="0" smtClean="0">
                <a:latin typeface="Avenir Black"/>
                <a:cs typeface="Avenir Black"/>
              </a:rPr>
              <a:t>Try another date or item.   </a:t>
            </a:r>
            <a:endParaRPr lang="en-US" sz="2800" b="1" dirty="0">
              <a:latin typeface="Avenir Black"/>
              <a:cs typeface="Avenir Black"/>
            </a:endParaRPr>
          </a:p>
        </p:txBody>
      </p:sp>
      <p:sp>
        <p:nvSpPr>
          <p:cNvPr id="12" name="Rectangle 11"/>
          <p:cNvSpPr/>
          <p:nvPr/>
        </p:nvSpPr>
        <p:spPr>
          <a:xfrm>
            <a:off x="458671" y="3915933"/>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Service Type </a:t>
            </a:r>
            <a:endParaRPr lang="en-US" sz="1400" dirty="0">
              <a:solidFill>
                <a:srgbClr val="000000"/>
              </a:solidFill>
              <a:latin typeface="Avenir Book"/>
              <a:cs typeface="Avenir Book"/>
            </a:endParaRPr>
          </a:p>
        </p:txBody>
      </p:sp>
      <p:sp>
        <p:nvSpPr>
          <p:cNvPr id="13" name="Rectangle 12"/>
          <p:cNvSpPr/>
          <p:nvPr/>
        </p:nvSpPr>
        <p:spPr>
          <a:xfrm>
            <a:off x="2028736" y="3915933"/>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Receive Date </a:t>
            </a:r>
            <a:endParaRPr lang="en-US" sz="1400" dirty="0">
              <a:solidFill>
                <a:srgbClr val="000000"/>
              </a:solidFill>
              <a:latin typeface="Avenir Book"/>
              <a:cs typeface="Avenir Book"/>
            </a:endParaRPr>
          </a:p>
        </p:txBody>
      </p:sp>
      <p:sp>
        <p:nvSpPr>
          <p:cNvPr id="14" name="Rectangle 13"/>
          <p:cNvSpPr/>
          <p:nvPr/>
        </p:nvSpPr>
        <p:spPr>
          <a:xfrm>
            <a:off x="3598801" y="3915933"/>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Return Date </a:t>
            </a:r>
            <a:endParaRPr lang="en-US" sz="1400" dirty="0">
              <a:solidFill>
                <a:srgbClr val="000000"/>
              </a:solidFill>
              <a:latin typeface="Avenir Book"/>
              <a:cs typeface="Avenir Book"/>
            </a:endParaRPr>
          </a:p>
        </p:txBody>
      </p:sp>
      <p:sp>
        <p:nvSpPr>
          <p:cNvPr id="15" name="Rectangle 14"/>
          <p:cNvSpPr/>
          <p:nvPr/>
        </p:nvSpPr>
        <p:spPr>
          <a:xfrm>
            <a:off x="5168867" y="3915933"/>
            <a:ext cx="1164310"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Search</a:t>
            </a:r>
            <a:endParaRPr lang="en-US" sz="1400" dirty="0">
              <a:solidFill>
                <a:srgbClr val="000000"/>
              </a:solidFill>
              <a:latin typeface="Avenir Book"/>
              <a:cs typeface="Avenir Book"/>
            </a:endParaRPr>
          </a:p>
        </p:txBody>
      </p:sp>
    </p:spTree>
    <p:extLst>
      <p:ext uri="{BB962C8B-B14F-4D97-AF65-F5344CB8AC3E}">
        <p14:creationId xmlns:p14="http://schemas.microsoft.com/office/powerpoint/2010/main" val="2810667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7398</TotalTime>
  <Words>893</Words>
  <Application>Microsoft Macintosh PowerPoint</Application>
  <PresentationFormat>On-screen Show (4:3)</PresentationFormat>
  <Paragraphs>170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Self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Mariella Paulino</dc:creator>
  <cp:lastModifiedBy>Mariella Paulino</cp:lastModifiedBy>
  <cp:revision>22</cp:revision>
  <dcterms:created xsi:type="dcterms:W3CDTF">2016-10-12T20:34:03Z</dcterms:created>
  <dcterms:modified xsi:type="dcterms:W3CDTF">2016-10-18T01:00:25Z</dcterms:modified>
</cp:coreProperties>
</file>