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80" r:id="rId3"/>
  </p:sldIdLst>
  <p:sldSz cx="6858000" cy="9144000" type="screen4x3"/>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35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0" d="100"/>
          <a:sy n="110" d="100"/>
        </p:scale>
        <p:origin x="-440" y="8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983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3554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82361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35156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2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21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F5BE5-B688-FF42-89B2-94D9E9242ADB}"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6020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F5BE5-B688-FF42-89B2-94D9E9242ADB}" type="datetimeFigureOut">
              <a:rPr lang="en-US" smtClean="0"/>
              <a:t>10/21/16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93072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F5BE5-B688-FF42-89B2-94D9E9242ADB}" type="datetimeFigureOut">
              <a:rPr lang="en-US" smtClean="0"/>
              <a:t>10/21/16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12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F5BE5-B688-FF42-89B2-94D9E9242ADB}" type="datetimeFigureOut">
              <a:rPr lang="en-US" smtClean="0"/>
              <a:t>10/21/16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1509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1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7"/>
            <a:ext cx="2256235" cy="6254751"/>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482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1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5125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45720" tIns="22860" rIns="45720" bIns="228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45720" tIns="22860" rIns="45720" bIns="228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45720" tIns="22860" rIns="45720" bIns="22860" rtlCol="0" anchor="ctr"/>
          <a:lstStyle>
            <a:lvl1pPr algn="l">
              <a:defRPr sz="600">
                <a:solidFill>
                  <a:schemeClr val="tx1">
                    <a:tint val="75000"/>
                  </a:schemeClr>
                </a:solidFill>
              </a:defRPr>
            </a:lvl1pPr>
          </a:lstStyle>
          <a:p>
            <a:fld id="{630F5BE5-B688-FF42-89B2-94D9E9242ADB}" type="datetimeFigureOut">
              <a:rPr lang="en-US" smtClean="0"/>
              <a:t>10/21/16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45720" tIns="22860" rIns="45720" bIns="22860" rtlCol="0" anchor="ctr"/>
          <a:lstStyle>
            <a:lvl1pPr algn="r">
              <a:defRPr sz="600">
                <a:solidFill>
                  <a:schemeClr val="tx1">
                    <a:tint val="75000"/>
                  </a:schemeClr>
                </a:solidFill>
              </a:defRPr>
            </a:lvl1pPr>
          </a:lstStyle>
          <a:p>
            <a:fld id="{1B16F36D-BDE3-4749-877E-B902462B5922}" type="slidenum">
              <a:rPr lang="en-US" smtClean="0"/>
              <a:t>‹#›</a:t>
            </a:fld>
            <a:endParaRPr lang="en-US"/>
          </a:p>
        </p:txBody>
      </p:sp>
    </p:spTree>
    <p:extLst>
      <p:ext uri="{BB962C8B-B14F-4D97-AF65-F5344CB8AC3E}">
        <p14:creationId xmlns:p14="http://schemas.microsoft.com/office/powerpoint/2010/main" val="1509505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86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228600" rtl="0" eaLnBrk="1" latinLnBrk="0" hangingPunct="1">
        <a:spcBef>
          <a:spcPct val="20000"/>
        </a:spcBef>
        <a:buFont typeface="Arial"/>
        <a:buChar char="•"/>
        <a:defRPr sz="1600" kern="1200">
          <a:solidFill>
            <a:schemeClr val="tx1"/>
          </a:solidFill>
          <a:latin typeface="+mn-lt"/>
          <a:ea typeface="+mn-ea"/>
          <a:cs typeface="+mn-cs"/>
        </a:defRPr>
      </a:lvl1pPr>
      <a:lvl2pPr marL="371475" indent="-142875" algn="l" defTabSz="228600" rtl="0" eaLnBrk="1" latinLnBrk="0" hangingPunct="1">
        <a:spcBef>
          <a:spcPct val="20000"/>
        </a:spcBef>
        <a:buFont typeface="Arial"/>
        <a:buChar char="–"/>
        <a:defRPr sz="1400" kern="1200">
          <a:solidFill>
            <a:schemeClr val="tx1"/>
          </a:solidFill>
          <a:latin typeface="+mn-lt"/>
          <a:ea typeface="+mn-ea"/>
          <a:cs typeface="+mn-cs"/>
        </a:defRPr>
      </a:lvl2pPr>
      <a:lvl3pPr marL="571500" indent="-114300" algn="l" defTabSz="228600" rtl="0" eaLnBrk="1" latinLnBrk="0" hangingPunct="1">
        <a:spcBef>
          <a:spcPct val="20000"/>
        </a:spcBef>
        <a:buFont typeface="Arial"/>
        <a:buChar char="•"/>
        <a:defRPr sz="1200" kern="1200">
          <a:solidFill>
            <a:schemeClr val="tx1"/>
          </a:solidFill>
          <a:latin typeface="+mn-lt"/>
          <a:ea typeface="+mn-ea"/>
          <a:cs typeface="+mn-cs"/>
        </a:defRPr>
      </a:lvl3pPr>
      <a:lvl4pPr marL="800100" indent="-114300" algn="l" defTabSz="228600" rtl="0" eaLnBrk="1" latinLnBrk="0" hangingPunct="1">
        <a:spcBef>
          <a:spcPct val="20000"/>
        </a:spcBef>
        <a:buFont typeface="Arial"/>
        <a:buChar char="–"/>
        <a:defRPr sz="1000" kern="1200">
          <a:solidFill>
            <a:schemeClr val="tx1"/>
          </a:solidFill>
          <a:latin typeface="+mn-lt"/>
          <a:ea typeface="+mn-ea"/>
          <a:cs typeface="+mn-cs"/>
        </a:defRPr>
      </a:lvl4pPr>
      <a:lvl5pPr marL="1028700" indent="-114300" algn="l" defTabSz="228600" rtl="0" eaLnBrk="1" latinLnBrk="0" hangingPunct="1">
        <a:spcBef>
          <a:spcPct val="20000"/>
        </a:spcBef>
        <a:buFont typeface="Arial"/>
        <a:buChar char="»"/>
        <a:defRPr sz="1000" kern="1200">
          <a:solidFill>
            <a:schemeClr val="tx1"/>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437039" y="3149783"/>
            <a:ext cx="4553095" cy="1446550"/>
          </a:xfrm>
          <a:prstGeom prst="rect">
            <a:avLst/>
          </a:prstGeom>
          <a:noFill/>
        </p:spPr>
        <p:txBody>
          <a:bodyPr wrap="none" rtlCol="0">
            <a:spAutoFit/>
          </a:bodyPr>
          <a:lstStyle/>
          <a:p>
            <a:r>
              <a:rPr lang="en-US" sz="8800" dirty="0" smtClean="0">
                <a:solidFill>
                  <a:schemeClr val="bg1"/>
                </a:solidFill>
                <a:latin typeface="Avenir Book"/>
                <a:cs typeface="Avenir Book"/>
              </a:rPr>
              <a:t>  Coding</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22515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595820" y="2966950"/>
            <a:ext cx="1500537" cy="33168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165885" y="2966950"/>
            <a:ext cx="1500537" cy="33168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735950" y="2966950"/>
            <a:ext cx="1500537" cy="33168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306016" y="2966950"/>
            <a:ext cx="1112750" cy="331687"/>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6691451" y="1354784"/>
            <a:ext cx="303698" cy="11163"/>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6691452" y="3874501"/>
            <a:ext cx="303698" cy="11163"/>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35932" y="2245531"/>
            <a:ext cx="2209725" cy="523220"/>
          </a:xfrm>
          <a:prstGeom prst="rect">
            <a:avLst/>
          </a:prstGeom>
          <a:noFill/>
        </p:spPr>
        <p:txBody>
          <a:bodyPr wrap="squar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35932" y="1484249"/>
            <a:ext cx="2290544" cy="523220"/>
          </a:xfrm>
          <a:prstGeom prst="rect">
            <a:avLst/>
          </a:prstGeom>
          <a:noFill/>
        </p:spPr>
        <p:txBody>
          <a:bodyPr wrap="square" rtlCol="0">
            <a:spAutoFit/>
          </a:bodyPr>
          <a:lstStyle/>
          <a:p>
            <a:r>
              <a:rPr lang="en-US" sz="2800" b="1" dirty="0" smtClean="0">
                <a:latin typeface="Avenir Black"/>
                <a:cs typeface="Avenir Black"/>
              </a:rPr>
              <a:t>Welcome</a:t>
            </a:r>
            <a:r>
              <a:rPr lang="en-US" sz="2800" b="1" dirty="0">
                <a:latin typeface="Avenir Black"/>
                <a:cs typeface="Avenir Black"/>
              </a:rPr>
              <a:t>!</a:t>
            </a:r>
            <a:endParaRPr lang="en-US" sz="2800" b="1" dirty="0">
              <a:latin typeface="Avenir Black"/>
              <a:cs typeface="Avenir Black"/>
            </a:endParaRPr>
          </a:p>
        </p:txBody>
      </p:sp>
      <p:sp>
        <p:nvSpPr>
          <p:cNvPr id="6" name="Rectangle 5"/>
          <p:cNvSpPr/>
          <p:nvPr/>
        </p:nvSpPr>
        <p:spPr>
          <a:xfrm>
            <a:off x="1912523" y="2966950"/>
            <a:ext cx="242142" cy="33168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482588" y="2966950"/>
            <a:ext cx="242142" cy="33168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052654" y="2966950"/>
            <a:ext cx="242142" cy="33168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917076" y="3049263"/>
            <a:ext cx="177459" cy="183760"/>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481611" y="3049263"/>
            <a:ext cx="177459" cy="183760"/>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5057057" y="3049264"/>
            <a:ext cx="177459" cy="183760"/>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
        <p:nvSpPr>
          <p:cNvPr id="3" name="Rectangle 2"/>
          <p:cNvSpPr/>
          <p:nvPr/>
        </p:nvSpPr>
        <p:spPr>
          <a:xfrm>
            <a:off x="435932" y="2745155"/>
            <a:ext cx="5908591" cy="915246"/>
          </a:xfrm>
          <a:prstGeom prst="rect">
            <a:avLst/>
          </a:prstGeom>
          <a:noFill/>
          <a:ln w="76200" cmpd="sng">
            <a:solidFill>
              <a:srgbClr val="F735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2140708" y="2745155"/>
            <a:ext cx="0" cy="915246"/>
          </a:xfrm>
          <a:prstGeom prst="line">
            <a:avLst/>
          </a:prstGeom>
          <a:ln w="76200" cmpd="sng">
            <a:solidFill>
              <a:srgbClr val="F735A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735950" y="2745155"/>
            <a:ext cx="0" cy="915246"/>
          </a:xfrm>
          <a:prstGeom prst="line">
            <a:avLst/>
          </a:prstGeom>
          <a:ln w="76200" cmpd="sng">
            <a:solidFill>
              <a:srgbClr val="F735A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322431" y="2745155"/>
            <a:ext cx="0" cy="915246"/>
          </a:xfrm>
          <a:prstGeom prst="line">
            <a:avLst/>
          </a:prstGeom>
          <a:ln w="76200" cmpd="sng">
            <a:solidFill>
              <a:srgbClr val="F735A0"/>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5273429" y="2537919"/>
            <a:ext cx="1268041" cy="230832"/>
          </a:xfrm>
          <a:prstGeom prst="rect">
            <a:avLst/>
          </a:prstGeom>
        </p:spPr>
        <p:txBody>
          <a:bodyPr wrap="square">
            <a:spAutoFit/>
          </a:bodyPr>
          <a:lstStyle/>
          <a:p>
            <a:r>
              <a:rPr lang="en-US" dirty="0" smtClean="0">
                <a:solidFill>
                  <a:srgbClr val="F735A0"/>
                </a:solidFill>
                <a:latin typeface="Avenir Black"/>
                <a:cs typeface="Avenir Black"/>
              </a:rPr>
              <a:t>form_ container</a:t>
            </a:r>
            <a:endParaRPr lang="en-US" dirty="0">
              <a:solidFill>
                <a:srgbClr val="F735A0"/>
              </a:solidFill>
              <a:latin typeface="Avenir Black"/>
              <a:cs typeface="Avenir Black"/>
            </a:endParaRPr>
          </a:p>
        </p:txBody>
      </p:sp>
      <p:sp>
        <p:nvSpPr>
          <p:cNvPr id="34" name="Rectangle 33"/>
          <p:cNvSpPr/>
          <p:nvPr/>
        </p:nvSpPr>
        <p:spPr>
          <a:xfrm>
            <a:off x="229513" y="1503624"/>
            <a:ext cx="6388789" cy="2370759"/>
          </a:xfrm>
          <a:prstGeom prst="rect">
            <a:avLst/>
          </a:prstGeom>
          <a:noFill/>
          <a:ln w="76200" cmpd="sng">
            <a:solidFill>
              <a:srgbClr val="0000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0000FF"/>
                </a:solidFill>
              </a:ln>
              <a:solidFill>
                <a:srgbClr val="3366FF"/>
              </a:solidFill>
            </a:endParaRPr>
          </a:p>
        </p:txBody>
      </p:sp>
      <p:sp>
        <p:nvSpPr>
          <p:cNvPr id="35" name="Rectangle 34"/>
          <p:cNvSpPr/>
          <p:nvPr/>
        </p:nvSpPr>
        <p:spPr>
          <a:xfrm>
            <a:off x="5691910" y="1506012"/>
            <a:ext cx="870928" cy="230832"/>
          </a:xfrm>
          <a:prstGeom prst="rect">
            <a:avLst/>
          </a:prstGeom>
        </p:spPr>
        <p:txBody>
          <a:bodyPr wrap="square">
            <a:spAutoFit/>
          </a:bodyPr>
          <a:lstStyle/>
          <a:p>
            <a:r>
              <a:rPr lang="en-US" dirty="0" smtClean="0">
                <a:solidFill>
                  <a:srgbClr val="3366FF"/>
                </a:solidFill>
                <a:latin typeface="Avenir Black"/>
                <a:cs typeface="Avenir Black"/>
              </a:rPr>
              <a:t>container</a:t>
            </a:r>
            <a:endParaRPr lang="en-US" dirty="0">
              <a:solidFill>
                <a:srgbClr val="3366FF"/>
              </a:solidFill>
              <a:latin typeface="Avenir Black"/>
              <a:cs typeface="Avenir Black"/>
            </a:endParaRPr>
          </a:p>
        </p:txBody>
      </p:sp>
      <p:sp>
        <p:nvSpPr>
          <p:cNvPr id="41" name="Rectangle 40"/>
          <p:cNvSpPr/>
          <p:nvPr/>
        </p:nvSpPr>
        <p:spPr>
          <a:xfrm>
            <a:off x="53067" y="1405606"/>
            <a:ext cx="6804933" cy="2777830"/>
          </a:xfrm>
          <a:prstGeom prst="rect">
            <a:avLst/>
          </a:prstGeom>
          <a:noFill/>
          <a:ln w="76200" cmpd="sng">
            <a:solidFill>
              <a:srgbClr val="FF66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0000FF"/>
                </a:solidFill>
              </a:ln>
              <a:solidFill>
                <a:srgbClr val="3366FF"/>
              </a:solidFill>
            </a:endParaRPr>
          </a:p>
        </p:txBody>
      </p:sp>
      <p:sp>
        <p:nvSpPr>
          <p:cNvPr id="45" name="Rectangle 44"/>
          <p:cNvSpPr/>
          <p:nvPr/>
        </p:nvSpPr>
        <p:spPr>
          <a:xfrm>
            <a:off x="5983302" y="3952604"/>
            <a:ext cx="870928" cy="230832"/>
          </a:xfrm>
          <a:prstGeom prst="rect">
            <a:avLst/>
          </a:prstGeom>
        </p:spPr>
        <p:txBody>
          <a:bodyPr wrap="square">
            <a:spAutoFit/>
          </a:bodyPr>
          <a:lstStyle/>
          <a:p>
            <a:r>
              <a:rPr lang="en-US" dirty="0" smtClean="0">
                <a:solidFill>
                  <a:srgbClr val="FF6600"/>
                </a:solidFill>
                <a:latin typeface="Avenir Black"/>
                <a:cs typeface="Avenir Black"/>
              </a:rPr>
              <a:t>section</a:t>
            </a:r>
            <a:endParaRPr lang="en-US" dirty="0">
              <a:solidFill>
                <a:srgbClr val="FF6600"/>
              </a:solidFill>
              <a:latin typeface="Avenir Black"/>
              <a:cs typeface="Avenir Black"/>
            </a:endParaRPr>
          </a:p>
        </p:txBody>
      </p:sp>
    </p:spTree>
    <p:extLst>
      <p:ext uri="{BB962C8B-B14F-4D97-AF65-F5344CB8AC3E}">
        <p14:creationId xmlns:p14="http://schemas.microsoft.com/office/powerpoint/2010/main" val="36078000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10839</TotalTime>
  <Words>130</Words>
  <Application>Microsoft Macintosh PowerPoint</Application>
  <PresentationFormat>On-screen Show (4:3)</PresentationFormat>
  <Paragraphs>15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Self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Mariella Paulino</dc:creator>
  <cp:lastModifiedBy>Mariella Paulino</cp:lastModifiedBy>
  <cp:revision>26</cp:revision>
  <dcterms:created xsi:type="dcterms:W3CDTF">2016-10-12T20:34:03Z</dcterms:created>
  <dcterms:modified xsi:type="dcterms:W3CDTF">2016-10-23T22:41:26Z</dcterms:modified>
</cp:coreProperties>
</file>