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7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CCC0-0A57-E342-B24D-F37E7A1B32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0B20-41B8-BC43-B1E0-5A3C3F25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0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CCC0-0A57-E342-B24D-F37E7A1B32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0B20-41B8-BC43-B1E0-5A3C3F25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1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CCC0-0A57-E342-B24D-F37E7A1B32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0B20-41B8-BC43-B1E0-5A3C3F25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CCC0-0A57-E342-B24D-F37E7A1B32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0B20-41B8-BC43-B1E0-5A3C3F25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8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CCC0-0A57-E342-B24D-F37E7A1B32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0B20-41B8-BC43-B1E0-5A3C3F25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8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CCC0-0A57-E342-B24D-F37E7A1B32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0B20-41B8-BC43-B1E0-5A3C3F25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9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CCC0-0A57-E342-B24D-F37E7A1B32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0B20-41B8-BC43-B1E0-5A3C3F25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1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CCC0-0A57-E342-B24D-F37E7A1B32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0B20-41B8-BC43-B1E0-5A3C3F25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CCC0-0A57-E342-B24D-F37E7A1B32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0B20-41B8-BC43-B1E0-5A3C3F25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2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CCC0-0A57-E342-B24D-F37E7A1B32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0B20-41B8-BC43-B1E0-5A3C3F25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CCC0-0A57-E342-B24D-F37E7A1B32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0B20-41B8-BC43-B1E0-5A3C3F25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3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8CCC0-0A57-E342-B24D-F37E7A1B32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F0B20-41B8-BC43-B1E0-5A3C3F25E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2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1556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venir Book"/>
                <a:cs typeface="Avenir Book"/>
              </a:rPr>
              <a:t>Women Of Color</a:t>
            </a:r>
          </a:p>
          <a:p>
            <a:pPr algn="ctr"/>
            <a:r>
              <a:rPr lang="en-US" sz="1200" dirty="0" smtClean="0">
                <a:latin typeface="Avenir Book"/>
                <a:cs typeface="Avenir Book"/>
              </a:rPr>
              <a:t>normalizing  </a:t>
            </a:r>
            <a:r>
              <a:rPr lang="en-US" sz="1200" dirty="0" err="1" smtClean="0">
                <a:latin typeface="Avenir Book"/>
                <a:cs typeface="Avenir Book"/>
              </a:rPr>
              <a:t>woc</a:t>
            </a:r>
            <a:r>
              <a:rPr lang="en-US" sz="1200" dirty="0" smtClean="0">
                <a:latin typeface="Avenir Book"/>
                <a:cs typeface="Avenir Book"/>
              </a:rPr>
              <a:t> through </a:t>
            </a:r>
            <a:r>
              <a:rPr lang="en-US" sz="1200" smtClean="0">
                <a:latin typeface="Avenir Book"/>
                <a:cs typeface="Avenir Book"/>
              </a:rPr>
              <a:t>a database </a:t>
            </a:r>
            <a:r>
              <a:rPr lang="en-US" sz="1200" dirty="0" smtClean="0">
                <a:latin typeface="Avenir Book"/>
                <a:cs typeface="Avenir Book"/>
              </a:rPr>
              <a:t>of WOC doing stuff and things</a:t>
            </a:r>
          </a:p>
          <a:p>
            <a:pPr algn="ctr"/>
            <a:r>
              <a:rPr lang="en-US" sz="1200" dirty="0" smtClean="0">
                <a:latin typeface="Avenir Book"/>
                <a:cs typeface="Avenir Book"/>
              </a:rPr>
              <a:t>a collection of stock images </a:t>
            </a:r>
            <a:endParaRPr lang="en-US" sz="3600" dirty="0">
              <a:latin typeface="Avenir Book"/>
              <a:cs typeface="Avenir Book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283288" y="2234119"/>
            <a:ext cx="1926312" cy="1281873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84" y="2241550"/>
            <a:ext cx="1926312" cy="1281873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3" y="2234119"/>
            <a:ext cx="1929383" cy="12893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3288" y="3091518"/>
            <a:ext cx="1926312" cy="424474"/>
          </a:xfrm>
          <a:prstGeom prst="rect">
            <a:avLst/>
          </a:prstGeom>
          <a:solidFill>
            <a:srgbClr val="000000">
              <a:alpha val="5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In Tech 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95745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1556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venir Book"/>
                <a:cs typeface="Avenir Book"/>
              </a:rPr>
              <a:t>Women Of Color</a:t>
            </a:r>
          </a:p>
          <a:p>
            <a:pPr algn="ctr"/>
            <a:r>
              <a:rPr lang="en-US" sz="1200" dirty="0" smtClean="0">
                <a:latin typeface="Avenir Book"/>
                <a:cs typeface="Avenir Book"/>
              </a:rPr>
              <a:t>normalizing  </a:t>
            </a:r>
            <a:r>
              <a:rPr lang="en-US" sz="1200" dirty="0" err="1" smtClean="0">
                <a:latin typeface="Avenir Book"/>
                <a:cs typeface="Avenir Book"/>
              </a:rPr>
              <a:t>woc</a:t>
            </a:r>
            <a:r>
              <a:rPr lang="en-US" sz="1200" dirty="0" smtClean="0">
                <a:latin typeface="Avenir Book"/>
                <a:cs typeface="Avenir Book"/>
              </a:rPr>
              <a:t> through a database of WOC doing stuff and things</a:t>
            </a:r>
          </a:p>
          <a:p>
            <a:pPr algn="ctr"/>
            <a:r>
              <a:rPr lang="en-US" sz="1200" dirty="0" smtClean="0">
                <a:latin typeface="Avenir Book"/>
                <a:cs typeface="Avenir Book"/>
              </a:rPr>
              <a:t>a collection of stock images </a:t>
            </a:r>
            <a:endParaRPr lang="en-US" sz="3600" dirty="0">
              <a:latin typeface="Avenir Book"/>
              <a:cs typeface="Avenir Book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283288" y="2234119"/>
            <a:ext cx="1926312" cy="1281873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84" y="2241550"/>
            <a:ext cx="1926312" cy="1281873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3" y="2234119"/>
            <a:ext cx="1929383" cy="12893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3288" y="3091518"/>
            <a:ext cx="1926312" cy="424474"/>
          </a:xfrm>
          <a:prstGeom prst="rect">
            <a:avLst/>
          </a:prstGeom>
          <a:solidFill>
            <a:srgbClr val="000000">
              <a:alpha val="5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In Tech </a:t>
            </a:r>
            <a:endParaRPr lang="en-US" dirty="0">
              <a:latin typeface="Avenir Book"/>
              <a:cs typeface="Avenir Book"/>
            </a:endParaRPr>
          </a:p>
        </p:txBody>
      </p:sp>
      <p:pic>
        <p:nvPicPr>
          <p:cNvPr id="17" name="Picture 16" descr="25388752744_edd0360bd0_q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3" y="5849057"/>
            <a:ext cx="1905000" cy="1905000"/>
          </a:xfrm>
          <a:prstGeom prst="rect">
            <a:avLst/>
          </a:prstGeom>
        </p:spPr>
      </p:pic>
      <p:pic>
        <p:nvPicPr>
          <p:cNvPr id="18" name="Picture 17" descr="25720906340_caf0f237d7_q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96" y="3732390"/>
            <a:ext cx="1905000" cy="1905000"/>
          </a:xfrm>
          <a:prstGeom prst="rect">
            <a:avLst/>
          </a:prstGeom>
        </p:spPr>
      </p:pic>
      <p:pic>
        <p:nvPicPr>
          <p:cNvPr id="19" name="Picture 18" descr="25720864220_c685a2ac71_q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00" y="5849057"/>
            <a:ext cx="1905000" cy="1905000"/>
          </a:xfrm>
          <a:prstGeom prst="rect">
            <a:avLst/>
          </a:prstGeom>
        </p:spPr>
      </p:pic>
      <p:pic>
        <p:nvPicPr>
          <p:cNvPr id="20" name="Picture 19" descr="25926818271_c6de7d82b0_q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3" y="3732390"/>
            <a:ext cx="1905000" cy="1905000"/>
          </a:xfrm>
          <a:prstGeom prst="rect">
            <a:avLst/>
          </a:prstGeom>
        </p:spPr>
      </p:pic>
      <p:pic>
        <p:nvPicPr>
          <p:cNvPr id="21" name="Picture 20" descr="25388690154_681ec2856c_q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3" y="3732390"/>
            <a:ext cx="1905000" cy="1905000"/>
          </a:xfrm>
          <a:prstGeom prst="rect">
            <a:avLst/>
          </a:prstGeom>
        </p:spPr>
      </p:pic>
      <p:pic>
        <p:nvPicPr>
          <p:cNvPr id="23" name="Picture 22" descr="25926596661_5239a5e67d_q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96" y="584905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2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Self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Mariella Paulino</dc:creator>
  <cp:lastModifiedBy>Mariella Paulino</cp:lastModifiedBy>
  <cp:revision>4</cp:revision>
  <dcterms:created xsi:type="dcterms:W3CDTF">2016-11-09T19:21:55Z</dcterms:created>
  <dcterms:modified xsi:type="dcterms:W3CDTF">2016-11-14T16:42:28Z</dcterms:modified>
</cp:coreProperties>
</file>