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4" r:id="rId2"/>
    <p:sldId id="265" r:id="rId3"/>
    <p:sldId id="263" r:id="rId4"/>
    <p:sldId id="256" r:id="rId5"/>
    <p:sldId id="257" r:id="rId6"/>
    <p:sldId id="258" r:id="rId7"/>
    <p:sldId id="259" r:id="rId8"/>
    <p:sldId id="261" r:id="rId9"/>
    <p:sldId id="266" r:id="rId10"/>
    <p:sldId id="262" r:id="rId11"/>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F28E"/>
    <a:srgbClr val="FA93DC"/>
    <a:srgbClr val="3FB29C"/>
    <a:srgbClr val="D7D3DD"/>
    <a:srgbClr val="334FA6"/>
    <a:srgbClr val="F7CD1C"/>
    <a:srgbClr val="D29411"/>
    <a:srgbClr val="FA2F00"/>
    <a:srgbClr val="F3AB1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63" d="100"/>
          <a:sy n="63" d="100"/>
        </p:scale>
        <p:origin x="-2416" y="-2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BA3550-8D29-BB4D-9B6F-42009C49C866}" type="datetimeFigureOut">
              <a:rPr lang="en-US" smtClean="0"/>
              <a:t>11/30/16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131E3E-40EE-FA4B-90B6-4C6ABFAF7DDD}" type="slidenum">
              <a:rPr lang="en-US" smtClean="0"/>
              <a:t>‹#›</a:t>
            </a:fld>
            <a:endParaRPr lang="en-US"/>
          </a:p>
        </p:txBody>
      </p:sp>
    </p:spTree>
    <p:extLst>
      <p:ext uri="{BB962C8B-B14F-4D97-AF65-F5344CB8AC3E}">
        <p14:creationId xmlns:p14="http://schemas.microsoft.com/office/powerpoint/2010/main" val="2657166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BA3550-8D29-BB4D-9B6F-42009C49C866}" type="datetimeFigureOut">
              <a:rPr lang="en-US" smtClean="0"/>
              <a:t>11/30/16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131E3E-40EE-FA4B-90B6-4C6ABFAF7DDD}" type="slidenum">
              <a:rPr lang="en-US" smtClean="0"/>
              <a:t>‹#›</a:t>
            </a:fld>
            <a:endParaRPr lang="en-US"/>
          </a:p>
        </p:txBody>
      </p:sp>
    </p:spTree>
    <p:extLst>
      <p:ext uri="{BB962C8B-B14F-4D97-AF65-F5344CB8AC3E}">
        <p14:creationId xmlns:p14="http://schemas.microsoft.com/office/powerpoint/2010/main" val="3203322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488951"/>
            <a:ext cx="1157288" cy="10401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7175" y="488951"/>
            <a:ext cx="3357563" cy="10401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BA3550-8D29-BB4D-9B6F-42009C49C866}" type="datetimeFigureOut">
              <a:rPr lang="en-US" smtClean="0"/>
              <a:t>11/30/16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131E3E-40EE-FA4B-90B6-4C6ABFAF7DDD}" type="slidenum">
              <a:rPr lang="en-US" smtClean="0"/>
              <a:t>‹#›</a:t>
            </a:fld>
            <a:endParaRPr lang="en-US"/>
          </a:p>
        </p:txBody>
      </p:sp>
    </p:spTree>
    <p:extLst>
      <p:ext uri="{BB962C8B-B14F-4D97-AF65-F5344CB8AC3E}">
        <p14:creationId xmlns:p14="http://schemas.microsoft.com/office/powerpoint/2010/main" val="2280314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BA3550-8D29-BB4D-9B6F-42009C49C866}" type="datetimeFigureOut">
              <a:rPr lang="en-US" smtClean="0"/>
              <a:t>11/30/16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131E3E-40EE-FA4B-90B6-4C6ABFAF7DDD}" type="slidenum">
              <a:rPr lang="en-US" smtClean="0"/>
              <a:t>‹#›</a:t>
            </a:fld>
            <a:endParaRPr lang="en-US"/>
          </a:p>
        </p:txBody>
      </p:sp>
    </p:spTree>
    <p:extLst>
      <p:ext uri="{BB962C8B-B14F-4D97-AF65-F5344CB8AC3E}">
        <p14:creationId xmlns:p14="http://schemas.microsoft.com/office/powerpoint/2010/main" val="3031998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BA3550-8D29-BB4D-9B6F-42009C49C866}" type="datetimeFigureOut">
              <a:rPr lang="en-US" smtClean="0"/>
              <a:t>11/30/16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131E3E-40EE-FA4B-90B6-4C6ABFAF7DDD}" type="slidenum">
              <a:rPr lang="en-US" smtClean="0"/>
              <a:t>‹#›</a:t>
            </a:fld>
            <a:endParaRPr lang="en-US"/>
          </a:p>
        </p:txBody>
      </p:sp>
    </p:spTree>
    <p:extLst>
      <p:ext uri="{BB962C8B-B14F-4D97-AF65-F5344CB8AC3E}">
        <p14:creationId xmlns:p14="http://schemas.microsoft.com/office/powerpoint/2010/main" val="967231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7175"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28900"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BA3550-8D29-BB4D-9B6F-42009C49C866}" type="datetimeFigureOut">
              <a:rPr lang="en-US" smtClean="0"/>
              <a:t>11/30/16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131E3E-40EE-FA4B-90B6-4C6ABFAF7DDD}" type="slidenum">
              <a:rPr lang="en-US" smtClean="0"/>
              <a:t>‹#›</a:t>
            </a:fld>
            <a:endParaRPr lang="en-US"/>
          </a:p>
        </p:txBody>
      </p:sp>
    </p:spTree>
    <p:extLst>
      <p:ext uri="{BB962C8B-B14F-4D97-AF65-F5344CB8AC3E}">
        <p14:creationId xmlns:p14="http://schemas.microsoft.com/office/powerpoint/2010/main" val="3657920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184"/>
            <a:ext cx="61722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BA3550-8D29-BB4D-9B6F-42009C49C866}" type="datetimeFigureOut">
              <a:rPr lang="en-US" smtClean="0"/>
              <a:t>11/30/16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131E3E-40EE-FA4B-90B6-4C6ABFAF7DDD}" type="slidenum">
              <a:rPr lang="en-US" smtClean="0"/>
              <a:t>‹#›</a:t>
            </a:fld>
            <a:endParaRPr lang="en-US"/>
          </a:p>
        </p:txBody>
      </p:sp>
    </p:spTree>
    <p:extLst>
      <p:ext uri="{BB962C8B-B14F-4D97-AF65-F5344CB8AC3E}">
        <p14:creationId xmlns:p14="http://schemas.microsoft.com/office/powerpoint/2010/main" val="2596908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BA3550-8D29-BB4D-9B6F-42009C49C866}" type="datetimeFigureOut">
              <a:rPr lang="en-US" smtClean="0"/>
              <a:t>11/30/16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131E3E-40EE-FA4B-90B6-4C6ABFAF7DDD}" type="slidenum">
              <a:rPr lang="en-US" smtClean="0"/>
              <a:t>‹#›</a:t>
            </a:fld>
            <a:endParaRPr lang="en-US"/>
          </a:p>
        </p:txBody>
      </p:sp>
    </p:spTree>
    <p:extLst>
      <p:ext uri="{BB962C8B-B14F-4D97-AF65-F5344CB8AC3E}">
        <p14:creationId xmlns:p14="http://schemas.microsoft.com/office/powerpoint/2010/main" val="1815765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A3550-8D29-BB4D-9B6F-42009C49C866}" type="datetimeFigureOut">
              <a:rPr lang="en-US" smtClean="0"/>
              <a:t>11/30/16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131E3E-40EE-FA4B-90B6-4C6ABFAF7DDD}" type="slidenum">
              <a:rPr lang="en-US" smtClean="0"/>
              <a:t>‹#›</a:t>
            </a:fld>
            <a:endParaRPr lang="en-US"/>
          </a:p>
        </p:txBody>
      </p:sp>
    </p:spTree>
    <p:extLst>
      <p:ext uri="{BB962C8B-B14F-4D97-AF65-F5344CB8AC3E}">
        <p14:creationId xmlns:p14="http://schemas.microsoft.com/office/powerpoint/2010/main" val="1417795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BA3550-8D29-BB4D-9B6F-42009C49C866}" type="datetimeFigureOut">
              <a:rPr lang="en-US" smtClean="0"/>
              <a:t>11/30/16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131E3E-40EE-FA4B-90B6-4C6ABFAF7DDD}" type="slidenum">
              <a:rPr lang="en-US" smtClean="0"/>
              <a:t>‹#›</a:t>
            </a:fld>
            <a:endParaRPr lang="en-US"/>
          </a:p>
        </p:txBody>
      </p:sp>
    </p:spTree>
    <p:extLst>
      <p:ext uri="{BB962C8B-B14F-4D97-AF65-F5344CB8AC3E}">
        <p14:creationId xmlns:p14="http://schemas.microsoft.com/office/powerpoint/2010/main" val="1373057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BA3550-8D29-BB4D-9B6F-42009C49C866}" type="datetimeFigureOut">
              <a:rPr lang="en-US" smtClean="0"/>
              <a:t>11/30/16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131E3E-40EE-FA4B-90B6-4C6ABFAF7DDD}" type="slidenum">
              <a:rPr lang="en-US" smtClean="0"/>
              <a:t>‹#›</a:t>
            </a:fld>
            <a:endParaRPr lang="en-US"/>
          </a:p>
        </p:txBody>
      </p:sp>
    </p:spTree>
    <p:extLst>
      <p:ext uri="{BB962C8B-B14F-4D97-AF65-F5344CB8AC3E}">
        <p14:creationId xmlns:p14="http://schemas.microsoft.com/office/powerpoint/2010/main" val="22294684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42BA3550-8D29-BB4D-9B6F-42009C49C866}" type="datetimeFigureOut">
              <a:rPr lang="en-US" smtClean="0"/>
              <a:t>11/30/16</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9D131E3E-40EE-FA4B-90B6-4C6ABFAF7DDD}" type="slidenum">
              <a:rPr lang="en-US" smtClean="0"/>
              <a:t>‹#›</a:t>
            </a:fld>
            <a:endParaRPr lang="en-US"/>
          </a:p>
        </p:txBody>
      </p:sp>
    </p:spTree>
    <p:extLst>
      <p:ext uri="{BB962C8B-B14F-4D97-AF65-F5344CB8AC3E}">
        <p14:creationId xmlns:p14="http://schemas.microsoft.com/office/powerpoint/2010/main" val="3434300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4233333"/>
            <a:ext cx="6172200" cy="1309509"/>
          </a:xfrm>
          <a:ln w="38100" cmpd="sng">
            <a:solidFill>
              <a:schemeClr val="bg1"/>
            </a:solidFill>
          </a:ln>
        </p:spPr>
        <p:txBody>
          <a:bodyPr>
            <a:noAutofit/>
          </a:bodyPr>
          <a:lstStyle/>
          <a:p>
            <a:pPr marL="0" indent="0" algn="ctr">
              <a:buNone/>
            </a:pPr>
            <a:r>
              <a:rPr lang="en-US" sz="6600" dirty="0" smtClean="0">
                <a:solidFill>
                  <a:schemeClr val="bg1"/>
                </a:solidFill>
                <a:latin typeface="Cardo"/>
                <a:cs typeface="Cardo"/>
              </a:rPr>
              <a:t>FLOWCHART</a:t>
            </a:r>
            <a:endParaRPr lang="en-US" sz="6600" dirty="0">
              <a:solidFill>
                <a:schemeClr val="bg1"/>
              </a:solidFill>
              <a:latin typeface="Cardo"/>
              <a:cs typeface="Cardo"/>
            </a:endParaRPr>
          </a:p>
        </p:txBody>
      </p:sp>
    </p:spTree>
    <p:extLst>
      <p:ext uri="{BB962C8B-B14F-4D97-AF65-F5344CB8AC3E}">
        <p14:creationId xmlns:p14="http://schemas.microsoft.com/office/powerpoint/2010/main" val="1706253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858000" cy="9144000"/>
          </a:xfrm>
          <a:prstGeom prst="rect">
            <a:avLst/>
          </a:prstGeom>
          <a:solidFill>
            <a:srgbClr val="F7CD1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188772" y="2866349"/>
            <a:ext cx="5826864" cy="2677656"/>
          </a:xfrm>
          <a:prstGeom prst="rect">
            <a:avLst/>
          </a:prstGeom>
          <a:noFill/>
        </p:spPr>
        <p:txBody>
          <a:bodyPr wrap="square" rtlCol="0">
            <a:spAutoFit/>
          </a:bodyPr>
          <a:lstStyle/>
          <a:p>
            <a:r>
              <a:rPr lang="en-US" sz="2800" dirty="0" smtClean="0">
                <a:latin typeface="Cardo"/>
                <a:cs typeface="Cardo"/>
              </a:rPr>
              <a:t>Thank you!</a:t>
            </a:r>
          </a:p>
          <a:p>
            <a:r>
              <a:rPr lang="en-US" sz="2800" dirty="0" smtClean="0">
                <a:latin typeface="Cardo"/>
                <a:cs typeface="Cardo"/>
              </a:rPr>
              <a:t>Your order has been processed.  </a:t>
            </a:r>
          </a:p>
          <a:p>
            <a:r>
              <a:rPr lang="en-US" sz="2800" dirty="0" smtClean="0">
                <a:latin typeface="Cardo"/>
                <a:cs typeface="Cardo"/>
              </a:rPr>
              <a:t>We will send you a tracking number within 24 hours.*</a:t>
            </a:r>
          </a:p>
          <a:p>
            <a:r>
              <a:rPr lang="en-US" sz="1400" dirty="0" smtClean="0">
                <a:latin typeface="Cardo"/>
                <a:cs typeface="Cardo"/>
              </a:rPr>
              <a:t>*or the next business day because we have a life </a:t>
            </a:r>
          </a:p>
          <a:p>
            <a:endParaRPr lang="en-US" sz="1400" dirty="0">
              <a:latin typeface="Cardo"/>
              <a:cs typeface="Cardo"/>
            </a:endParaRPr>
          </a:p>
          <a:p>
            <a:endParaRPr lang="en-US" sz="1400" dirty="0" smtClean="0">
              <a:latin typeface="Cardo"/>
              <a:cs typeface="Cardo"/>
            </a:endParaRPr>
          </a:p>
          <a:p>
            <a:endParaRPr lang="en-US" sz="1400" dirty="0">
              <a:latin typeface="Cardo"/>
              <a:cs typeface="Cardo"/>
            </a:endParaRPr>
          </a:p>
        </p:txBody>
      </p:sp>
      <p:sp>
        <p:nvSpPr>
          <p:cNvPr id="12" name="TextBox 11"/>
          <p:cNvSpPr txBox="1"/>
          <p:nvPr/>
        </p:nvSpPr>
        <p:spPr>
          <a:xfrm>
            <a:off x="1" y="0"/>
            <a:ext cx="1693550" cy="338554"/>
          </a:xfrm>
          <a:prstGeom prst="rect">
            <a:avLst/>
          </a:prstGeom>
          <a:solidFill>
            <a:srgbClr val="FFFFFF"/>
          </a:solidFill>
        </p:spPr>
        <p:txBody>
          <a:bodyPr wrap="square" rtlCol="0">
            <a:spAutoFit/>
          </a:bodyPr>
          <a:lstStyle/>
          <a:p>
            <a:r>
              <a:rPr lang="en-US" sz="1600" dirty="0" err="1" smtClean="0">
                <a:latin typeface="Cardo"/>
                <a:cs typeface="Cardo"/>
              </a:rPr>
              <a:t>thankYou.html</a:t>
            </a:r>
            <a:endParaRPr lang="en-US" sz="1600" dirty="0">
              <a:latin typeface="Cardo"/>
              <a:cs typeface="Cardo"/>
            </a:endParaRPr>
          </a:p>
        </p:txBody>
      </p:sp>
    </p:spTree>
    <p:extLst>
      <p:ext uri="{BB962C8B-B14F-4D97-AF65-F5344CB8AC3E}">
        <p14:creationId xmlns:p14="http://schemas.microsoft.com/office/powerpoint/2010/main" val="215567210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12949" y="172455"/>
            <a:ext cx="2493106" cy="364962"/>
          </a:xfrm>
          <a:prstGeom prst="rect">
            <a:avLst/>
          </a:prstGeom>
          <a:solidFill>
            <a:schemeClr val="accent1">
              <a:lumMod val="20000"/>
              <a:lumOff val="80000"/>
            </a:schemeClr>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err="1" smtClean="0">
                <a:solidFill>
                  <a:srgbClr val="000000"/>
                </a:solidFill>
                <a:latin typeface="Cardo"/>
                <a:cs typeface="Cardo"/>
              </a:rPr>
              <a:t>Index.html</a:t>
            </a:r>
            <a:endParaRPr lang="en-US" sz="1000" dirty="0">
              <a:solidFill>
                <a:srgbClr val="000000"/>
              </a:solidFill>
              <a:latin typeface="Cardo"/>
              <a:cs typeface="Cardo"/>
            </a:endParaRPr>
          </a:p>
        </p:txBody>
      </p:sp>
      <p:sp>
        <p:nvSpPr>
          <p:cNvPr id="17" name="Rectangle 16"/>
          <p:cNvSpPr/>
          <p:nvPr/>
        </p:nvSpPr>
        <p:spPr>
          <a:xfrm>
            <a:off x="230799" y="910580"/>
            <a:ext cx="1682150" cy="364962"/>
          </a:xfrm>
          <a:prstGeom prst="rect">
            <a:avLst/>
          </a:prstGeom>
          <a:solidFill>
            <a:srgbClr val="F7CD1C"/>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000000"/>
                </a:solidFill>
                <a:latin typeface="Cardo"/>
                <a:cs typeface="Cardo"/>
              </a:rPr>
              <a:t>Log-In Button</a:t>
            </a:r>
            <a:endParaRPr lang="en-US" sz="1000" dirty="0">
              <a:solidFill>
                <a:srgbClr val="000000"/>
              </a:solidFill>
              <a:latin typeface="Cardo"/>
              <a:cs typeface="Cardo"/>
            </a:endParaRPr>
          </a:p>
        </p:txBody>
      </p:sp>
      <p:sp>
        <p:nvSpPr>
          <p:cNvPr id="21" name="Rectangle 20"/>
          <p:cNvSpPr/>
          <p:nvPr/>
        </p:nvSpPr>
        <p:spPr>
          <a:xfrm>
            <a:off x="2358868" y="910580"/>
            <a:ext cx="1682150" cy="364962"/>
          </a:xfrm>
          <a:prstGeom prst="rect">
            <a:avLst/>
          </a:prstGeom>
          <a:solidFill>
            <a:srgbClr val="F7CD1C"/>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000000"/>
                </a:solidFill>
                <a:latin typeface="Cardo"/>
                <a:cs typeface="Cardo"/>
              </a:rPr>
              <a:t>Register Button</a:t>
            </a:r>
            <a:endParaRPr lang="en-US" sz="1000" dirty="0">
              <a:solidFill>
                <a:srgbClr val="000000"/>
              </a:solidFill>
              <a:latin typeface="Cardo"/>
              <a:cs typeface="Cardo"/>
            </a:endParaRPr>
          </a:p>
        </p:txBody>
      </p:sp>
      <p:sp>
        <p:nvSpPr>
          <p:cNvPr id="22" name="Rectangle 21"/>
          <p:cNvSpPr/>
          <p:nvPr/>
        </p:nvSpPr>
        <p:spPr>
          <a:xfrm>
            <a:off x="4439896" y="910580"/>
            <a:ext cx="1682150" cy="364962"/>
          </a:xfrm>
          <a:prstGeom prst="rect">
            <a:avLst/>
          </a:prstGeom>
          <a:solidFill>
            <a:srgbClr val="F7CD1C"/>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000000"/>
                </a:solidFill>
                <a:latin typeface="Cardo"/>
                <a:cs typeface="Cardo"/>
              </a:rPr>
              <a:t>Who We Are + Do Button</a:t>
            </a:r>
            <a:endParaRPr lang="en-US" sz="1000" dirty="0">
              <a:solidFill>
                <a:srgbClr val="000000"/>
              </a:solidFill>
              <a:latin typeface="Cardo"/>
              <a:cs typeface="Cardo"/>
            </a:endParaRPr>
          </a:p>
        </p:txBody>
      </p:sp>
      <p:sp>
        <p:nvSpPr>
          <p:cNvPr id="23" name="Rectangle 22"/>
          <p:cNvSpPr/>
          <p:nvPr/>
        </p:nvSpPr>
        <p:spPr>
          <a:xfrm>
            <a:off x="230799" y="1511981"/>
            <a:ext cx="1682150" cy="364962"/>
          </a:xfrm>
          <a:prstGeom prst="rect">
            <a:avLst/>
          </a:prstGeom>
          <a:solidFill>
            <a:schemeClr val="accent1">
              <a:lumMod val="20000"/>
              <a:lumOff val="80000"/>
            </a:schemeClr>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err="1" smtClean="0">
                <a:solidFill>
                  <a:srgbClr val="000000"/>
                </a:solidFill>
                <a:latin typeface="Cardo"/>
                <a:cs typeface="Cardo"/>
              </a:rPr>
              <a:t>logIn.html</a:t>
            </a:r>
            <a:endParaRPr lang="en-US" sz="1000" dirty="0">
              <a:solidFill>
                <a:srgbClr val="000000"/>
              </a:solidFill>
              <a:latin typeface="Cardo"/>
              <a:cs typeface="Cardo"/>
            </a:endParaRPr>
          </a:p>
        </p:txBody>
      </p:sp>
      <p:sp>
        <p:nvSpPr>
          <p:cNvPr id="24" name="Rectangle 23"/>
          <p:cNvSpPr/>
          <p:nvPr/>
        </p:nvSpPr>
        <p:spPr>
          <a:xfrm>
            <a:off x="2358868" y="1511981"/>
            <a:ext cx="1682150" cy="364962"/>
          </a:xfrm>
          <a:prstGeom prst="rect">
            <a:avLst/>
          </a:prstGeom>
          <a:solidFill>
            <a:schemeClr val="accent1">
              <a:lumMod val="20000"/>
              <a:lumOff val="80000"/>
            </a:schemeClr>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err="1" smtClean="0">
                <a:solidFill>
                  <a:srgbClr val="000000"/>
                </a:solidFill>
                <a:latin typeface="Cardo"/>
                <a:cs typeface="Cardo"/>
              </a:rPr>
              <a:t>Registration.html</a:t>
            </a:r>
            <a:endParaRPr lang="en-US" sz="1000" dirty="0">
              <a:solidFill>
                <a:srgbClr val="000000"/>
              </a:solidFill>
              <a:latin typeface="Cardo"/>
              <a:cs typeface="Cardo"/>
            </a:endParaRPr>
          </a:p>
        </p:txBody>
      </p:sp>
      <p:sp>
        <p:nvSpPr>
          <p:cNvPr id="25" name="Rectangle 24"/>
          <p:cNvSpPr/>
          <p:nvPr/>
        </p:nvSpPr>
        <p:spPr>
          <a:xfrm>
            <a:off x="4439896" y="1511981"/>
            <a:ext cx="1682150" cy="364962"/>
          </a:xfrm>
          <a:prstGeom prst="rect">
            <a:avLst/>
          </a:prstGeom>
          <a:solidFill>
            <a:schemeClr val="accent1">
              <a:lumMod val="20000"/>
              <a:lumOff val="80000"/>
            </a:schemeClr>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err="1" smtClean="0">
                <a:solidFill>
                  <a:srgbClr val="000000"/>
                </a:solidFill>
                <a:latin typeface="Cardo"/>
                <a:cs typeface="Cardo"/>
              </a:rPr>
              <a:t>Whoweare.html</a:t>
            </a:r>
            <a:endParaRPr lang="en-US" sz="1000" dirty="0">
              <a:solidFill>
                <a:srgbClr val="000000"/>
              </a:solidFill>
              <a:latin typeface="Cardo"/>
              <a:cs typeface="Cardo"/>
            </a:endParaRPr>
          </a:p>
        </p:txBody>
      </p:sp>
      <p:sp>
        <p:nvSpPr>
          <p:cNvPr id="26" name="Rectangle 25"/>
          <p:cNvSpPr/>
          <p:nvPr/>
        </p:nvSpPr>
        <p:spPr>
          <a:xfrm>
            <a:off x="2358868" y="2105904"/>
            <a:ext cx="1682150" cy="364962"/>
          </a:xfrm>
          <a:prstGeom prst="rect">
            <a:avLst/>
          </a:prstGeom>
          <a:solidFill>
            <a:srgbClr val="FA93DC"/>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000000"/>
                </a:solidFill>
                <a:latin typeface="Cardo"/>
                <a:cs typeface="Cardo"/>
              </a:rPr>
              <a:t>Input: username, password, email, phone, address</a:t>
            </a:r>
            <a:endParaRPr lang="en-US" sz="1000" dirty="0">
              <a:solidFill>
                <a:srgbClr val="000000"/>
              </a:solidFill>
              <a:latin typeface="Cardo"/>
              <a:cs typeface="Cardo"/>
            </a:endParaRPr>
          </a:p>
        </p:txBody>
      </p:sp>
      <p:sp>
        <p:nvSpPr>
          <p:cNvPr id="27" name="Rectangle 26"/>
          <p:cNvSpPr/>
          <p:nvPr/>
        </p:nvSpPr>
        <p:spPr>
          <a:xfrm>
            <a:off x="230799" y="2105904"/>
            <a:ext cx="1682150" cy="364962"/>
          </a:xfrm>
          <a:prstGeom prst="rect">
            <a:avLst/>
          </a:prstGeom>
          <a:solidFill>
            <a:srgbClr val="FA93DC"/>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000000"/>
                </a:solidFill>
                <a:latin typeface="Cardo"/>
                <a:cs typeface="Cardo"/>
              </a:rPr>
              <a:t>Input: username, pw</a:t>
            </a:r>
            <a:endParaRPr lang="en-US" sz="1000" dirty="0">
              <a:solidFill>
                <a:srgbClr val="000000"/>
              </a:solidFill>
              <a:latin typeface="Cardo"/>
              <a:cs typeface="Cardo"/>
            </a:endParaRPr>
          </a:p>
        </p:txBody>
      </p:sp>
      <p:sp>
        <p:nvSpPr>
          <p:cNvPr id="28" name="Rectangle 27"/>
          <p:cNvSpPr/>
          <p:nvPr/>
        </p:nvSpPr>
        <p:spPr>
          <a:xfrm>
            <a:off x="4439896" y="2105904"/>
            <a:ext cx="841075" cy="364962"/>
          </a:xfrm>
          <a:prstGeom prst="rect">
            <a:avLst/>
          </a:prstGeom>
          <a:solidFill>
            <a:srgbClr val="F7CD1C"/>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000000"/>
                </a:solidFill>
                <a:latin typeface="Cardo"/>
                <a:cs typeface="Cardo"/>
              </a:rPr>
              <a:t>Log-In Button</a:t>
            </a:r>
            <a:endParaRPr lang="en-US" sz="1000" dirty="0">
              <a:solidFill>
                <a:srgbClr val="000000"/>
              </a:solidFill>
              <a:latin typeface="Cardo"/>
              <a:cs typeface="Cardo"/>
            </a:endParaRPr>
          </a:p>
        </p:txBody>
      </p:sp>
      <p:sp>
        <p:nvSpPr>
          <p:cNvPr id="29" name="Rectangle 28"/>
          <p:cNvSpPr/>
          <p:nvPr/>
        </p:nvSpPr>
        <p:spPr>
          <a:xfrm>
            <a:off x="5469129" y="2105904"/>
            <a:ext cx="841075" cy="364962"/>
          </a:xfrm>
          <a:prstGeom prst="rect">
            <a:avLst/>
          </a:prstGeom>
          <a:solidFill>
            <a:srgbClr val="F7CD1C"/>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000000"/>
                </a:solidFill>
                <a:latin typeface="Cardo"/>
                <a:cs typeface="Cardo"/>
              </a:rPr>
              <a:t>Register Button</a:t>
            </a:r>
            <a:endParaRPr lang="en-US" sz="1000" dirty="0">
              <a:solidFill>
                <a:srgbClr val="000000"/>
              </a:solidFill>
              <a:latin typeface="Cardo"/>
              <a:cs typeface="Cardo"/>
            </a:endParaRPr>
          </a:p>
        </p:txBody>
      </p:sp>
      <p:cxnSp>
        <p:nvCxnSpPr>
          <p:cNvPr id="16" name="Straight Arrow Connector 15"/>
          <p:cNvCxnSpPr>
            <a:stCxn id="3" idx="2"/>
            <a:endCxn id="17" idx="0"/>
          </p:cNvCxnSpPr>
          <p:nvPr/>
        </p:nvCxnSpPr>
        <p:spPr>
          <a:xfrm flipH="1">
            <a:off x="1071874" y="537417"/>
            <a:ext cx="2087628" cy="373163"/>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3" idx="2"/>
            <a:endCxn id="21" idx="0"/>
          </p:cNvCxnSpPr>
          <p:nvPr/>
        </p:nvCxnSpPr>
        <p:spPr>
          <a:xfrm>
            <a:off x="3159502" y="537417"/>
            <a:ext cx="40441" cy="373163"/>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3" idx="2"/>
            <a:endCxn id="22" idx="0"/>
          </p:cNvCxnSpPr>
          <p:nvPr/>
        </p:nvCxnSpPr>
        <p:spPr>
          <a:xfrm>
            <a:off x="3159502" y="537417"/>
            <a:ext cx="2121469" cy="373163"/>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17" idx="2"/>
            <a:endCxn id="23" idx="0"/>
          </p:cNvCxnSpPr>
          <p:nvPr/>
        </p:nvCxnSpPr>
        <p:spPr>
          <a:xfrm>
            <a:off x="1071874" y="1275542"/>
            <a:ext cx="0" cy="236439"/>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21" idx="2"/>
            <a:endCxn id="24" idx="0"/>
          </p:cNvCxnSpPr>
          <p:nvPr/>
        </p:nvCxnSpPr>
        <p:spPr>
          <a:xfrm>
            <a:off x="3199943" y="1275542"/>
            <a:ext cx="0" cy="236439"/>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22" idx="2"/>
            <a:endCxn id="25" idx="0"/>
          </p:cNvCxnSpPr>
          <p:nvPr/>
        </p:nvCxnSpPr>
        <p:spPr>
          <a:xfrm>
            <a:off x="5280971" y="1275542"/>
            <a:ext cx="0" cy="236439"/>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23" idx="2"/>
            <a:endCxn id="27" idx="0"/>
          </p:cNvCxnSpPr>
          <p:nvPr/>
        </p:nvCxnSpPr>
        <p:spPr>
          <a:xfrm>
            <a:off x="1071874" y="1876943"/>
            <a:ext cx="0" cy="228961"/>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24" idx="2"/>
            <a:endCxn id="26" idx="0"/>
          </p:cNvCxnSpPr>
          <p:nvPr/>
        </p:nvCxnSpPr>
        <p:spPr>
          <a:xfrm>
            <a:off x="3199943" y="1876943"/>
            <a:ext cx="0" cy="228961"/>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25" idx="2"/>
            <a:endCxn id="28" idx="0"/>
          </p:cNvCxnSpPr>
          <p:nvPr/>
        </p:nvCxnSpPr>
        <p:spPr>
          <a:xfrm flipH="1">
            <a:off x="4860434" y="1876943"/>
            <a:ext cx="420537" cy="228961"/>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25" idx="2"/>
            <a:endCxn id="29" idx="0"/>
          </p:cNvCxnSpPr>
          <p:nvPr/>
        </p:nvCxnSpPr>
        <p:spPr>
          <a:xfrm>
            <a:off x="5280971" y="1876943"/>
            <a:ext cx="608696" cy="228961"/>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230799" y="3453828"/>
            <a:ext cx="1682150" cy="364962"/>
          </a:xfrm>
          <a:prstGeom prst="rect">
            <a:avLst/>
          </a:prstGeom>
          <a:solidFill>
            <a:schemeClr val="accent1">
              <a:lumMod val="20000"/>
              <a:lumOff val="80000"/>
            </a:schemeClr>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err="1" smtClean="0">
                <a:solidFill>
                  <a:srgbClr val="000000"/>
                </a:solidFill>
                <a:latin typeface="Cardo"/>
                <a:cs typeface="Cardo"/>
              </a:rPr>
              <a:t>ToolBase.html</a:t>
            </a:r>
            <a:endParaRPr lang="en-US" sz="1000" dirty="0">
              <a:solidFill>
                <a:srgbClr val="000000"/>
              </a:solidFill>
              <a:latin typeface="Cardo"/>
              <a:cs typeface="Cardo"/>
            </a:endParaRPr>
          </a:p>
        </p:txBody>
      </p:sp>
      <p:cxnSp>
        <p:nvCxnSpPr>
          <p:cNvPr id="61" name="Straight Arrow Connector 60"/>
          <p:cNvCxnSpPr>
            <a:stCxn id="27" idx="2"/>
            <a:endCxn id="75" idx="0"/>
          </p:cNvCxnSpPr>
          <p:nvPr/>
        </p:nvCxnSpPr>
        <p:spPr>
          <a:xfrm>
            <a:off x="1071874" y="2470866"/>
            <a:ext cx="8041" cy="28220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64" name="Rectangle 63"/>
          <p:cNvSpPr/>
          <p:nvPr/>
        </p:nvSpPr>
        <p:spPr>
          <a:xfrm>
            <a:off x="230799" y="4107913"/>
            <a:ext cx="1682150" cy="364962"/>
          </a:xfrm>
          <a:prstGeom prst="rect">
            <a:avLst/>
          </a:prstGeom>
          <a:solidFill>
            <a:srgbClr val="51F28E"/>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000000"/>
                </a:solidFill>
                <a:latin typeface="Cardo"/>
                <a:cs typeface="Cardo"/>
              </a:rPr>
              <a:t>Check if </a:t>
            </a:r>
            <a:r>
              <a:rPr lang="en-US" sz="1000" dirty="0" err="1" smtClean="0">
                <a:solidFill>
                  <a:srgbClr val="000000"/>
                </a:solidFill>
                <a:latin typeface="Cardo"/>
                <a:cs typeface="Cardo"/>
              </a:rPr>
              <a:t>Mics</a:t>
            </a:r>
            <a:r>
              <a:rPr lang="en-US" sz="1000" dirty="0" smtClean="0">
                <a:solidFill>
                  <a:srgbClr val="000000"/>
                </a:solidFill>
                <a:latin typeface="Cardo"/>
                <a:cs typeface="Cardo"/>
              </a:rPr>
              <a:t> Available</a:t>
            </a:r>
            <a:endParaRPr lang="en-US" sz="1000" dirty="0">
              <a:solidFill>
                <a:srgbClr val="000000"/>
              </a:solidFill>
              <a:latin typeface="Cardo"/>
              <a:cs typeface="Cardo"/>
            </a:endParaRPr>
          </a:p>
        </p:txBody>
      </p:sp>
      <p:cxnSp>
        <p:nvCxnSpPr>
          <p:cNvPr id="65" name="Straight Arrow Connector 64"/>
          <p:cNvCxnSpPr>
            <a:stCxn id="60" idx="2"/>
            <a:endCxn id="64" idx="0"/>
          </p:cNvCxnSpPr>
          <p:nvPr/>
        </p:nvCxnSpPr>
        <p:spPr>
          <a:xfrm>
            <a:off x="1071874" y="3818790"/>
            <a:ext cx="0" cy="289123"/>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a:stCxn id="64" idx="2"/>
            <a:endCxn id="69" idx="0"/>
          </p:cNvCxnSpPr>
          <p:nvPr/>
        </p:nvCxnSpPr>
        <p:spPr>
          <a:xfrm>
            <a:off x="1071874" y="4472875"/>
            <a:ext cx="0" cy="570035"/>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69" name="Rectangle 68"/>
          <p:cNvSpPr/>
          <p:nvPr/>
        </p:nvSpPr>
        <p:spPr>
          <a:xfrm>
            <a:off x="230799" y="5042910"/>
            <a:ext cx="1682150" cy="364962"/>
          </a:xfrm>
          <a:prstGeom prst="rect">
            <a:avLst/>
          </a:prstGeom>
          <a:solidFill>
            <a:srgbClr val="F7CD1C"/>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000000"/>
                </a:solidFill>
                <a:latin typeface="Cardo"/>
                <a:cs typeface="Cardo"/>
              </a:rPr>
              <a:t>Book Button</a:t>
            </a:r>
            <a:endParaRPr lang="en-US" sz="1000" dirty="0">
              <a:solidFill>
                <a:srgbClr val="000000"/>
              </a:solidFill>
              <a:latin typeface="Cardo"/>
              <a:cs typeface="Cardo"/>
            </a:endParaRPr>
          </a:p>
        </p:txBody>
      </p:sp>
      <p:sp>
        <p:nvSpPr>
          <p:cNvPr id="72" name="TextBox 71"/>
          <p:cNvSpPr txBox="1"/>
          <p:nvPr/>
        </p:nvSpPr>
        <p:spPr>
          <a:xfrm>
            <a:off x="699198" y="4598977"/>
            <a:ext cx="761434" cy="246221"/>
          </a:xfrm>
          <a:prstGeom prst="rect">
            <a:avLst/>
          </a:prstGeom>
          <a:solidFill>
            <a:schemeClr val="bg1"/>
          </a:solidFill>
        </p:spPr>
        <p:txBody>
          <a:bodyPr wrap="none" rtlCol="0">
            <a:spAutoFit/>
          </a:bodyPr>
          <a:lstStyle/>
          <a:p>
            <a:r>
              <a:rPr lang="en-US" sz="1000" dirty="0" smtClean="0">
                <a:latin typeface="Cardo"/>
                <a:cs typeface="Cardo"/>
              </a:rPr>
              <a:t>If available</a:t>
            </a:r>
            <a:endParaRPr lang="en-US" sz="1000" dirty="0">
              <a:latin typeface="Cardo"/>
              <a:cs typeface="Cardo"/>
            </a:endParaRPr>
          </a:p>
        </p:txBody>
      </p:sp>
      <p:sp>
        <p:nvSpPr>
          <p:cNvPr id="75" name="Rectangle 74"/>
          <p:cNvSpPr/>
          <p:nvPr/>
        </p:nvSpPr>
        <p:spPr>
          <a:xfrm>
            <a:off x="238840" y="2753066"/>
            <a:ext cx="1682150" cy="364962"/>
          </a:xfrm>
          <a:prstGeom prst="rect">
            <a:avLst/>
          </a:prstGeom>
          <a:solidFill>
            <a:srgbClr val="F7CD1C"/>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000000"/>
                </a:solidFill>
                <a:latin typeface="Cardo"/>
                <a:cs typeface="Cardo"/>
              </a:rPr>
              <a:t>Submit Button</a:t>
            </a:r>
            <a:endParaRPr lang="en-US" sz="1000" dirty="0">
              <a:solidFill>
                <a:srgbClr val="000000"/>
              </a:solidFill>
              <a:latin typeface="Cardo"/>
              <a:cs typeface="Cardo"/>
            </a:endParaRPr>
          </a:p>
        </p:txBody>
      </p:sp>
      <p:cxnSp>
        <p:nvCxnSpPr>
          <p:cNvPr id="77" name="Straight Arrow Connector 76"/>
          <p:cNvCxnSpPr>
            <a:stCxn id="75" idx="2"/>
            <a:endCxn id="60" idx="0"/>
          </p:cNvCxnSpPr>
          <p:nvPr/>
        </p:nvCxnSpPr>
        <p:spPr>
          <a:xfrm flipH="1">
            <a:off x="1071874" y="3118028"/>
            <a:ext cx="8041" cy="33580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81" name="Rectangle 80"/>
          <p:cNvSpPr/>
          <p:nvPr/>
        </p:nvSpPr>
        <p:spPr>
          <a:xfrm>
            <a:off x="2382589" y="2753066"/>
            <a:ext cx="1682150" cy="364962"/>
          </a:xfrm>
          <a:prstGeom prst="rect">
            <a:avLst/>
          </a:prstGeom>
          <a:solidFill>
            <a:srgbClr val="F7CD1C"/>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000000"/>
                </a:solidFill>
                <a:latin typeface="Cardo"/>
                <a:cs typeface="Cardo"/>
              </a:rPr>
              <a:t>Submit Button</a:t>
            </a:r>
            <a:endParaRPr lang="en-US" sz="1000" dirty="0">
              <a:solidFill>
                <a:srgbClr val="000000"/>
              </a:solidFill>
              <a:latin typeface="Cardo"/>
              <a:cs typeface="Cardo"/>
            </a:endParaRPr>
          </a:p>
        </p:txBody>
      </p:sp>
      <p:cxnSp>
        <p:nvCxnSpPr>
          <p:cNvPr id="82" name="Straight Arrow Connector 81"/>
          <p:cNvCxnSpPr>
            <a:endCxn id="81" idx="0"/>
          </p:cNvCxnSpPr>
          <p:nvPr/>
        </p:nvCxnSpPr>
        <p:spPr>
          <a:xfrm>
            <a:off x="3199943" y="2470866"/>
            <a:ext cx="23721" cy="28220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a:stCxn id="81" idx="2"/>
            <a:endCxn id="60" idx="3"/>
          </p:cNvCxnSpPr>
          <p:nvPr/>
        </p:nvCxnSpPr>
        <p:spPr>
          <a:xfrm flipH="1">
            <a:off x="1912949" y="3118028"/>
            <a:ext cx="1310715" cy="518281"/>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a:stCxn id="28" idx="2"/>
            <a:endCxn id="23" idx="0"/>
          </p:cNvCxnSpPr>
          <p:nvPr/>
        </p:nvCxnSpPr>
        <p:spPr>
          <a:xfrm flipH="1" flipV="1">
            <a:off x="1071874" y="1511981"/>
            <a:ext cx="3788560" cy="958885"/>
          </a:xfrm>
          <a:prstGeom prst="straightConnector1">
            <a:avLst/>
          </a:prstGeom>
          <a:ln>
            <a:solidFill>
              <a:srgbClr val="FA2F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a:stCxn id="29" idx="2"/>
            <a:endCxn id="24" idx="0"/>
          </p:cNvCxnSpPr>
          <p:nvPr/>
        </p:nvCxnSpPr>
        <p:spPr>
          <a:xfrm flipH="1" flipV="1">
            <a:off x="3199943" y="1511981"/>
            <a:ext cx="2689724" cy="958885"/>
          </a:xfrm>
          <a:prstGeom prst="straightConnector1">
            <a:avLst/>
          </a:prstGeom>
          <a:ln>
            <a:solidFill>
              <a:srgbClr val="FA2F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a:stCxn id="64" idx="3"/>
          </p:cNvCxnSpPr>
          <p:nvPr/>
        </p:nvCxnSpPr>
        <p:spPr>
          <a:xfrm>
            <a:off x="1912949" y="4290394"/>
            <a:ext cx="818595" cy="626414"/>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a:off x="1975669" y="4472875"/>
            <a:ext cx="978591" cy="246221"/>
          </a:xfrm>
          <a:prstGeom prst="rect">
            <a:avLst/>
          </a:prstGeom>
          <a:solidFill>
            <a:schemeClr val="bg1"/>
          </a:solidFill>
        </p:spPr>
        <p:txBody>
          <a:bodyPr wrap="none" rtlCol="0">
            <a:spAutoFit/>
          </a:bodyPr>
          <a:lstStyle/>
          <a:p>
            <a:r>
              <a:rPr lang="en-US" sz="1000" dirty="0" smtClean="0">
                <a:latin typeface="Cardo"/>
                <a:cs typeface="Cardo"/>
              </a:rPr>
              <a:t>If not available</a:t>
            </a:r>
            <a:endParaRPr lang="en-US" sz="1000" dirty="0">
              <a:latin typeface="Cardo"/>
              <a:cs typeface="Cardo"/>
            </a:endParaRPr>
          </a:p>
        </p:txBody>
      </p:sp>
      <p:sp>
        <p:nvSpPr>
          <p:cNvPr id="97" name="Rectangle 96"/>
          <p:cNvSpPr/>
          <p:nvPr/>
        </p:nvSpPr>
        <p:spPr>
          <a:xfrm>
            <a:off x="2382589" y="5042910"/>
            <a:ext cx="1682150" cy="364962"/>
          </a:xfrm>
          <a:prstGeom prst="rect">
            <a:avLst/>
          </a:prstGeom>
          <a:solidFill>
            <a:srgbClr val="FF0000"/>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000000"/>
                </a:solidFill>
                <a:latin typeface="Cardo"/>
                <a:cs typeface="Cardo"/>
              </a:rPr>
              <a:t>Error Message</a:t>
            </a:r>
            <a:endParaRPr lang="en-US" sz="1000" dirty="0">
              <a:solidFill>
                <a:srgbClr val="000000"/>
              </a:solidFill>
              <a:latin typeface="Cardo"/>
              <a:cs typeface="Cardo"/>
            </a:endParaRPr>
          </a:p>
        </p:txBody>
      </p:sp>
      <p:sp>
        <p:nvSpPr>
          <p:cNvPr id="99" name="Rectangle 98"/>
          <p:cNvSpPr/>
          <p:nvPr/>
        </p:nvSpPr>
        <p:spPr>
          <a:xfrm>
            <a:off x="238840" y="5723068"/>
            <a:ext cx="1682150" cy="364962"/>
          </a:xfrm>
          <a:prstGeom prst="rect">
            <a:avLst/>
          </a:prstGeom>
          <a:solidFill>
            <a:srgbClr val="FA93DC"/>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000000"/>
                </a:solidFill>
                <a:latin typeface="Cardo"/>
                <a:cs typeface="Cardo"/>
              </a:rPr>
              <a:t>Confirm Information</a:t>
            </a:r>
            <a:endParaRPr lang="en-US" sz="1000" dirty="0">
              <a:solidFill>
                <a:srgbClr val="000000"/>
              </a:solidFill>
              <a:latin typeface="Cardo"/>
              <a:cs typeface="Cardo"/>
            </a:endParaRPr>
          </a:p>
        </p:txBody>
      </p:sp>
      <p:cxnSp>
        <p:nvCxnSpPr>
          <p:cNvPr id="100" name="Straight Arrow Connector 99"/>
          <p:cNvCxnSpPr>
            <a:stCxn id="69" idx="2"/>
            <a:endCxn id="99" idx="0"/>
          </p:cNvCxnSpPr>
          <p:nvPr/>
        </p:nvCxnSpPr>
        <p:spPr>
          <a:xfrm>
            <a:off x="1071874" y="5407872"/>
            <a:ext cx="8041" cy="315196"/>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04" name="Rectangle 103"/>
          <p:cNvSpPr/>
          <p:nvPr/>
        </p:nvSpPr>
        <p:spPr>
          <a:xfrm>
            <a:off x="230799" y="6841465"/>
            <a:ext cx="1682150" cy="364962"/>
          </a:xfrm>
          <a:prstGeom prst="rect">
            <a:avLst/>
          </a:prstGeom>
          <a:solidFill>
            <a:srgbClr val="F7CD1C"/>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000000"/>
                </a:solidFill>
                <a:latin typeface="Cardo"/>
                <a:cs typeface="Cardo"/>
              </a:rPr>
              <a:t>Confirm Button</a:t>
            </a:r>
            <a:endParaRPr lang="en-US" sz="1000" dirty="0">
              <a:solidFill>
                <a:srgbClr val="000000"/>
              </a:solidFill>
              <a:latin typeface="Cardo"/>
              <a:cs typeface="Cardo"/>
            </a:endParaRPr>
          </a:p>
        </p:txBody>
      </p:sp>
      <p:cxnSp>
        <p:nvCxnSpPr>
          <p:cNvPr id="105" name="Straight Arrow Connector 104"/>
          <p:cNvCxnSpPr>
            <a:stCxn id="99" idx="2"/>
            <a:endCxn id="104" idx="0"/>
          </p:cNvCxnSpPr>
          <p:nvPr/>
        </p:nvCxnSpPr>
        <p:spPr>
          <a:xfrm flipH="1">
            <a:off x="1071874" y="6088030"/>
            <a:ext cx="8041" cy="753435"/>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364280" y="6320188"/>
            <a:ext cx="1364476" cy="246221"/>
          </a:xfrm>
          <a:prstGeom prst="rect">
            <a:avLst/>
          </a:prstGeom>
          <a:solidFill>
            <a:schemeClr val="bg1"/>
          </a:solidFill>
        </p:spPr>
        <p:txBody>
          <a:bodyPr wrap="none" rtlCol="0">
            <a:spAutoFit/>
          </a:bodyPr>
          <a:lstStyle/>
          <a:p>
            <a:r>
              <a:rPr lang="en-US" sz="1000" dirty="0" smtClean="0">
                <a:latin typeface="Cardo"/>
                <a:cs typeface="Cardo"/>
              </a:rPr>
              <a:t>If information correct</a:t>
            </a:r>
            <a:endParaRPr lang="en-US" sz="1000" dirty="0">
              <a:latin typeface="Cardo"/>
              <a:cs typeface="Cardo"/>
            </a:endParaRPr>
          </a:p>
        </p:txBody>
      </p:sp>
      <p:cxnSp>
        <p:nvCxnSpPr>
          <p:cNvPr id="110" name="Straight Arrow Connector 109"/>
          <p:cNvCxnSpPr>
            <a:stCxn id="99" idx="3"/>
          </p:cNvCxnSpPr>
          <p:nvPr/>
        </p:nvCxnSpPr>
        <p:spPr>
          <a:xfrm>
            <a:off x="1920990" y="5905549"/>
            <a:ext cx="1302674" cy="66086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11" name="TextBox 110"/>
          <p:cNvSpPr txBox="1"/>
          <p:nvPr/>
        </p:nvSpPr>
        <p:spPr>
          <a:xfrm>
            <a:off x="2190032" y="6073967"/>
            <a:ext cx="978591" cy="246221"/>
          </a:xfrm>
          <a:prstGeom prst="rect">
            <a:avLst/>
          </a:prstGeom>
          <a:solidFill>
            <a:schemeClr val="bg1"/>
          </a:solidFill>
        </p:spPr>
        <p:txBody>
          <a:bodyPr wrap="none" rtlCol="0">
            <a:spAutoFit/>
          </a:bodyPr>
          <a:lstStyle/>
          <a:p>
            <a:r>
              <a:rPr lang="en-US" sz="1000" dirty="0" smtClean="0">
                <a:latin typeface="Cardo"/>
                <a:cs typeface="Cardo"/>
              </a:rPr>
              <a:t>If not available</a:t>
            </a:r>
            <a:endParaRPr lang="en-US" sz="1000" dirty="0">
              <a:latin typeface="Cardo"/>
              <a:cs typeface="Cardo"/>
            </a:endParaRPr>
          </a:p>
        </p:txBody>
      </p:sp>
      <p:sp>
        <p:nvSpPr>
          <p:cNvPr id="114" name="Rectangle 113"/>
          <p:cNvSpPr/>
          <p:nvPr/>
        </p:nvSpPr>
        <p:spPr>
          <a:xfrm>
            <a:off x="2534989" y="6841465"/>
            <a:ext cx="1682150" cy="364962"/>
          </a:xfrm>
          <a:prstGeom prst="rect">
            <a:avLst/>
          </a:prstGeom>
          <a:solidFill>
            <a:srgbClr val="FF0000"/>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000000"/>
                </a:solidFill>
                <a:latin typeface="Cardo"/>
                <a:cs typeface="Cardo"/>
              </a:rPr>
              <a:t>Send en email script</a:t>
            </a:r>
            <a:endParaRPr lang="en-US" sz="1000" dirty="0">
              <a:solidFill>
                <a:srgbClr val="000000"/>
              </a:solidFill>
              <a:latin typeface="Cardo"/>
              <a:cs typeface="Cardo"/>
            </a:endParaRPr>
          </a:p>
        </p:txBody>
      </p:sp>
      <p:sp>
        <p:nvSpPr>
          <p:cNvPr id="115" name="Rectangle 114"/>
          <p:cNvSpPr/>
          <p:nvPr/>
        </p:nvSpPr>
        <p:spPr>
          <a:xfrm>
            <a:off x="230799" y="7629732"/>
            <a:ext cx="1682150" cy="364962"/>
          </a:xfrm>
          <a:prstGeom prst="rect">
            <a:avLst/>
          </a:prstGeom>
          <a:solidFill>
            <a:schemeClr val="accent1">
              <a:lumMod val="20000"/>
              <a:lumOff val="80000"/>
            </a:schemeClr>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err="1">
                <a:solidFill>
                  <a:srgbClr val="000000"/>
                </a:solidFill>
                <a:latin typeface="Cardo"/>
                <a:cs typeface="Cardo"/>
              </a:rPr>
              <a:t>t</a:t>
            </a:r>
            <a:r>
              <a:rPr lang="en-US" sz="1000" dirty="0" err="1" smtClean="0">
                <a:solidFill>
                  <a:srgbClr val="000000"/>
                </a:solidFill>
                <a:latin typeface="Cardo"/>
                <a:cs typeface="Cardo"/>
              </a:rPr>
              <a:t>hankYou.html</a:t>
            </a:r>
            <a:endParaRPr lang="en-US" sz="1000" dirty="0">
              <a:solidFill>
                <a:srgbClr val="000000"/>
              </a:solidFill>
              <a:latin typeface="Cardo"/>
              <a:cs typeface="Cardo"/>
            </a:endParaRPr>
          </a:p>
        </p:txBody>
      </p:sp>
      <p:cxnSp>
        <p:nvCxnSpPr>
          <p:cNvPr id="116" name="Straight Arrow Connector 115"/>
          <p:cNvCxnSpPr>
            <a:stCxn id="104" idx="2"/>
            <a:endCxn id="115" idx="0"/>
          </p:cNvCxnSpPr>
          <p:nvPr/>
        </p:nvCxnSpPr>
        <p:spPr>
          <a:xfrm>
            <a:off x="1071874" y="7206427"/>
            <a:ext cx="0" cy="423305"/>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5315319" y="6141622"/>
            <a:ext cx="1148695" cy="364962"/>
          </a:xfrm>
          <a:prstGeom prst="rect">
            <a:avLst/>
          </a:prstGeom>
          <a:solidFill>
            <a:srgbClr val="F7CD1C"/>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000000"/>
                </a:solidFill>
                <a:latin typeface="Cardo"/>
                <a:cs typeface="Cardo"/>
              </a:rPr>
              <a:t>Click Button</a:t>
            </a:r>
            <a:endParaRPr lang="en-US" sz="1000" dirty="0">
              <a:solidFill>
                <a:srgbClr val="000000"/>
              </a:solidFill>
              <a:latin typeface="Cardo"/>
              <a:cs typeface="Cardo"/>
            </a:endParaRPr>
          </a:p>
        </p:txBody>
      </p:sp>
      <p:sp>
        <p:nvSpPr>
          <p:cNvPr id="52" name="Rectangle 51"/>
          <p:cNvSpPr/>
          <p:nvPr/>
        </p:nvSpPr>
        <p:spPr>
          <a:xfrm>
            <a:off x="5315319" y="6689065"/>
            <a:ext cx="1148695" cy="364962"/>
          </a:xfrm>
          <a:prstGeom prst="rect">
            <a:avLst/>
          </a:prstGeom>
          <a:solidFill>
            <a:srgbClr val="FA93DC"/>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000000"/>
                </a:solidFill>
                <a:latin typeface="Cardo"/>
                <a:cs typeface="Cardo"/>
              </a:rPr>
              <a:t>Input</a:t>
            </a:r>
            <a:endParaRPr lang="en-US" sz="1000" dirty="0">
              <a:solidFill>
                <a:srgbClr val="000000"/>
              </a:solidFill>
              <a:latin typeface="Cardo"/>
              <a:cs typeface="Cardo"/>
            </a:endParaRPr>
          </a:p>
        </p:txBody>
      </p:sp>
      <p:sp>
        <p:nvSpPr>
          <p:cNvPr id="53" name="Rectangle 52"/>
          <p:cNvSpPr/>
          <p:nvPr/>
        </p:nvSpPr>
        <p:spPr>
          <a:xfrm>
            <a:off x="5353560" y="7226840"/>
            <a:ext cx="1148695" cy="364962"/>
          </a:xfrm>
          <a:prstGeom prst="rect">
            <a:avLst/>
          </a:prstGeom>
          <a:solidFill>
            <a:srgbClr val="51F28E"/>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000000"/>
                </a:solidFill>
                <a:latin typeface="Cardo"/>
                <a:cs typeface="Cardo"/>
              </a:rPr>
              <a:t>Process</a:t>
            </a:r>
            <a:endParaRPr lang="en-US" sz="1000" dirty="0">
              <a:solidFill>
                <a:srgbClr val="000000"/>
              </a:solidFill>
              <a:latin typeface="Cardo"/>
              <a:cs typeface="Cardo"/>
            </a:endParaRPr>
          </a:p>
        </p:txBody>
      </p:sp>
      <p:sp>
        <p:nvSpPr>
          <p:cNvPr id="54" name="Rectangle 53"/>
          <p:cNvSpPr/>
          <p:nvPr/>
        </p:nvSpPr>
        <p:spPr>
          <a:xfrm>
            <a:off x="5353560" y="7744202"/>
            <a:ext cx="1148695" cy="364962"/>
          </a:xfrm>
          <a:prstGeom prst="rect">
            <a:avLst/>
          </a:prstGeom>
          <a:solidFill>
            <a:srgbClr val="D7D3DD"/>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000000"/>
                </a:solidFill>
                <a:latin typeface="Cardo"/>
                <a:cs typeface="Cardo"/>
              </a:rPr>
              <a:t>HTML page</a:t>
            </a:r>
            <a:endParaRPr lang="en-US" sz="1000" dirty="0">
              <a:solidFill>
                <a:srgbClr val="000000"/>
              </a:solidFill>
              <a:latin typeface="Cardo"/>
              <a:cs typeface="Cardo"/>
            </a:endParaRPr>
          </a:p>
        </p:txBody>
      </p:sp>
      <p:sp>
        <p:nvSpPr>
          <p:cNvPr id="56" name="Rectangle 55"/>
          <p:cNvSpPr/>
          <p:nvPr/>
        </p:nvSpPr>
        <p:spPr>
          <a:xfrm>
            <a:off x="5347582" y="8261564"/>
            <a:ext cx="1148695" cy="364962"/>
          </a:xfrm>
          <a:prstGeom prst="rect">
            <a:avLst/>
          </a:prstGeom>
          <a:solidFill>
            <a:srgbClr val="FA2F00"/>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000000"/>
                </a:solidFill>
                <a:latin typeface="Cardo"/>
                <a:cs typeface="Cardo"/>
              </a:rPr>
              <a:t>Error</a:t>
            </a:r>
            <a:endParaRPr lang="en-US" sz="1000" dirty="0">
              <a:solidFill>
                <a:srgbClr val="000000"/>
              </a:solidFill>
              <a:latin typeface="Cardo"/>
              <a:cs typeface="Cardo"/>
            </a:endParaRPr>
          </a:p>
        </p:txBody>
      </p:sp>
      <p:sp>
        <p:nvSpPr>
          <p:cNvPr id="2" name="Rectangle 1"/>
          <p:cNvSpPr/>
          <p:nvPr/>
        </p:nvSpPr>
        <p:spPr>
          <a:xfrm>
            <a:off x="4860434" y="5905549"/>
            <a:ext cx="1997566" cy="3238451"/>
          </a:xfrm>
          <a:prstGeom prst="rect">
            <a:avLst/>
          </a:prstGeom>
          <a:noFill/>
          <a:ln>
            <a:solidFill>
              <a:schemeClr val="tx1">
                <a:lumMod val="95000"/>
                <a:lumOff val="5000"/>
              </a:schemeClr>
            </a:solidFill>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744860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2923824"/>
            <a:ext cx="6172200" cy="2918177"/>
          </a:xfrm>
          <a:ln w="38100" cmpd="sng">
            <a:solidFill>
              <a:schemeClr val="bg1"/>
            </a:solidFill>
          </a:ln>
        </p:spPr>
        <p:txBody>
          <a:bodyPr>
            <a:noAutofit/>
          </a:bodyPr>
          <a:lstStyle/>
          <a:p>
            <a:pPr marL="0" indent="0" algn="ctr">
              <a:buNone/>
            </a:pPr>
            <a:r>
              <a:rPr lang="en-US" sz="8800" dirty="0" smtClean="0">
                <a:solidFill>
                  <a:schemeClr val="bg1"/>
                </a:solidFill>
                <a:latin typeface="Cardo"/>
                <a:cs typeface="Cardo"/>
              </a:rPr>
              <a:t>FINAL MOCKUP</a:t>
            </a:r>
            <a:endParaRPr lang="en-US" sz="8800" dirty="0">
              <a:solidFill>
                <a:schemeClr val="bg1"/>
              </a:solidFill>
              <a:latin typeface="Cardo"/>
              <a:cs typeface="Cardo"/>
            </a:endParaRPr>
          </a:p>
        </p:txBody>
      </p:sp>
    </p:spTree>
    <p:extLst>
      <p:ext uri="{BB962C8B-B14F-4D97-AF65-F5344CB8AC3E}">
        <p14:creationId xmlns:p14="http://schemas.microsoft.com/office/powerpoint/2010/main" val="3838674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858000" cy="9144000"/>
          </a:xfrm>
          <a:prstGeom prst="rect">
            <a:avLst/>
          </a:prstGeom>
          <a:solidFill>
            <a:srgbClr val="3FB29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41172" y="5913337"/>
            <a:ext cx="6025592" cy="276999"/>
          </a:xfrm>
          <a:prstGeom prst="rect">
            <a:avLst/>
          </a:prstGeom>
          <a:noFill/>
        </p:spPr>
        <p:txBody>
          <a:bodyPr wrap="square" rtlCol="0">
            <a:spAutoFit/>
          </a:bodyPr>
          <a:lstStyle/>
          <a:p>
            <a:r>
              <a:rPr lang="en-US" sz="1200" dirty="0" smtClean="0">
                <a:solidFill>
                  <a:srgbClr val="FFFFFF"/>
                </a:solidFill>
                <a:latin typeface="Cardo"/>
                <a:cs typeface="Cardo"/>
              </a:rPr>
              <a:t>*Do you know how many bowls of Chipotle I could buy? Lots and lots. </a:t>
            </a:r>
          </a:p>
        </p:txBody>
      </p:sp>
      <p:sp>
        <p:nvSpPr>
          <p:cNvPr id="7" name="Rectangle 6"/>
          <p:cNvSpPr/>
          <p:nvPr/>
        </p:nvSpPr>
        <p:spPr>
          <a:xfrm>
            <a:off x="4065128" y="463422"/>
            <a:ext cx="2301636" cy="46342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latin typeface="Cardo"/>
                <a:cs typeface="Cardo"/>
              </a:rPr>
              <a:t>Log In </a:t>
            </a:r>
            <a:endParaRPr lang="en-US" b="1" dirty="0">
              <a:solidFill>
                <a:schemeClr val="tx1"/>
              </a:solidFill>
              <a:latin typeface="Cardo"/>
              <a:cs typeface="Cardo"/>
            </a:endParaRPr>
          </a:p>
        </p:txBody>
      </p:sp>
      <p:sp>
        <p:nvSpPr>
          <p:cNvPr id="8" name="Rectangle 7"/>
          <p:cNvSpPr/>
          <p:nvPr/>
        </p:nvSpPr>
        <p:spPr>
          <a:xfrm>
            <a:off x="4065128" y="1079244"/>
            <a:ext cx="2301636" cy="46342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latin typeface="Cardo"/>
                <a:cs typeface="Cardo"/>
              </a:rPr>
              <a:t>Register</a:t>
            </a:r>
            <a:endParaRPr lang="en-US" b="1" dirty="0">
              <a:solidFill>
                <a:schemeClr val="tx1"/>
              </a:solidFill>
              <a:latin typeface="Cardo"/>
              <a:cs typeface="Cardo"/>
            </a:endParaRPr>
          </a:p>
        </p:txBody>
      </p:sp>
      <p:sp>
        <p:nvSpPr>
          <p:cNvPr id="9" name="Rectangle 8"/>
          <p:cNvSpPr/>
          <p:nvPr/>
        </p:nvSpPr>
        <p:spPr>
          <a:xfrm>
            <a:off x="4065128" y="1748631"/>
            <a:ext cx="2301636" cy="740116"/>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bg1">
                    <a:lumMod val="50000"/>
                  </a:schemeClr>
                </a:solidFill>
                <a:latin typeface="Cardo"/>
                <a:cs typeface="Cardo"/>
              </a:rPr>
              <a:t>who we are + </a:t>
            </a:r>
          </a:p>
          <a:p>
            <a:pPr algn="ctr"/>
            <a:r>
              <a:rPr lang="en-US" b="1" dirty="0" smtClean="0">
                <a:solidFill>
                  <a:schemeClr val="bg1">
                    <a:lumMod val="50000"/>
                  </a:schemeClr>
                </a:solidFill>
                <a:latin typeface="Cardo"/>
                <a:cs typeface="Cardo"/>
              </a:rPr>
              <a:t>what we do </a:t>
            </a:r>
            <a:endParaRPr lang="en-US" b="1" dirty="0">
              <a:solidFill>
                <a:schemeClr val="bg1">
                  <a:lumMod val="50000"/>
                </a:schemeClr>
              </a:solidFill>
              <a:latin typeface="Cardo"/>
              <a:cs typeface="Cardo"/>
            </a:endParaRPr>
          </a:p>
        </p:txBody>
      </p:sp>
      <p:sp>
        <p:nvSpPr>
          <p:cNvPr id="11" name="TextBox 10"/>
          <p:cNvSpPr txBox="1"/>
          <p:nvPr/>
        </p:nvSpPr>
        <p:spPr>
          <a:xfrm>
            <a:off x="188772" y="2866349"/>
            <a:ext cx="3397896" cy="3046988"/>
          </a:xfrm>
          <a:prstGeom prst="rect">
            <a:avLst/>
          </a:prstGeom>
          <a:noFill/>
        </p:spPr>
        <p:txBody>
          <a:bodyPr wrap="square" rtlCol="0">
            <a:spAutoFit/>
          </a:bodyPr>
          <a:lstStyle/>
          <a:p>
            <a:r>
              <a:rPr lang="en-US" sz="4800" dirty="0" smtClean="0">
                <a:solidFill>
                  <a:srgbClr val="FFFFFF"/>
                </a:solidFill>
                <a:latin typeface="Cardo"/>
                <a:cs typeface="Cardo"/>
              </a:rPr>
              <a:t>FM Units are really (bleeping) expensive*</a:t>
            </a:r>
          </a:p>
        </p:txBody>
      </p:sp>
      <p:sp>
        <p:nvSpPr>
          <p:cNvPr id="12" name="TextBox 11"/>
          <p:cNvSpPr txBox="1"/>
          <p:nvPr/>
        </p:nvSpPr>
        <p:spPr>
          <a:xfrm>
            <a:off x="1" y="0"/>
            <a:ext cx="1201276" cy="338554"/>
          </a:xfrm>
          <a:prstGeom prst="rect">
            <a:avLst/>
          </a:prstGeom>
          <a:solidFill>
            <a:srgbClr val="FFFFFF"/>
          </a:solidFill>
        </p:spPr>
        <p:txBody>
          <a:bodyPr wrap="square" rtlCol="0">
            <a:spAutoFit/>
          </a:bodyPr>
          <a:lstStyle/>
          <a:p>
            <a:r>
              <a:rPr lang="en-US" sz="1600" dirty="0" err="1" smtClean="0">
                <a:latin typeface="Cardo"/>
                <a:cs typeface="Cardo"/>
              </a:rPr>
              <a:t>Index.html</a:t>
            </a:r>
            <a:endParaRPr lang="en-US" sz="1600" dirty="0">
              <a:latin typeface="Cardo"/>
              <a:cs typeface="Cardo"/>
            </a:endParaRPr>
          </a:p>
        </p:txBody>
      </p:sp>
    </p:spTree>
    <p:extLst>
      <p:ext uri="{BB962C8B-B14F-4D97-AF65-F5344CB8AC3E}">
        <p14:creationId xmlns:p14="http://schemas.microsoft.com/office/powerpoint/2010/main" val="323610394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858000" cy="9144000"/>
          </a:xfrm>
          <a:prstGeom prst="rect">
            <a:avLst/>
          </a:prstGeom>
          <a:solidFill>
            <a:srgbClr val="334FA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461300" y="1027752"/>
            <a:ext cx="3397896" cy="830997"/>
          </a:xfrm>
          <a:prstGeom prst="rect">
            <a:avLst/>
          </a:prstGeom>
          <a:noFill/>
        </p:spPr>
        <p:txBody>
          <a:bodyPr wrap="square" rtlCol="0">
            <a:spAutoFit/>
          </a:bodyPr>
          <a:lstStyle/>
          <a:p>
            <a:r>
              <a:rPr lang="en-US" sz="4800" dirty="0" smtClean="0">
                <a:solidFill>
                  <a:srgbClr val="FFFFFF"/>
                </a:solidFill>
                <a:latin typeface="Cardo"/>
                <a:cs typeface="Cardo"/>
              </a:rPr>
              <a:t>Log-In </a:t>
            </a:r>
          </a:p>
        </p:txBody>
      </p:sp>
      <p:sp>
        <p:nvSpPr>
          <p:cNvPr id="6" name="TextBox 5"/>
          <p:cNvSpPr txBox="1"/>
          <p:nvPr/>
        </p:nvSpPr>
        <p:spPr>
          <a:xfrm>
            <a:off x="461300" y="1875913"/>
            <a:ext cx="3138430" cy="369332"/>
          </a:xfrm>
          <a:prstGeom prst="rect">
            <a:avLst/>
          </a:prstGeom>
          <a:noFill/>
        </p:spPr>
        <p:txBody>
          <a:bodyPr wrap="square" rtlCol="0">
            <a:spAutoFit/>
          </a:bodyPr>
          <a:lstStyle/>
          <a:p>
            <a:r>
              <a:rPr lang="en-US" dirty="0" smtClean="0">
                <a:solidFill>
                  <a:schemeClr val="bg1"/>
                </a:solidFill>
                <a:latin typeface="Cardo"/>
                <a:cs typeface="Cardo"/>
              </a:rPr>
              <a:t>Username:</a:t>
            </a:r>
            <a:endParaRPr lang="en-US" dirty="0">
              <a:solidFill>
                <a:schemeClr val="bg1"/>
              </a:solidFill>
              <a:latin typeface="Cardo"/>
              <a:cs typeface="Cardo"/>
            </a:endParaRPr>
          </a:p>
        </p:txBody>
      </p:sp>
      <p:sp>
        <p:nvSpPr>
          <p:cNvPr id="7" name="TextBox 6"/>
          <p:cNvSpPr txBox="1"/>
          <p:nvPr/>
        </p:nvSpPr>
        <p:spPr>
          <a:xfrm>
            <a:off x="461300" y="2245245"/>
            <a:ext cx="3138430" cy="369332"/>
          </a:xfrm>
          <a:prstGeom prst="rect">
            <a:avLst/>
          </a:prstGeom>
          <a:noFill/>
          <a:ln>
            <a:solidFill>
              <a:srgbClr val="FFFFFF"/>
            </a:solidFill>
          </a:ln>
        </p:spPr>
        <p:txBody>
          <a:bodyPr wrap="square" rtlCol="0">
            <a:spAutoFit/>
          </a:bodyPr>
          <a:lstStyle/>
          <a:p>
            <a:endParaRPr lang="en-US" dirty="0">
              <a:solidFill>
                <a:schemeClr val="bg1"/>
              </a:solidFill>
              <a:latin typeface="Cardo"/>
              <a:cs typeface="Cardo"/>
            </a:endParaRPr>
          </a:p>
        </p:txBody>
      </p:sp>
      <p:sp>
        <p:nvSpPr>
          <p:cNvPr id="8" name="TextBox 7"/>
          <p:cNvSpPr txBox="1"/>
          <p:nvPr/>
        </p:nvSpPr>
        <p:spPr>
          <a:xfrm>
            <a:off x="461300" y="2657321"/>
            <a:ext cx="3138430" cy="369332"/>
          </a:xfrm>
          <a:prstGeom prst="rect">
            <a:avLst/>
          </a:prstGeom>
          <a:noFill/>
        </p:spPr>
        <p:txBody>
          <a:bodyPr wrap="square" rtlCol="0">
            <a:spAutoFit/>
          </a:bodyPr>
          <a:lstStyle/>
          <a:p>
            <a:r>
              <a:rPr lang="en-US" dirty="0" smtClean="0">
                <a:solidFill>
                  <a:schemeClr val="bg1"/>
                </a:solidFill>
                <a:latin typeface="Cardo"/>
                <a:cs typeface="Cardo"/>
              </a:rPr>
              <a:t>Password:</a:t>
            </a:r>
            <a:endParaRPr lang="en-US" dirty="0">
              <a:solidFill>
                <a:schemeClr val="bg1"/>
              </a:solidFill>
              <a:latin typeface="Cardo"/>
              <a:cs typeface="Cardo"/>
            </a:endParaRPr>
          </a:p>
        </p:txBody>
      </p:sp>
      <p:sp>
        <p:nvSpPr>
          <p:cNvPr id="9" name="TextBox 8"/>
          <p:cNvSpPr txBox="1"/>
          <p:nvPr/>
        </p:nvSpPr>
        <p:spPr>
          <a:xfrm>
            <a:off x="461300" y="3026653"/>
            <a:ext cx="3138430" cy="369332"/>
          </a:xfrm>
          <a:prstGeom prst="rect">
            <a:avLst/>
          </a:prstGeom>
          <a:noFill/>
          <a:ln>
            <a:solidFill>
              <a:srgbClr val="FFFFFF"/>
            </a:solidFill>
          </a:ln>
        </p:spPr>
        <p:txBody>
          <a:bodyPr wrap="square" rtlCol="0">
            <a:spAutoFit/>
          </a:bodyPr>
          <a:lstStyle/>
          <a:p>
            <a:endParaRPr lang="en-US" dirty="0">
              <a:solidFill>
                <a:schemeClr val="bg1"/>
              </a:solidFill>
              <a:latin typeface="Cardo"/>
              <a:cs typeface="Cardo"/>
            </a:endParaRPr>
          </a:p>
        </p:txBody>
      </p:sp>
      <p:sp>
        <p:nvSpPr>
          <p:cNvPr id="10" name="TextBox 9"/>
          <p:cNvSpPr txBox="1"/>
          <p:nvPr/>
        </p:nvSpPr>
        <p:spPr>
          <a:xfrm>
            <a:off x="1" y="0"/>
            <a:ext cx="1201276" cy="338554"/>
          </a:xfrm>
          <a:prstGeom prst="rect">
            <a:avLst/>
          </a:prstGeom>
          <a:solidFill>
            <a:srgbClr val="FFFFFF"/>
          </a:solidFill>
        </p:spPr>
        <p:txBody>
          <a:bodyPr wrap="square" rtlCol="0">
            <a:spAutoFit/>
          </a:bodyPr>
          <a:lstStyle/>
          <a:p>
            <a:r>
              <a:rPr lang="en-US" sz="1600" dirty="0" err="1" smtClean="0">
                <a:latin typeface="Cardo"/>
                <a:cs typeface="Cardo"/>
              </a:rPr>
              <a:t>login.html</a:t>
            </a:r>
            <a:endParaRPr lang="en-US" sz="1600" dirty="0">
              <a:latin typeface="Cardo"/>
              <a:cs typeface="Cardo"/>
            </a:endParaRPr>
          </a:p>
        </p:txBody>
      </p:sp>
      <p:sp>
        <p:nvSpPr>
          <p:cNvPr id="11" name="Rectangle 10"/>
          <p:cNvSpPr/>
          <p:nvPr/>
        </p:nvSpPr>
        <p:spPr>
          <a:xfrm>
            <a:off x="461300" y="3572906"/>
            <a:ext cx="1598031" cy="46342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latin typeface="Cardo"/>
                <a:cs typeface="Cardo"/>
              </a:rPr>
              <a:t>Submit</a:t>
            </a:r>
            <a:endParaRPr lang="en-US" b="1" dirty="0">
              <a:solidFill>
                <a:schemeClr val="tx1"/>
              </a:solidFill>
              <a:latin typeface="Cardo"/>
              <a:cs typeface="Cardo"/>
            </a:endParaRPr>
          </a:p>
        </p:txBody>
      </p:sp>
      <p:sp>
        <p:nvSpPr>
          <p:cNvPr id="13" name="Rectangle 12"/>
          <p:cNvSpPr/>
          <p:nvPr/>
        </p:nvSpPr>
        <p:spPr>
          <a:xfrm>
            <a:off x="461300" y="4919577"/>
            <a:ext cx="2301636" cy="46342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latin typeface="Cardo"/>
                <a:cs typeface="Cardo"/>
              </a:rPr>
              <a:t>Register</a:t>
            </a:r>
            <a:endParaRPr lang="en-US" b="1" dirty="0">
              <a:solidFill>
                <a:schemeClr val="tx1"/>
              </a:solidFill>
              <a:latin typeface="Cardo"/>
              <a:cs typeface="Cardo"/>
            </a:endParaRPr>
          </a:p>
        </p:txBody>
      </p:sp>
      <p:sp>
        <p:nvSpPr>
          <p:cNvPr id="14" name="Rectangle 13"/>
          <p:cNvSpPr/>
          <p:nvPr/>
        </p:nvSpPr>
        <p:spPr>
          <a:xfrm>
            <a:off x="461300" y="5588964"/>
            <a:ext cx="2301636" cy="740116"/>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bg1">
                    <a:lumMod val="50000"/>
                  </a:schemeClr>
                </a:solidFill>
                <a:latin typeface="Cardo"/>
                <a:cs typeface="Cardo"/>
              </a:rPr>
              <a:t>who we are + </a:t>
            </a:r>
          </a:p>
          <a:p>
            <a:pPr algn="ctr"/>
            <a:r>
              <a:rPr lang="en-US" b="1" dirty="0" smtClean="0">
                <a:solidFill>
                  <a:schemeClr val="bg1">
                    <a:lumMod val="50000"/>
                  </a:schemeClr>
                </a:solidFill>
                <a:latin typeface="Cardo"/>
                <a:cs typeface="Cardo"/>
              </a:rPr>
              <a:t>what we do </a:t>
            </a:r>
            <a:endParaRPr lang="en-US" b="1" dirty="0">
              <a:solidFill>
                <a:schemeClr val="bg1">
                  <a:lumMod val="50000"/>
                </a:schemeClr>
              </a:solidFill>
              <a:latin typeface="Cardo"/>
              <a:cs typeface="Cardo"/>
            </a:endParaRPr>
          </a:p>
        </p:txBody>
      </p:sp>
    </p:spTree>
    <p:extLst>
      <p:ext uri="{BB962C8B-B14F-4D97-AF65-F5344CB8AC3E}">
        <p14:creationId xmlns:p14="http://schemas.microsoft.com/office/powerpoint/2010/main" val="187733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858000" cy="9144000"/>
          </a:xfrm>
          <a:prstGeom prst="rect">
            <a:avLst/>
          </a:prstGeom>
          <a:solidFill>
            <a:srgbClr val="D7D3D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461300" y="1027752"/>
            <a:ext cx="3397896" cy="830997"/>
          </a:xfrm>
          <a:prstGeom prst="rect">
            <a:avLst/>
          </a:prstGeom>
          <a:noFill/>
          <a:ln>
            <a:noFill/>
          </a:ln>
        </p:spPr>
        <p:txBody>
          <a:bodyPr wrap="square" rtlCol="0">
            <a:spAutoFit/>
          </a:bodyPr>
          <a:lstStyle/>
          <a:p>
            <a:r>
              <a:rPr lang="en-US" sz="4800" dirty="0" smtClean="0">
                <a:latin typeface="Cardo"/>
                <a:cs typeface="Cardo"/>
              </a:rPr>
              <a:t>Register</a:t>
            </a:r>
          </a:p>
        </p:txBody>
      </p:sp>
      <p:sp>
        <p:nvSpPr>
          <p:cNvPr id="6" name="TextBox 5"/>
          <p:cNvSpPr txBox="1"/>
          <p:nvPr/>
        </p:nvSpPr>
        <p:spPr>
          <a:xfrm>
            <a:off x="412785" y="1875913"/>
            <a:ext cx="3138430" cy="369332"/>
          </a:xfrm>
          <a:prstGeom prst="rect">
            <a:avLst/>
          </a:prstGeom>
          <a:noFill/>
          <a:ln>
            <a:noFill/>
          </a:ln>
        </p:spPr>
        <p:txBody>
          <a:bodyPr wrap="square" rtlCol="0">
            <a:spAutoFit/>
          </a:bodyPr>
          <a:lstStyle/>
          <a:p>
            <a:r>
              <a:rPr lang="en-US" dirty="0" smtClean="0">
                <a:latin typeface="Cardo"/>
                <a:cs typeface="Cardo"/>
              </a:rPr>
              <a:t>Desired Username:</a:t>
            </a:r>
            <a:endParaRPr lang="en-US" dirty="0">
              <a:latin typeface="Cardo"/>
              <a:cs typeface="Cardo"/>
            </a:endParaRPr>
          </a:p>
        </p:txBody>
      </p:sp>
      <p:sp>
        <p:nvSpPr>
          <p:cNvPr id="7" name="TextBox 6"/>
          <p:cNvSpPr txBox="1"/>
          <p:nvPr/>
        </p:nvSpPr>
        <p:spPr>
          <a:xfrm>
            <a:off x="412785" y="2245245"/>
            <a:ext cx="3138430" cy="369332"/>
          </a:xfrm>
          <a:prstGeom prst="rect">
            <a:avLst/>
          </a:prstGeom>
          <a:noFill/>
          <a:ln>
            <a:solidFill>
              <a:schemeClr val="tx1"/>
            </a:solidFill>
          </a:ln>
        </p:spPr>
        <p:txBody>
          <a:bodyPr wrap="square" rtlCol="0">
            <a:spAutoFit/>
          </a:bodyPr>
          <a:lstStyle/>
          <a:p>
            <a:endParaRPr lang="en-US" dirty="0">
              <a:latin typeface="Cardo"/>
              <a:cs typeface="Cardo"/>
            </a:endParaRPr>
          </a:p>
        </p:txBody>
      </p:sp>
      <p:sp>
        <p:nvSpPr>
          <p:cNvPr id="8" name="TextBox 7"/>
          <p:cNvSpPr txBox="1"/>
          <p:nvPr/>
        </p:nvSpPr>
        <p:spPr>
          <a:xfrm>
            <a:off x="412785" y="2654478"/>
            <a:ext cx="3138430" cy="369332"/>
          </a:xfrm>
          <a:prstGeom prst="rect">
            <a:avLst/>
          </a:prstGeom>
          <a:noFill/>
          <a:ln>
            <a:noFill/>
          </a:ln>
        </p:spPr>
        <p:txBody>
          <a:bodyPr wrap="square" rtlCol="0">
            <a:spAutoFit/>
          </a:bodyPr>
          <a:lstStyle/>
          <a:p>
            <a:r>
              <a:rPr lang="en-US" dirty="0" smtClean="0">
                <a:latin typeface="Cardo"/>
                <a:cs typeface="Cardo"/>
              </a:rPr>
              <a:t>Email: </a:t>
            </a:r>
            <a:endParaRPr lang="en-US" dirty="0">
              <a:latin typeface="Cardo"/>
              <a:cs typeface="Cardo"/>
            </a:endParaRPr>
          </a:p>
        </p:txBody>
      </p:sp>
      <p:sp>
        <p:nvSpPr>
          <p:cNvPr id="9" name="TextBox 8"/>
          <p:cNvSpPr txBox="1"/>
          <p:nvPr/>
        </p:nvSpPr>
        <p:spPr>
          <a:xfrm>
            <a:off x="412785" y="3023810"/>
            <a:ext cx="3138430" cy="369332"/>
          </a:xfrm>
          <a:prstGeom prst="rect">
            <a:avLst/>
          </a:prstGeom>
          <a:noFill/>
          <a:ln>
            <a:solidFill>
              <a:schemeClr val="tx1"/>
            </a:solidFill>
          </a:ln>
        </p:spPr>
        <p:txBody>
          <a:bodyPr wrap="square" rtlCol="0">
            <a:spAutoFit/>
          </a:bodyPr>
          <a:lstStyle/>
          <a:p>
            <a:endParaRPr lang="en-US" dirty="0">
              <a:latin typeface="Cardo"/>
              <a:cs typeface="Cardo"/>
            </a:endParaRPr>
          </a:p>
        </p:txBody>
      </p:sp>
      <p:sp>
        <p:nvSpPr>
          <p:cNvPr id="10" name="TextBox 9"/>
          <p:cNvSpPr txBox="1"/>
          <p:nvPr/>
        </p:nvSpPr>
        <p:spPr>
          <a:xfrm>
            <a:off x="1" y="0"/>
            <a:ext cx="1441530" cy="338554"/>
          </a:xfrm>
          <a:prstGeom prst="rect">
            <a:avLst/>
          </a:prstGeom>
          <a:solidFill>
            <a:srgbClr val="FFFFFF"/>
          </a:solidFill>
        </p:spPr>
        <p:txBody>
          <a:bodyPr wrap="square" rtlCol="0">
            <a:spAutoFit/>
          </a:bodyPr>
          <a:lstStyle/>
          <a:p>
            <a:r>
              <a:rPr lang="en-US" sz="1600" dirty="0" err="1" smtClean="0">
                <a:latin typeface="Cardo"/>
                <a:cs typeface="Cardo"/>
              </a:rPr>
              <a:t>register.html</a:t>
            </a:r>
            <a:endParaRPr lang="en-US" sz="1600" dirty="0">
              <a:latin typeface="Cardo"/>
              <a:cs typeface="Cardo"/>
            </a:endParaRPr>
          </a:p>
        </p:txBody>
      </p:sp>
      <p:sp>
        <p:nvSpPr>
          <p:cNvPr id="11" name="Rectangle 10"/>
          <p:cNvSpPr/>
          <p:nvPr/>
        </p:nvSpPr>
        <p:spPr>
          <a:xfrm>
            <a:off x="402261" y="5131968"/>
            <a:ext cx="1598031" cy="46342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latin typeface="Cardo"/>
                <a:cs typeface="Cardo"/>
              </a:rPr>
              <a:t>Submit</a:t>
            </a:r>
            <a:endParaRPr lang="en-US" b="1" dirty="0">
              <a:solidFill>
                <a:srgbClr val="000000"/>
              </a:solidFill>
              <a:latin typeface="Cardo"/>
              <a:cs typeface="Cardo"/>
            </a:endParaRPr>
          </a:p>
        </p:txBody>
      </p:sp>
      <p:sp>
        <p:nvSpPr>
          <p:cNvPr id="12" name="TextBox 11"/>
          <p:cNvSpPr txBox="1"/>
          <p:nvPr/>
        </p:nvSpPr>
        <p:spPr>
          <a:xfrm>
            <a:off x="412785" y="3431077"/>
            <a:ext cx="3138430" cy="369332"/>
          </a:xfrm>
          <a:prstGeom prst="rect">
            <a:avLst/>
          </a:prstGeom>
          <a:noFill/>
          <a:ln>
            <a:noFill/>
          </a:ln>
        </p:spPr>
        <p:txBody>
          <a:bodyPr wrap="square" rtlCol="0">
            <a:spAutoFit/>
          </a:bodyPr>
          <a:lstStyle/>
          <a:p>
            <a:r>
              <a:rPr lang="en-US" dirty="0" smtClean="0">
                <a:latin typeface="Cardo"/>
                <a:cs typeface="Cardo"/>
              </a:rPr>
              <a:t>Mobile Number:  </a:t>
            </a:r>
            <a:endParaRPr lang="en-US" dirty="0">
              <a:latin typeface="Cardo"/>
              <a:cs typeface="Cardo"/>
            </a:endParaRPr>
          </a:p>
        </p:txBody>
      </p:sp>
      <p:sp>
        <p:nvSpPr>
          <p:cNvPr id="13" name="TextBox 12"/>
          <p:cNvSpPr txBox="1"/>
          <p:nvPr/>
        </p:nvSpPr>
        <p:spPr>
          <a:xfrm>
            <a:off x="412785" y="3800409"/>
            <a:ext cx="3138430" cy="369332"/>
          </a:xfrm>
          <a:prstGeom prst="rect">
            <a:avLst/>
          </a:prstGeom>
          <a:noFill/>
          <a:ln>
            <a:solidFill>
              <a:schemeClr val="tx1"/>
            </a:solidFill>
          </a:ln>
        </p:spPr>
        <p:txBody>
          <a:bodyPr wrap="square" rtlCol="0">
            <a:spAutoFit/>
          </a:bodyPr>
          <a:lstStyle/>
          <a:p>
            <a:endParaRPr lang="en-US" dirty="0">
              <a:latin typeface="Cardo"/>
              <a:cs typeface="Cardo"/>
            </a:endParaRPr>
          </a:p>
        </p:txBody>
      </p:sp>
      <p:sp>
        <p:nvSpPr>
          <p:cNvPr id="14" name="TextBox 13"/>
          <p:cNvSpPr txBox="1"/>
          <p:nvPr/>
        </p:nvSpPr>
        <p:spPr>
          <a:xfrm>
            <a:off x="412785" y="4209642"/>
            <a:ext cx="3138430" cy="369332"/>
          </a:xfrm>
          <a:prstGeom prst="rect">
            <a:avLst/>
          </a:prstGeom>
          <a:noFill/>
          <a:ln>
            <a:noFill/>
          </a:ln>
        </p:spPr>
        <p:txBody>
          <a:bodyPr wrap="square" rtlCol="0">
            <a:spAutoFit/>
          </a:bodyPr>
          <a:lstStyle/>
          <a:p>
            <a:r>
              <a:rPr lang="en-US" dirty="0" smtClean="0">
                <a:latin typeface="Cardo"/>
                <a:cs typeface="Cardo"/>
              </a:rPr>
              <a:t>Full Home Address:</a:t>
            </a:r>
            <a:endParaRPr lang="en-US" dirty="0">
              <a:latin typeface="Cardo"/>
              <a:cs typeface="Cardo"/>
            </a:endParaRPr>
          </a:p>
        </p:txBody>
      </p:sp>
      <p:sp>
        <p:nvSpPr>
          <p:cNvPr id="15" name="TextBox 14"/>
          <p:cNvSpPr txBox="1"/>
          <p:nvPr/>
        </p:nvSpPr>
        <p:spPr>
          <a:xfrm>
            <a:off x="412785" y="4578974"/>
            <a:ext cx="3138430" cy="369332"/>
          </a:xfrm>
          <a:prstGeom prst="rect">
            <a:avLst/>
          </a:prstGeom>
          <a:noFill/>
          <a:ln>
            <a:solidFill>
              <a:schemeClr val="tx1"/>
            </a:solidFill>
          </a:ln>
        </p:spPr>
        <p:txBody>
          <a:bodyPr wrap="square" rtlCol="0">
            <a:spAutoFit/>
          </a:bodyPr>
          <a:lstStyle/>
          <a:p>
            <a:endParaRPr lang="en-US" dirty="0">
              <a:latin typeface="Cardo"/>
              <a:cs typeface="Cardo"/>
            </a:endParaRPr>
          </a:p>
        </p:txBody>
      </p:sp>
      <p:sp>
        <p:nvSpPr>
          <p:cNvPr id="17" name="Rectangle 16"/>
          <p:cNvSpPr/>
          <p:nvPr/>
        </p:nvSpPr>
        <p:spPr>
          <a:xfrm>
            <a:off x="290713" y="6254880"/>
            <a:ext cx="2301636" cy="46342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latin typeface="Cardo"/>
                <a:cs typeface="Cardo"/>
              </a:rPr>
              <a:t>Log In </a:t>
            </a:r>
            <a:endParaRPr lang="en-US" b="1" dirty="0">
              <a:solidFill>
                <a:schemeClr val="tx1"/>
              </a:solidFill>
              <a:latin typeface="Cardo"/>
              <a:cs typeface="Cardo"/>
            </a:endParaRPr>
          </a:p>
        </p:txBody>
      </p:sp>
      <p:sp>
        <p:nvSpPr>
          <p:cNvPr id="19" name="Rectangle 18"/>
          <p:cNvSpPr/>
          <p:nvPr/>
        </p:nvSpPr>
        <p:spPr>
          <a:xfrm>
            <a:off x="293054" y="6922271"/>
            <a:ext cx="2301636" cy="740116"/>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bg1">
                    <a:lumMod val="50000"/>
                  </a:schemeClr>
                </a:solidFill>
                <a:latin typeface="Cardo"/>
                <a:cs typeface="Cardo"/>
              </a:rPr>
              <a:t>who we are + </a:t>
            </a:r>
          </a:p>
          <a:p>
            <a:pPr algn="ctr"/>
            <a:r>
              <a:rPr lang="en-US" b="1" dirty="0" smtClean="0">
                <a:solidFill>
                  <a:schemeClr val="bg1">
                    <a:lumMod val="50000"/>
                  </a:schemeClr>
                </a:solidFill>
                <a:latin typeface="Cardo"/>
                <a:cs typeface="Cardo"/>
              </a:rPr>
              <a:t>what we do </a:t>
            </a:r>
            <a:endParaRPr lang="en-US" b="1" dirty="0">
              <a:solidFill>
                <a:schemeClr val="bg1">
                  <a:lumMod val="50000"/>
                </a:schemeClr>
              </a:solidFill>
              <a:latin typeface="Cardo"/>
              <a:cs typeface="Cardo"/>
            </a:endParaRPr>
          </a:p>
        </p:txBody>
      </p:sp>
    </p:spTree>
    <p:extLst>
      <p:ext uri="{BB962C8B-B14F-4D97-AF65-F5344CB8AC3E}">
        <p14:creationId xmlns:p14="http://schemas.microsoft.com/office/powerpoint/2010/main" val="1039265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858000" cy="1476084"/>
          </a:xfrm>
          <a:prstGeom prst="rect">
            <a:avLst/>
          </a:prstGeom>
          <a:solidFill>
            <a:srgbClr val="3FB29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latin typeface="Cardo"/>
                <a:cs typeface="Cardo"/>
              </a:rPr>
              <a:t>HEARING TOOL BORROWER </a:t>
            </a:r>
            <a:endParaRPr lang="en-US" sz="3200" dirty="0">
              <a:latin typeface="Cardo"/>
              <a:cs typeface="Cardo"/>
            </a:endParaRPr>
          </a:p>
        </p:txBody>
      </p:sp>
      <p:sp>
        <p:nvSpPr>
          <p:cNvPr id="3" name="TextBox 2"/>
          <p:cNvSpPr txBox="1"/>
          <p:nvPr/>
        </p:nvSpPr>
        <p:spPr>
          <a:xfrm>
            <a:off x="375330" y="2244738"/>
            <a:ext cx="6115015" cy="2169825"/>
          </a:xfrm>
          <a:prstGeom prst="rect">
            <a:avLst/>
          </a:prstGeom>
          <a:noFill/>
        </p:spPr>
        <p:txBody>
          <a:bodyPr wrap="square" rtlCol="0">
            <a:spAutoFit/>
          </a:bodyPr>
          <a:lstStyle/>
          <a:p>
            <a:r>
              <a:rPr lang="en-US" b="1" dirty="0" smtClean="0">
                <a:latin typeface="Cardo"/>
                <a:cs typeface="Cardo"/>
              </a:rPr>
              <a:t>Who we are: </a:t>
            </a:r>
          </a:p>
          <a:p>
            <a:r>
              <a:rPr lang="en-US" sz="1300" dirty="0" smtClean="0">
                <a:latin typeface="Cardo"/>
                <a:cs typeface="Cardo"/>
              </a:rPr>
              <a:t>We know accessible tools for people with hearing loss are really (bleeping) expensive.  </a:t>
            </a:r>
          </a:p>
          <a:p>
            <a:r>
              <a:rPr lang="en-US" sz="1300" dirty="0" smtClean="0">
                <a:latin typeface="Cardo"/>
                <a:cs typeface="Cardo"/>
              </a:rPr>
              <a:t>We also know that colleges and universities typically do not allow students to keep their FM units after graduation.  In an effort to ensure that recent graduates and young professionals get the services they need to succeed in the workplace after graduation, we have purchased a bunch of Roger </a:t>
            </a:r>
            <a:r>
              <a:rPr lang="en-US" sz="1300" dirty="0" err="1" smtClean="0">
                <a:latin typeface="Cardo"/>
                <a:cs typeface="Cardo"/>
              </a:rPr>
              <a:t>Mics</a:t>
            </a:r>
            <a:r>
              <a:rPr lang="en-US" sz="1300" dirty="0" smtClean="0">
                <a:latin typeface="Cardo"/>
                <a:cs typeface="Cardo"/>
              </a:rPr>
              <a:t> for the </a:t>
            </a:r>
            <a:r>
              <a:rPr lang="en-US" sz="1300" dirty="0" err="1" smtClean="0">
                <a:latin typeface="Cardo"/>
                <a:cs typeface="Cardo"/>
              </a:rPr>
              <a:t>Naida</a:t>
            </a:r>
            <a:r>
              <a:rPr lang="en-US" sz="1300" dirty="0" smtClean="0">
                <a:latin typeface="Cardo"/>
                <a:cs typeface="Cardo"/>
              </a:rPr>
              <a:t> Advanced Bionics system that we loan out for a period of 6 months while students and young professionals get settled in their careers and jobs.  Wan to borrow one?  Log in and check our service offerings so you can have all the tools and services you need to succeed in the workplace. </a:t>
            </a:r>
            <a:endParaRPr lang="en-US" sz="1300" dirty="0">
              <a:latin typeface="Cardo"/>
              <a:cs typeface="Cardo"/>
            </a:endParaRPr>
          </a:p>
        </p:txBody>
      </p:sp>
      <p:sp>
        <p:nvSpPr>
          <p:cNvPr id="12" name="TextBox 11"/>
          <p:cNvSpPr txBox="1"/>
          <p:nvPr/>
        </p:nvSpPr>
        <p:spPr>
          <a:xfrm>
            <a:off x="375330" y="4742903"/>
            <a:ext cx="6115015" cy="1369606"/>
          </a:xfrm>
          <a:prstGeom prst="rect">
            <a:avLst/>
          </a:prstGeom>
          <a:noFill/>
        </p:spPr>
        <p:txBody>
          <a:bodyPr wrap="square" rtlCol="0">
            <a:spAutoFit/>
          </a:bodyPr>
          <a:lstStyle/>
          <a:p>
            <a:pPr marL="342900" indent="-342900"/>
            <a:r>
              <a:rPr lang="en-US" b="1" dirty="0" smtClean="0">
                <a:latin typeface="Cardo"/>
                <a:cs typeface="Cardo"/>
              </a:rPr>
              <a:t>What we do: </a:t>
            </a:r>
            <a:endParaRPr lang="en-US" sz="1300" b="1" dirty="0">
              <a:latin typeface="Cardo"/>
              <a:cs typeface="Cardo"/>
            </a:endParaRPr>
          </a:p>
          <a:p>
            <a:r>
              <a:rPr lang="en-US" sz="1300" dirty="0" smtClean="0">
                <a:latin typeface="Cardo"/>
                <a:cs typeface="Cardo"/>
              </a:rPr>
              <a:t>After you register and login, you can book a Roger Pen from our </a:t>
            </a:r>
            <a:r>
              <a:rPr lang="en-US" sz="1300" dirty="0" err="1" smtClean="0">
                <a:latin typeface="Cardo"/>
                <a:cs typeface="Cardo"/>
              </a:rPr>
              <a:t>ToolBase</a:t>
            </a:r>
            <a:r>
              <a:rPr lang="en-US" sz="1300" dirty="0" smtClean="0">
                <a:latin typeface="Cardo"/>
                <a:cs typeface="Cardo"/>
              </a:rPr>
              <a:t>.  After you book, the pen is then sent to you via mail and you get to rent it out for 6 months from the date.  BOOM!.  WAM! KAPOW!  </a:t>
            </a:r>
          </a:p>
          <a:p>
            <a:endParaRPr lang="en-US" sz="1300" dirty="0">
              <a:latin typeface="Cardo"/>
              <a:cs typeface="Cardo"/>
            </a:endParaRPr>
          </a:p>
          <a:p>
            <a:r>
              <a:rPr lang="en-US" sz="1300" dirty="0" smtClean="0">
                <a:latin typeface="Cardo"/>
                <a:cs typeface="Cardo"/>
              </a:rPr>
              <a:t>That simple. </a:t>
            </a:r>
          </a:p>
        </p:txBody>
      </p:sp>
      <p:sp>
        <p:nvSpPr>
          <p:cNvPr id="5" name="TextBox 4"/>
          <p:cNvSpPr txBox="1"/>
          <p:nvPr/>
        </p:nvSpPr>
        <p:spPr>
          <a:xfrm>
            <a:off x="1" y="0"/>
            <a:ext cx="1441530" cy="338554"/>
          </a:xfrm>
          <a:prstGeom prst="rect">
            <a:avLst/>
          </a:prstGeom>
          <a:solidFill>
            <a:srgbClr val="FFFFFF"/>
          </a:solidFill>
        </p:spPr>
        <p:txBody>
          <a:bodyPr wrap="square" rtlCol="0">
            <a:spAutoFit/>
          </a:bodyPr>
          <a:lstStyle/>
          <a:p>
            <a:r>
              <a:rPr lang="en-US" sz="1600" dirty="0" err="1" smtClean="0">
                <a:latin typeface="Cardo"/>
                <a:cs typeface="Cardo"/>
              </a:rPr>
              <a:t>aboutUs.html</a:t>
            </a:r>
            <a:endParaRPr lang="en-US" sz="1600" dirty="0">
              <a:latin typeface="Cardo"/>
              <a:cs typeface="Cardo"/>
            </a:endParaRPr>
          </a:p>
        </p:txBody>
      </p:sp>
      <p:sp>
        <p:nvSpPr>
          <p:cNvPr id="6" name="Rectangle 5"/>
          <p:cNvSpPr/>
          <p:nvPr/>
        </p:nvSpPr>
        <p:spPr>
          <a:xfrm>
            <a:off x="375330" y="6260598"/>
            <a:ext cx="2301636" cy="46342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FA2F00"/>
                </a:solidFill>
                <a:latin typeface="Cardo"/>
                <a:cs typeface="Cardo"/>
              </a:rPr>
              <a:t>Log In </a:t>
            </a:r>
            <a:endParaRPr lang="en-US" b="1" dirty="0">
              <a:solidFill>
                <a:srgbClr val="FA2F00"/>
              </a:solidFill>
              <a:latin typeface="Cardo"/>
              <a:cs typeface="Cardo"/>
            </a:endParaRPr>
          </a:p>
        </p:txBody>
      </p:sp>
      <p:sp>
        <p:nvSpPr>
          <p:cNvPr id="7" name="Rectangle 6"/>
          <p:cNvSpPr/>
          <p:nvPr/>
        </p:nvSpPr>
        <p:spPr>
          <a:xfrm>
            <a:off x="375330" y="6876420"/>
            <a:ext cx="2301636" cy="46342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FA2F00"/>
                </a:solidFill>
                <a:latin typeface="Cardo"/>
                <a:cs typeface="Cardo"/>
              </a:rPr>
              <a:t>Register</a:t>
            </a:r>
            <a:endParaRPr lang="en-US" b="1" dirty="0">
              <a:solidFill>
                <a:srgbClr val="FA2F00"/>
              </a:solidFill>
              <a:latin typeface="Cardo"/>
              <a:cs typeface="Cardo"/>
            </a:endParaRPr>
          </a:p>
        </p:txBody>
      </p:sp>
    </p:spTree>
    <p:extLst>
      <p:ext uri="{BB962C8B-B14F-4D97-AF65-F5344CB8AC3E}">
        <p14:creationId xmlns:p14="http://schemas.microsoft.com/office/powerpoint/2010/main" val="2447823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858000" cy="1476084"/>
          </a:xfrm>
          <a:prstGeom prst="rect">
            <a:avLst/>
          </a:prstGeom>
          <a:solidFill>
            <a:srgbClr val="334FA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latin typeface="Cardo"/>
                <a:cs typeface="Cardo"/>
              </a:rPr>
              <a:t>The </a:t>
            </a:r>
            <a:r>
              <a:rPr lang="en-US" sz="3200" dirty="0" err="1" smtClean="0">
                <a:latin typeface="Cardo"/>
                <a:cs typeface="Cardo"/>
              </a:rPr>
              <a:t>ToolBase</a:t>
            </a:r>
            <a:endParaRPr lang="en-US" sz="3200" dirty="0">
              <a:latin typeface="Cardo"/>
              <a:cs typeface="Cardo"/>
            </a:endParaRPr>
          </a:p>
        </p:txBody>
      </p:sp>
      <p:sp>
        <p:nvSpPr>
          <p:cNvPr id="5" name="TextBox 4"/>
          <p:cNvSpPr txBox="1"/>
          <p:nvPr/>
        </p:nvSpPr>
        <p:spPr>
          <a:xfrm>
            <a:off x="1" y="0"/>
            <a:ext cx="1441530" cy="338554"/>
          </a:xfrm>
          <a:prstGeom prst="rect">
            <a:avLst/>
          </a:prstGeom>
          <a:solidFill>
            <a:srgbClr val="FFFFFF"/>
          </a:solidFill>
        </p:spPr>
        <p:txBody>
          <a:bodyPr wrap="square" rtlCol="0">
            <a:spAutoFit/>
          </a:bodyPr>
          <a:lstStyle/>
          <a:p>
            <a:r>
              <a:rPr lang="en-US" sz="1600" dirty="0" err="1" smtClean="0">
                <a:latin typeface="Cardo"/>
                <a:cs typeface="Cardo"/>
              </a:rPr>
              <a:t>ToolBase.html</a:t>
            </a:r>
            <a:endParaRPr lang="en-US" sz="1600" dirty="0">
              <a:latin typeface="Cardo"/>
              <a:cs typeface="Cardo"/>
            </a:endParaRPr>
          </a:p>
        </p:txBody>
      </p:sp>
      <p:pic>
        <p:nvPicPr>
          <p:cNvPr id="4" name="Picture 3" descr="imgr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2353" y="1476084"/>
            <a:ext cx="3086100" cy="2641600"/>
          </a:xfrm>
          <a:prstGeom prst="rect">
            <a:avLst/>
          </a:prstGeom>
        </p:spPr>
      </p:pic>
      <p:sp>
        <p:nvSpPr>
          <p:cNvPr id="6" name="TextBox 5"/>
          <p:cNvSpPr txBox="1"/>
          <p:nvPr/>
        </p:nvSpPr>
        <p:spPr>
          <a:xfrm>
            <a:off x="1030940" y="3321137"/>
            <a:ext cx="4855883" cy="369332"/>
          </a:xfrm>
          <a:prstGeom prst="rect">
            <a:avLst/>
          </a:prstGeom>
          <a:noFill/>
        </p:spPr>
        <p:txBody>
          <a:bodyPr wrap="square" rtlCol="0">
            <a:spAutoFit/>
          </a:bodyPr>
          <a:lstStyle/>
          <a:p>
            <a:pPr algn="ctr"/>
            <a:r>
              <a:rPr lang="en-US" dirty="0" smtClean="0">
                <a:latin typeface="Cardo"/>
                <a:cs typeface="Cardo"/>
              </a:rPr>
              <a:t>There are 20 Roger Pens immediately available  </a:t>
            </a:r>
            <a:endParaRPr lang="en-US" dirty="0">
              <a:latin typeface="Cardo"/>
              <a:cs typeface="Cardo"/>
            </a:endParaRPr>
          </a:p>
        </p:txBody>
      </p:sp>
      <p:sp>
        <p:nvSpPr>
          <p:cNvPr id="8" name="Rectangle 7"/>
          <p:cNvSpPr/>
          <p:nvPr/>
        </p:nvSpPr>
        <p:spPr>
          <a:xfrm>
            <a:off x="2257918" y="3885973"/>
            <a:ext cx="2301636" cy="463422"/>
          </a:xfrm>
          <a:prstGeom prst="rect">
            <a:avLst/>
          </a:prstGeom>
          <a:solidFill>
            <a:srgbClr val="FA2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bg1"/>
                </a:solidFill>
                <a:latin typeface="Cardo"/>
                <a:cs typeface="Cardo"/>
              </a:rPr>
              <a:t>BOOK</a:t>
            </a:r>
            <a:endParaRPr lang="en-US" b="1" dirty="0">
              <a:solidFill>
                <a:schemeClr val="bg1"/>
              </a:solidFill>
              <a:latin typeface="Cardo"/>
              <a:cs typeface="Cardo"/>
            </a:endParaRPr>
          </a:p>
        </p:txBody>
      </p:sp>
      <p:cxnSp>
        <p:nvCxnSpPr>
          <p:cNvPr id="7" name="Straight Connector 6"/>
          <p:cNvCxnSpPr/>
          <p:nvPr/>
        </p:nvCxnSpPr>
        <p:spPr>
          <a:xfrm flipH="1">
            <a:off x="0" y="4766235"/>
            <a:ext cx="6858001" cy="0"/>
          </a:xfrm>
          <a:prstGeom prst="line">
            <a:avLst/>
          </a:prstGeom>
          <a:ln w="3175"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030940" y="5057302"/>
            <a:ext cx="4855883" cy="2339102"/>
          </a:xfrm>
          <a:prstGeom prst="rect">
            <a:avLst/>
          </a:prstGeom>
          <a:noFill/>
        </p:spPr>
        <p:txBody>
          <a:bodyPr wrap="square" rtlCol="0">
            <a:spAutoFit/>
          </a:bodyPr>
          <a:lstStyle/>
          <a:p>
            <a:r>
              <a:rPr lang="en-US" sz="2000" b="1" dirty="0" smtClean="0">
                <a:latin typeface="Cardo"/>
                <a:cs typeface="Cardo"/>
              </a:rPr>
              <a:t>Please confirm your information below:</a:t>
            </a:r>
          </a:p>
          <a:p>
            <a:r>
              <a:rPr lang="en-US" dirty="0" smtClean="0">
                <a:latin typeface="Cardo"/>
                <a:cs typeface="Cardo"/>
              </a:rPr>
              <a:t>Mariella Paulino </a:t>
            </a:r>
          </a:p>
          <a:p>
            <a:r>
              <a:rPr lang="en-US" dirty="0" smtClean="0">
                <a:latin typeface="Cardo"/>
                <a:cs typeface="Cardo"/>
              </a:rPr>
              <a:t>123 Avenue #1</a:t>
            </a:r>
          </a:p>
          <a:p>
            <a:r>
              <a:rPr lang="en-US" dirty="0" smtClean="0">
                <a:latin typeface="Cardo"/>
                <a:cs typeface="Cardo"/>
              </a:rPr>
              <a:t>New York NY 12345</a:t>
            </a:r>
          </a:p>
          <a:p>
            <a:r>
              <a:rPr lang="en-US" dirty="0" smtClean="0">
                <a:latin typeface="Cardo"/>
                <a:cs typeface="Cardo"/>
              </a:rPr>
              <a:t>212-234-5678</a:t>
            </a:r>
          </a:p>
          <a:p>
            <a:endParaRPr lang="en-US" dirty="0">
              <a:latin typeface="Cardo"/>
              <a:cs typeface="Cardo"/>
            </a:endParaRPr>
          </a:p>
          <a:p>
            <a:r>
              <a:rPr lang="en-US" dirty="0" smtClean="0">
                <a:latin typeface="Cardo"/>
                <a:cs typeface="Cardo"/>
              </a:rPr>
              <a:t>Ordering: </a:t>
            </a:r>
          </a:p>
          <a:p>
            <a:r>
              <a:rPr lang="en-US" dirty="0" smtClean="0">
                <a:latin typeface="Cardo"/>
                <a:cs typeface="Cardo"/>
              </a:rPr>
              <a:t>Roger Pen </a:t>
            </a:r>
            <a:endParaRPr lang="en-US" dirty="0">
              <a:latin typeface="Cardo"/>
              <a:cs typeface="Cardo"/>
            </a:endParaRPr>
          </a:p>
        </p:txBody>
      </p:sp>
      <p:sp>
        <p:nvSpPr>
          <p:cNvPr id="12" name="Rectangle 11"/>
          <p:cNvSpPr/>
          <p:nvPr/>
        </p:nvSpPr>
        <p:spPr>
          <a:xfrm>
            <a:off x="2257918" y="7519667"/>
            <a:ext cx="2301636" cy="463422"/>
          </a:xfrm>
          <a:prstGeom prst="rect">
            <a:avLst/>
          </a:prstGeom>
          <a:solidFill>
            <a:srgbClr val="FA2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FFFFFF"/>
                </a:solidFill>
                <a:latin typeface="Cardo"/>
                <a:cs typeface="Cardo"/>
              </a:rPr>
              <a:t>CONFIRM </a:t>
            </a:r>
            <a:endParaRPr lang="en-US" b="1" dirty="0">
              <a:solidFill>
                <a:srgbClr val="FFFFFF"/>
              </a:solidFill>
              <a:latin typeface="Cardo"/>
              <a:cs typeface="Cardo"/>
            </a:endParaRPr>
          </a:p>
        </p:txBody>
      </p:sp>
    </p:spTree>
    <p:extLst>
      <p:ext uri="{BB962C8B-B14F-4D97-AF65-F5344CB8AC3E}">
        <p14:creationId xmlns:p14="http://schemas.microsoft.com/office/powerpoint/2010/main" val="48858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858000" cy="1476084"/>
          </a:xfrm>
          <a:prstGeom prst="rect">
            <a:avLst/>
          </a:prstGeom>
          <a:solidFill>
            <a:srgbClr val="334FA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latin typeface="Cardo"/>
                <a:cs typeface="Cardo"/>
              </a:rPr>
              <a:t>Booking Transactions Administrator</a:t>
            </a:r>
            <a:endParaRPr lang="en-US" sz="3200" dirty="0">
              <a:latin typeface="Cardo"/>
              <a:cs typeface="Cardo"/>
            </a:endParaRPr>
          </a:p>
        </p:txBody>
      </p:sp>
      <p:sp>
        <p:nvSpPr>
          <p:cNvPr id="5" name="TextBox 4"/>
          <p:cNvSpPr txBox="1"/>
          <p:nvPr/>
        </p:nvSpPr>
        <p:spPr>
          <a:xfrm>
            <a:off x="0" y="0"/>
            <a:ext cx="2257917" cy="338554"/>
          </a:xfrm>
          <a:prstGeom prst="rect">
            <a:avLst/>
          </a:prstGeom>
          <a:solidFill>
            <a:srgbClr val="FFFFFF"/>
          </a:solidFill>
        </p:spPr>
        <p:txBody>
          <a:bodyPr wrap="square" rtlCol="0">
            <a:spAutoFit/>
          </a:bodyPr>
          <a:lstStyle/>
          <a:p>
            <a:r>
              <a:rPr lang="en-US" sz="1600" dirty="0" err="1" smtClean="0">
                <a:latin typeface="Cardo"/>
                <a:cs typeface="Cardo"/>
              </a:rPr>
              <a:t>Transactions.html</a:t>
            </a:r>
            <a:endParaRPr lang="en-US" sz="1600" dirty="0">
              <a:latin typeface="Cardo"/>
              <a:cs typeface="Cardo"/>
            </a:endParaRPr>
          </a:p>
        </p:txBody>
      </p:sp>
      <p:sp>
        <p:nvSpPr>
          <p:cNvPr id="8" name="Rectangle 7"/>
          <p:cNvSpPr/>
          <p:nvPr/>
        </p:nvSpPr>
        <p:spPr>
          <a:xfrm>
            <a:off x="322492" y="4133771"/>
            <a:ext cx="1677279" cy="463422"/>
          </a:xfrm>
          <a:prstGeom prst="rect">
            <a:avLst/>
          </a:prstGeom>
          <a:solidFill>
            <a:srgbClr val="FA2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bg1"/>
                </a:solidFill>
                <a:latin typeface="Cardo"/>
                <a:cs typeface="Cardo"/>
              </a:rPr>
              <a:t>Complete</a:t>
            </a:r>
            <a:endParaRPr lang="en-US" b="1" dirty="0">
              <a:solidFill>
                <a:schemeClr val="bg1"/>
              </a:solidFill>
              <a:latin typeface="Cardo"/>
              <a:cs typeface="Cardo"/>
            </a:endParaRPr>
          </a:p>
        </p:txBody>
      </p:sp>
      <p:sp>
        <p:nvSpPr>
          <p:cNvPr id="3" name="TextBox 2"/>
          <p:cNvSpPr txBox="1"/>
          <p:nvPr/>
        </p:nvSpPr>
        <p:spPr>
          <a:xfrm>
            <a:off x="322492" y="1825447"/>
            <a:ext cx="5079254" cy="2308324"/>
          </a:xfrm>
          <a:prstGeom prst="rect">
            <a:avLst/>
          </a:prstGeom>
          <a:noFill/>
        </p:spPr>
        <p:txBody>
          <a:bodyPr wrap="square" rtlCol="0">
            <a:spAutoFit/>
          </a:bodyPr>
          <a:lstStyle/>
          <a:p>
            <a:r>
              <a:rPr lang="en-US" b="1" dirty="0" smtClean="0"/>
              <a:t>Order Number: </a:t>
            </a:r>
            <a:r>
              <a:rPr lang="en-US" dirty="0" smtClean="0"/>
              <a:t>1</a:t>
            </a:r>
            <a:r>
              <a:rPr lang="en-US" b="1" dirty="0" smtClean="0"/>
              <a:t> </a:t>
            </a:r>
          </a:p>
          <a:p>
            <a:r>
              <a:rPr lang="en-US" b="1" dirty="0" smtClean="0"/>
              <a:t>Product: </a:t>
            </a:r>
            <a:r>
              <a:rPr lang="en-US" dirty="0" smtClean="0"/>
              <a:t>Roger </a:t>
            </a:r>
            <a:r>
              <a:rPr lang="en-US" dirty="0" err="1" smtClean="0"/>
              <a:t>Mic</a:t>
            </a:r>
            <a:r>
              <a:rPr lang="en-US" dirty="0" smtClean="0"/>
              <a:t> </a:t>
            </a:r>
          </a:p>
          <a:p>
            <a:r>
              <a:rPr lang="en-US" b="1" dirty="0" smtClean="0"/>
              <a:t>User: </a:t>
            </a:r>
            <a:r>
              <a:rPr lang="en-US" dirty="0" err="1" smtClean="0"/>
              <a:t>Mariellapaulino</a:t>
            </a:r>
            <a:endParaRPr lang="en-US" dirty="0" smtClean="0"/>
          </a:p>
          <a:p>
            <a:r>
              <a:rPr lang="en-US" b="1" dirty="0" smtClean="0"/>
              <a:t>First Name: </a:t>
            </a:r>
            <a:r>
              <a:rPr lang="en-US" dirty="0" smtClean="0"/>
              <a:t>Mariella </a:t>
            </a:r>
          </a:p>
          <a:p>
            <a:r>
              <a:rPr lang="en-US" b="1" dirty="0" smtClean="0"/>
              <a:t>Last name: </a:t>
            </a:r>
            <a:r>
              <a:rPr lang="en-US" dirty="0" smtClean="0"/>
              <a:t>Paulino </a:t>
            </a:r>
          </a:p>
          <a:p>
            <a:r>
              <a:rPr lang="en-US" b="1" dirty="0" smtClean="0"/>
              <a:t>Address: </a:t>
            </a:r>
            <a:r>
              <a:rPr lang="en-US" dirty="0" smtClean="0"/>
              <a:t>123 Avenue A #123 Bronx NY 10012</a:t>
            </a:r>
          </a:p>
          <a:p>
            <a:r>
              <a:rPr lang="en-US" b="1" dirty="0" smtClean="0"/>
              <a:t>Date Booked</a:t>
            </a:r>
            <a:r>
              <a:rPr lang="en-US" dirty="0" smtClean="0"/>
              <a:t>: 11/30/16 </a:t>
            </a:r>
          </a:p>
          <a:p>
            <a:r>
              <a:rPr lang="en-US" b="1" dirty="0" smtClean="0"/>
              <a:t>Email: </a:t>
            </a:r>
            <a:r>
              <a:rPr lang="en-US" dirty="0" smtClean="0"/>
              <a:t>mmp344@gmail.com</a:t>
            </a:r>
          </a:p>
        </p:txBody>
      </p:sp>
      <p:cxnSp>
        <p:nvCxnSpPr>
          <p:cNvPr id="10" name="Straight Connector 9"/>
          <p:cNvCxnSpPr/>
          <p:nvPr/>
        </p:nvCxnSpPr>
        <p:spPr>
          <a:xfrm>
            <a:off x="0" y="5059562"/>
            <a:ext cx="6858000"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322492" y="7854066"/>
            <a:ext cx="1677279" cy="463422"/>
          </a:xfrm>
          <a:prstGeom prst="rect">
            <a:avLst/>
          </a:prstGeom>
          <a:solidFill>
            <a:srgbClr val="FA2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bg1"/>
                </a:solidFill>
                <a:latin typeface="Cardo"/>
                <a:cs typeface="Cardo"/>
              </a:rPr>
              <a:t>Complete</a:t>
            </a:r>
            <a:endParaRPr lang="en-US" b="1" dirty="0">
              <a:solidFill>
                <a:schemeClr val="bg1"/>
              </a:solidFill>
              <a:latin typeface="Cardo"/>
              <a:cs typeface="Cardo"/>
            </a:endParaRPr>
          </a:p>
        </p:txBody>
      </p:sp>
      <p:sp>
        <p:nvSpPr>
          <p:cNvPr id="14" name="TextBox 13"/>
          <p:cNvSpPr txBox="1"/>
          <p:nvPr/>
        </p:nvSpPr>
        <p:spPr>
          <a:xfrm>
            <a:off x="322492" y="5545742"/>
            <a:ext cx="5079254" cy="2308324"/>
          </a:xfrm>
          <a:prstGeom prst="rect">
            <a:avLst/>
          </a:prstGeom>
          <a:noFill/>
        </p:spPr>
        <p:txBody>
          <a:bodyPr wrap="square" rtlCol="0">
            <a:spAutoFit/>
          </a:bodyPr>
          <a:lstStyle/>
          <a:p>
            <a:r>
              <a:rPr lang="en-US" b="1" dirty="0" smtClean="0"/>
              <a:t>Order Number: </a:t>
            </a:r>
            <a:r>
              <a:rPr lang="en-US" dirty="0"/>
              <a:t>2</a:t>
            </a:r>
            <a:r>
              <a:rPr lang="en-US" b="1" dirty="0" smtClean="0"/>
              <a:t> </a:t>
            </a:r>
          </a:p>
          <a:p>
            <a:r>
              <a:rPr lang="en-US" b="1" dirty="0" smtClean="0"/>
              <a:t>Product: </a:t>
            </a:r>
            <a:r>
              <a:rPr lang="en-US" dirty="0" smtClean="0"/>
              <a:t>Roger </a:t>
            </a:r>
            <a:r>
              <a:rPr lang="en-US" dirty="0" err="1" smtClean="0"/>
              <a:t>Mic</a:t>
            </a:r>
            <a:r>
              <a:rPr lang="en-US" dirty="0" smtClean="0"/>
              <a:t> </a:t>
            </a:r>
          </a:p>
          <a:p>
            <a:r>
              <a:rPr lang="en-US" b="1" dirty="0" smtClean="0"/>
              <a:t>User: </a:t>
            </a:r>
            <a:r>
              <a:rPr lang="en-US" dirty="0" err="1" smtClean="0"/>
              <a:t>IleanaPaulino</a:t>
            </a:r>
            <a:endParaRPr lang="en-US" dirty="0" smtClean="0"/>
          </a:p>
          <a:p>
            <a:r>
              <a:rPr lang="en-US" b="1" dirty="0" smtClean="0"/>
              <a:t>First Name: </a:t>
            </a:r>
            <a:r>
              <a:rPr lang="en-US" dirty="0" smtClean="0"/>
              <a:t>Ileana</a:t>
            </a:r>
          </a:p>
          <a:p>
            <a:r>
              <a:rPr lang="en-US" b="1" dirty="0" smtClean="0"/>
              <a:t>Last name: </a:t>
            </a:r>
            <a:r>
              <a:rPr lang="en-US" dirty="0" smtClean="0"/>
              <a:t>Paulino </a:t>
            </a:r>
          </a:p>
          <a:p>
            <a:r>
              <a:rPr lang="en-US" b="1" dirty="0" smtClean="0"/>
              <a:t>Address: </a:t>
            </a:r>
            <a:r>
              <a:rPr lang="en-US" dirty="0" smtClean="0"/>
              <a:t>123 Avenue A #123 Bronx NY 10012</a:t>
            </a:r>
          </a:p>
          <a:p>
            <a:r>
              <a:rPr lang="en-US" b="1" dirty="0" smtClean="0"/>
              <a:t>Date Booked</a:t>
            </a:r>
            <a:r>
              <a:rPr lang="en-US" dirty="0" smtClean="0"/>
              <a:t>: 12/1/16 </a:t>
            </a:r>
          </a:p>
          <a:p>
            <a:r>
              <a:rPr lang="en-US" b="1" dirty="0" smtClean="0"/>
              <a:t>Email: </a:t>
            </a:r>
            <a:r>
              <a:rPr lang="en-US" dirty="0" err="1" smtClean="0"/>
              <a:t>imp</a:t>
            </a:r>
            <a:r>
              <a:rPr lang="en-US" err="1" smtClean="0"/>
              <a:t>@</a:t>
            </a:r>
            <a:r>
              <a:rPr lang="en-US" smtClean="0"/>
              <a:t>gmail.com</a:t>
            </a:r>
            <a:endParaRPr lang="en-US" dirty="0" smtClean="0"/>
          </a:p>
        </p:txBody>
      </p:sp>
    </p:spTree>
    <p:extLst>
      <p:ext uri="{BB962C8B-B14F-4D97-AF65-F5344CB8AC3E}">
        <p14:creationId xmlns:p14="http://schemas.microsoft.com/office/powerpoint/2010/main" val="2351845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872</TotalTime>
  <Words>513</Words>
  <Application>Microsoft Macintosh PowerPoint</Application>
  <PresentationFormat>On-screen Show (4:3)</PresentationFormat>
  <Paragraphs>107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Self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Mariella Paulino</dc:creator>
  <cp:lastModifiedBy>Mariella Paulino</cp:lastModifiedBy>
  <cp:revision>25</cp:revision>
  <dcterms:created xsi:type="dcterms:W3CDTF">2016-11-22T04:51:40Z</dcterms:created>
  <dcterms:modified xsi:type="dcterms:W3CDTF">2016-11-30T18:52:49Z</dcterms:modified>
</cp:coreProperties>
</file>