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83B183-FAD5-494C-4351-9896B24C2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BCE27C-C605-AFF8-FDC8-0EBDA5B5C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E896E5-15F7-45D5-6CDB-AEB6B54D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C8B-F462-466F-8353-0441FAC9A2FA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815AA2-E873-2D0C-3D52-A0D88E6E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83B7D4-5B3E-8E81-BE00-430863BA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D08-4E17-4E7A-9672-AB59A360A1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35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27F6A-71DB-2269-0C3E-9F1F9414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17B31A-CD17-D790-9EFE-11EFF157B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D709F8-5F18-3677-3F05-D9F986DA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C8B-F462-466F-8353-0441FAC9A2FA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7E13BC-B395-6A2F-ACA6-CB2E93FB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019EBA-7F64-7BAC-094B-DD80D477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D08-4E17-4E7A-9672-AB59A360A1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75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B7B7E7-2F56-0386-30CB-EA178056D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4FADE3-C312-DCC3-50D5-891A35184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372D21-0753-8D04-CF21-6A7CD13A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C8B-F462-466F-8353-0441FAC9A2FA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7B8807-AEBD-B897-7B8E-07B5007F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E22624-2265-DCA1-29BD-F466D2B9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D08-4E17-4E7A-9672-AB59A360A1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75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B53C09-B753-FC2E-6208-C10ECBF1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A290D5-96C2-012A-E129-BF16033A4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AE63AA-3F47-D4D6-305F-11F146E3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C8B-F462-466F-8353-0441FAC9A2FA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E06BC2-E3A7-2CEE-B80F-47DDD38A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D718A3-D084-9C85-9485-8650FA97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D08-4E17-4E7A-9672-AB59A360A1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18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FA7BD-B31E-0A31-C913-8992007D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6E3F99-19FA-3464-4898-B9644A8E8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CFF88E-0074-6F72-0EED-326E9288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C8B-F462-466F-8353-0441FAC9A2FA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149E46-3043-6535-1282-6CA5DD94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A12DCE-6921-25DA-FA8C-8FB1C585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D08-4E17-4E7A-9672-AB59A360A1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13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B85A3-7F88-1F51-20DD-973017F3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3D314-5672-5972-C5A0-1A2B9AFDF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83F9B3-28C8-558F-521E-77C568344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A3E729-2BDA-70AD-7408-F17C1B19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C8B-F462-466F-8353-0441FAC9A2FA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8A0D8B-081C-3534-92E9-721C2C63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7550A6-040E-C9FA-42C9-B36AB330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D08-4E17-4E7A-9672-AB59A360A1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13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9252F-0B29-7C21-91A9-3968238F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E6D20-A1BD-3143-3825-601E0766A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6EFEB7-0065-D155-C26E-ABE5B97AA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32E65A-FDA8-6549-AA9D-928938FDF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8969F7-A1EB-47B5-A760-2723DB98E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00B3DB-1F6F-F38C-AB4E-1E17D5A9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C8B-F462-466F-8353-0441FAC9A2FA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21E09D-8CB4-7244-2E32-88724260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A47593-CDBC-A8E1-2C1D-B1A8766C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D08-4E17-4E7A-9672-AB59A360A1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1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6E5B0-B6DB-4C57-4A2A-12967062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9BF1BE-7C82-6812-D540-534EFB21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C8B-F462-466F-8353-0441FAC9A2FA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92955D-599F-DB89-5CC0-7B75E105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108F40-0701-DB38-9095-3FEDBF3D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D08-4E17-4E7A-9672-AB59A360A1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78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863B68-A8CA-4052-FD47-2E6397E2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C8B-F462-466F-8353-0441FAC9A2FA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D164B6-9A83-C1DD-891C-4A1647E2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933A44-DF7B-42F6-6BC4-B459E5E4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D08-4E17-4E7A-9672-AB59A360A1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1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8EE1E-7287-ED14-D349-A2D82B25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1FE073-20E7-1803-81D1-D5F32E01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3A9F95-A897-B643-606A-EB037CD0D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400898-59E2-2DC8-EF63-E4D2EB8A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C8B-F462-466F-8353-0441FAC9A2FA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AA3AE2-E7E2-93A0-FCCB-1D2BE6E4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9DEACA-AA19-9ED3-7558-C7363847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D08-4E17-4E7A-9672-AB59A360A1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66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1142C-3920-6E77-5598-BDEAFEDE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7F9C33A-53F6-078C-C10A-72362FA50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BB1E01-90AC-FA29-F1CA-DDCD67E7C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B7CCF0-A7DD-8499-2A66-403DC86E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C8B-F462-466F-8353-0441FAC9A2FA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D32BFA-ADFA-35DA-C7DE-B5CAF221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EEC8B3-ADAE-6219-787F-1E085CD1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D08-4E17-4E7A-9672-AB59A360A1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98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47B0C4-B09C-3A03-E909-0DBF5283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808BF6-45EA-9DE5-E963-10B18D9CB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D1D22A-8A14-1B0B-A5DD-7B896CFD0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62C8B-F462-466F-8353-0441FAC9A2FA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441CE9-745B-E619-3374-426B84E26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A01CEC-94F6-7323-7D74-DE894D048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B5D08-4E17-4E7A-9672-AB59A360A1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54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2CDC2-E3F2-DC4A-201E-8715D4C99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36DF13-DEE0-2217-8498-87981D2CC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84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BE67B-9583-7A9C-B638-7497E9B6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53708BC-E89E-3CC0-745A-E2A4797C6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546" y="1825625"/>
            <a:ext cx="5700907" cy="4351338"/>
          </a:xfrm>
        </p:spPr>
      </p:pic>
    </p:spTree>
    <p:extLst>
      <p:ext uri="{BB962C8B-B14F-4D97-AF65-F5344CB8AC3E}">
        <p14:creationId xmlns:p14="http://schemas.microsoft.com/office/powerpoint/2010/main" val="2763173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GITHUB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marien Tapande</dc:creator>
  <cp:lastModifiedBy>marien Tapande</cp:lastModifiedBy>
  <cp:revision>1</cp:revision>
  <dcterms:created xsi:type="dcterms:W3CDTF">2022-12-04T11:28:42Z</dcterms:created>
  <dcterms:modified xsi:type="dcterms:W3CDTF">2022-12-04T11:29:40Z</dcterms:modified>
</cp:coreProperties>
</file>