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76D3"/>
    <a:srgbClr val="00D6CC"/>
    <a:srgbClr val="9FE2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p:cViewPr>
        <p:scale>
          <a:sx n="66" d="100"/>
          <a:sy n="66" d="100"/>
        </p:scale>
        <p:origin x="900"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Jane Rafol" userId="2b73c172-9783-479a-a85f-31486109688b" providerId="ADAL" clId="{225E38AC-0C39-4D73-B9B6-249943776065}"/>
    <pc:docChg chg="modSld">
      <pc:chgData name="Mary Jane Rafol" userId="2b73c172-9783-479a-a85f-31486109688b" providerId="ADAL" clId="{225E38AC-0C39-4D73-B9B6-249943776065}" dt="2022-06-09T22:14:09.817" v="22" actId="1036"/>
      <pc:docMkLst>
        <pc:docMk/>
      </pc:docMkLst>
      <pc:sldChg chg="modSp mod">
        <pc:chgData name="Mary Jane Rafol" userId="2b73c172-9783-479a-a85f-31486109688b" providerId="ADAL" clId="{225E38AC-0C39-4D73-B9B6-249943776065}" dt="2022-06-09T22:14:09.817" v="22" actId="1036"/>
        <pc:sldMkLst>
          <pc:docMk/>
          <pc:sldMk cId="2747720050" sldId="257"/>
        </pc:sldMkLst>
        <pc:spChg chg="mod">
          <ac:chgData name="Mary Jane Rafol" userId="2b73c172-9783-479a-a85f-31486109688b" providerId="ADAL" clId="{225E38AC-0C39-4D73-B9B6-249943776065}" dt="2022-06-09T22:14:09.817" v="22" actId="1036"/>
          <ac:spMkLst>
            <pc:docMk/>
            <pc:sldMk cId="2747720050" sldId="257"/>
            <ac:spMk id="21" creationId="{03CB1C85-D87E-B940-F5AE-0B2A7D19811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6AD9-B9DD-8C73-DC5F-12CC0507F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8B73E2-41E7-03F1-266B-22EDF8BF44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07C455-2EB1-B8E9-54DF-0BDC4F77D84B}"/>
              </a:ext>
            </a:extLst>
          </p:cNvPr>
          <p:cNvSpPr>
            <a:spLocks noGrp="1"/>
          </p:cNvSpPr>
          <p:nvPr>
            <p:ph type="dt" sz="half" idx="10"/>
          </p:nvPr>
        </p:nvSpPr>
        <p:spPr/>
        <p:txBody>
          <a:bodyPr/>
          <a:lstStyle/>
          <a:p>
            <a:fld id="{6F03C5A0-B708-4570-B2B4-7F44402D7E6D}" type="datetimeFigureOut">
              <a:rPr lang="en-US" smtClean="0"/>
              <a:t>6/9/2022</a:t>
            </a:fld>
            <a:endParaRPr lang="en-US"/>
          </a:p>
        </p:txBody>
      </p:sp>
      <p:sp>
        <p:nvSpPr>
          <p:cNvPr id="5" name="Footer Placeholder 4">
            <a:extLst>
              <a:ext uri="{FF2B5EF4-FFF2-40B4-BE49-F238E27FC236}">
                <a16:creationId xmlns:a16="http://schemas.microsoft.com/office/drawing/2014/main" id="{FD9ED9C4-FE1B-AC1F-A8B4-CFBE16C07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22985-A287-A526-C692-895D9F9BA08C}"/>
              </a:ext>
            </a:extLst>
          </p:cNvPr>
          <p:cNvSpPr>
            <a:spLocks noGrp="1"/>
          </p:cNvSpPr>
          <p:nvPr>
            <p:ph type="sldNum" sz="quarter" idx="12"/>
          </p:nvPr>
        </p:nvSpPr>
        <p:spPr/>
        <p:txBody>
          <a:bodyPr/>
          <a:lstStyle/>
          <a:p>
            <a:fld id="{B8EA1901-3DA2-4D09-B9FB-72E2F3ECB029}" type="slidenum">
              <a:rPr lang="en-US" smtClean="0"/>
              <a:t>‹#›</a:t>
            </a:fld>
            <a:endParaRPr lang="en-US"/>
          </a:p>
        </p:txBody>
      </p:sp>
    </p:spTree>
    <p:extLst>
      <p:ext uri="{BB962C8B-B14F-4D97-AF65-F5344CB8AC3E}">
        <p14:creationId xmlns:p14="http://schemas.microsoft.com/office/powerpoint/2010/main" val="382982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3083-0131-20D7-7DFF-8B4BDE9C69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2D982-2E77-6BB4-4D70-95C9D8DDC0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D4D4A6-ABB3-0AC8-F68D-AE5C444CDAC7}"/>
              </a:ext>
            </a:extLst>
          </p:cNvPr>
          <p:cNvSpPr>
            <a:spLocks noGrp="1"/>
          </p:cNvSpPr>
          <p:nvPr>
            <p:ph type="dt" sz="half" idx="10"/>
          </p:nvPr>
        </p:nvSpPr>
        <p:spPr/>
        <p:txBody>
          <a:bodyPr/>
          <a:lstStyle/>
          <a:p>
            <a:fld id="{6F03C5A0-B708-4570-B2B4-7F44402D7E6D}" type="datetimeFigureOut">
              <a:rPr lang="en-US" smtClean="0"/>
              <a:t>6/9/2022</a:t>
            </a:fld>
            <a:endParaRPr lang="en-US"/>
          </a:p>
        </p:txBody>
      </p:sp>
      <p:sp>
        <p:nvSpPr>
          <p:cNvPr id="5" name="Footer Placeholder 4">
            <a:extLst>
              <a:ext uri="{FF2B5EF4-FFF2-40B4-BE49-F238E27FC236}">
                <a16:creationId xmlns:a16="http://schemas.microsoft.com/office/drawing/2014/main" id="{47727C1A-D6E3-3C20-2DB3-3E2CEAD48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BF1C6-18C1-86EF-1062-008AD6BAD595}"/>
              </a:ext>
            </a:extLst>
          </p:cNvPr>
          <p:cNvSpPr>
            <a:spLocks noGrp="1"/>
          </p:cNvSpPr>
          <p:nvPr>
            <p:ph type="sldNum" sz="quarter" idx="12"/>
          </p:nvPr>
        </p:nvSpPr>
        <p:spPr/>
        <p:txBody>
          <a:bodyPr/>
          <a:lstStyle/>
          <a:p>
            <a:fld id="{B8EA1901-3DA2-4D09-B9FB-72E2F3ECB029}" type="slidenum">
              <a:rPr lang="en-US" smtClean="0"/>
              <a:t>‹#›</a:t>
            </a:fld>
            <a:endParaRPr lang="en-US"/>
          </a:p>
        </p:txBody>
      </p:sp>
    </p:spTree>
    <p:extLst>
      <p:ext uri="{BB962C8B-B14F-4D97-AF65-F5344CB8AC3E}">
        <p14:creationId xmlns:p14="http://schemas.microsoft.com/office/powerpoint/2010/main" val="4064939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712BFC-457E-B4DD-65F4-E40E4D9C8B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8C32C6-E9FA-156C-A8A8-B4D54D2F5A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C652E-2905-FC41-34B9-57AA862E0603}"/>
              </a:ext>
            </a:extLst>
          </p:cNvPr>
          <p:cNvSpPr>
            <a:spLocks noGrp="1"/>
          </p:cNvSpPr>
          <p:nvPr>
            <p:ph type="dt" sz="half" idx="10"/>
          </p:nvPr>
        </p:nvSpPr>
        <p:spPr/>
        <p:txBody>
          <a:bodyPr/>
          <a:lstStyle/>
          <a:p>
            <a:fld id="{6F03C5A0-B708-4570-B2B4-7F44402D7E6D}" type="datetimeFigureOut">
              <a:rPr lang="en-US" smtClean="0"/>
              <a:t>6/9/2022</a:t>
            </a:fld>
            <a:endParaRPr lang="en-US"/>
          </a:p>
        </p:txBody>
      </p:sp>
      <p:sp>
        <p:nvSpPr>
          <p:cNvPr id="5" name="Footer Placeholder 4">
            <a:extLst>
              <a:ext uri="{FF2B5EF4-FFF2-40B4-BE49-F238E27FC236}">
                <a16:creationId xmlns:a16="http://schemas.microsoft.com/office/drawing/2014/main" id="{AAE1DDCA-2F47-F0E9-FDE0-0A6D0B740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84B44-67E8-F689-31E6-7CFC3240F63C}"/>
              </a:ext>
            </a:extLst>
          </p:cNvPr>
          <p:cNvSpPr>
            <a:spLocks noGrp="1"/>
          </p:cNvSpPr>
          <p:nvPr>
            <p:ph type="sldNum" sz="quarter" idx="12"/>
          </p:nvPr>
        </p:nvSpPr>
        <p:spPr/>
        <p:txBody>
          <a:bodyPr/>
          <a:lstStyle/>
          <a:p>
            <a:fld id="{B8EA1901-3DA2-4D09-B9FB-72E2F3ECB029}" type="slidenum">
              <a:rPr lang="en-US" smtClean="0"/>
              <a:t>‹#›</a:t>
            </a:fld>
            <a:endParaRPr lang="en-US"/>
          </a:p>
        </p:txBody>
      </p:sp>
    </p:spTree>
    <p:extLst>
      <p:ext uri="{BB962C8B-B14F-4D97-AF65-F5344CB8AC3E}">
        <p14:creationId xmlns:p14="http://schemas.microsoft.com/office/powerpoint/2010/main" val="1976761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662E-1BCF-9E4E-A4C2-44358CC59B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70D4E-FAE2-B6FE-05FC-5247374BBA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80E7C-25D2-B05A-6CD5-2AEE850594FE}"/>
              </a:ext>
            </a:extLst>
          </p:cNvPr>
          <p:cNvSpPr>
            <a:spLocks noGrp="1"/>
          </p:cNvSpPr>
          <p:nvPr>
            <p:ph type="dt" sz="half" idx="10"/>
          </p:nvPr>
        </p:nvSpPr>
        <p:spPr/>
        <p:txBody>
          <a:bodyPr/>
          <a:lstStyle/>
          <a:p>
            <a:fld id="{6F03C5A0-B708-4570-B2B4-7F44402D7E6D}" type="datetimeFigureOut">
              <a:rPr lang="en-US" smtClean="0"/>
              <a:t>6/9/2022</a:t>
            </a:fld>
            <a:endParaRPr lang="en-US"/>
          </a:p>
        </p:txBody>
      </p:sp>
      <p:sp>
        <p:nvSpPr>
          <p:cNvPr id="5" name="Footer Placeholder 4">
            <a:extLst>
              <a:ext uri="{FF2B5EF4-FFF2-40B4-BE49-F238E27FC236}">
                <a16:creationId xmlns:a16="http://schemas.microsoft.com/office/drawing/2014/main" id="{56D19229-44D3-0BBD-3D95-3B33BAB9C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9E930-76C0-A00B-12F1-AC78F3246B00}"/>
              </a:ext>
            </a:extLst>
          </p:cNvPr>
          <p:cNvSpPr>
            <a:spLocks noGrp="1"/>
          </p:cNvSpPr>
          <p:nvPr>
            <p:ph type="sldNum" sz="quarter" idx="12"/>
          </p:nvPr>
        </p:nvSpPr>
        <p:spPr/>
        <p:txBody>
          <a:bodyPr/>
          <a:lstStyle/>
          <a:p>
            <a:fld id="{B8EA1901-3DA2-4D09-B9FB-72E2F3ECB029}" type="slidenum">
              <a:rPr lang="en-US" smtClean="0"/>
              <a:t>‹#›</a:t>
            </a:fld>
            <a:endParaRPr lang="en-US"/>
          </a:p>
        </p:txBody>
      </p:sp>
    </p:spTree>
    <p:extLst>
      <p:ext uri="{BB962C8B-B14F-4D97-AF65-F5344CB8AC3E}">
        <p14:creationId xmlns:p14="http://schemas.microsoft.com/office/powerpoint/2010/main" val="21581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8ECC-430F-09A1-4498-4372C60F1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BF9B59-8A0B-E7A7-C08E-9CAE800A0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2C0EAA-4E4B-F639-0EB8-15D3541B8C34}"/>
              </a:ext>
            </a:extLst>
          </p:cNvPr>
          <p:cNvSpPr>
            <a:spLocks noGrp="1"/>
          </p:cNvSpPr>
          <p:nvPr>
            <p:ph type="dt" sz="half" idx="10"/>
          </p:nvPr>
        </p:nvSpPr>
        <p:spPr/>
        <p:txBody>
          <a:bodyPr/>
          <a:lstStyle/>
          <a:p>
            <a:fld id="{6F03C5A0-B708-4570-B2B4-7F44402D7E6D}" type="datetimeFigureOut">
              <a:rPr lang="en-US" smtClean="0"/>
              <a:t>6/9/2022</a:t>
            </a:fld>
            <a:endParaRPr lang="en-US"/>
          </a:p>
        </p:txBody>
      </p:sp>
      <p:sp>
        <p:nvSpPr>
          <p:cNvPr id="5" name="Footer Placeholder 4">
            <a:extLst>
              <a:ext uri="{FF2B5EF4-FFF2-40B4-BE49-F238E27FC236}">
                <a16:creationId xmlns:a16="http://schemas.microsoft.com/office/drawing/2014/main" id="{93331DC5-C426-A943-0852-3007A1266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21FC3-193F-363E-E150-38BEB24E1C00}"/>
              </a:ext>
            </a:extLst>
          </p:cNvPr>
          <p:cNvSpPr>
            <a:spLocks noGrp="1"/>
          </p:cNvSpPr>
          <p:nvPr>
            <p:ph type="sldNum" sz="quarter" idx="12"/>
          </p:nvPr>
        </p:nvSpPr>
        <p:spPr/>
        <p:txBody>
          <a:bodyPr/>
          <a:lstStyle/>
          <a:p>
            <a:fld id="{B8EA1901-3DA2-4D09-B9FB-72E2F3ECB029}" type="slidenum">
              <a:rPr lang="en-US" smtClean="0"/>
              <a:t>‹#›</a:t>
            </a:fld>
            <a:endParaRPr lang="en-US"/>
          </a:p>
        </p:txBody>
      </p:sp>
    </p:spTree>
    <p:extLst>
      <p:ext uri="{BB962C8B-B14F-4D97-AF65-F5344CB8AC3E}">
        <p14:creationId xmlns:p14="http://schemas.microsoft.com/office/powerpoint/2010/main" val="244477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4550-BB0C-9909-566F-E465F8FF4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F74F6-84A6-9C98-921D-5DF6C190E1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72B82F-2A3A-9E92-7516-80BEE78EA9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C9CD1-6CE4-154C-9A42-850A2CA551D6}"/>
              </a:ext>
            </a:extLst>
          </p:cNvPr>
          <p:cNvSpPr>
            <a:spLocks noGrp="1"/>
          </p:cNvSpPr>
          <p:nvPr>
            <p:ph type="dt" sz="half" idx="10"/>
          </p:nvPr>
        </p:nvSpPr>
        <p:spPr/>
        <p:txBody>
          <a:bodyPr/>
          <a:lstStyle/>
          <a:p>
            <a:fld id="{6F03C5A0-B708-4570-B2B4-7F44402D7E6D}" type="datetimeFigureOut">
              <a:rPr lang="en-US" smtClean="0"/>
              <a:t>6/9/2022</a:t>
            </a:fld>
            <a:endParaRPr lang="en-US"/>
          </a:p>
        </p:txBody>
      </p:sp>
      <p:sp>
        <p:nvSpPr>
          <p:cNvPr id="6" name="Footer Placeholder 5">
            <a:extLst>
              <a:ext uri="{FF2B5EF4-FFF2-40B4-BE49-F238E27FC236}">
                <a16:creationId xmlns:a16="http://schemas.microsoft.com/office/drawing/2014/main" id="{DD3055C8-C73D-3352-4FC2-8B0EDCBC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E0061-14B1-B24B-08F1-3FB89B757CF3}"/>
              </a:ext>
            </a:extLst>
          </p:cNvPr>
          <p:cNvSpPr>
            <a:spLocks noGrp="1"/>
          </p:cNvSpPr>
          <p:nvPr>
            <p:ph type="sldNum" sz="quarter" idx="12"/>
          </p:nvPr>
        </p:nvSpPr>
        <p:spPr/>
        <p:txBody>
          <a:bodyPr/>
          <a:lstStyle/>
          <a:p>
            <a:fld id="{B8EA1901-3DA2-4D09-B9FB-72E2F3ECB029}" type="slidenum">
              <a:rPr lang="en-US" smtClean="0"/>
              <a:t>‹#›</a:t>
            </a:fld>
            <a:endParaRPr lang="en-US"/>
          </a:p>
        </p:txBody>
      </p:sp>
    </p:spTree>
    <p:extLst>
      <p:ext uri="{BB962C8B-B14F-4D97-AF65-F5344CB8AC3E}">
        <p14:creationId xmlns:p14="http://schemas.microsoft.com/office/powerpoint/2010/main" val="181226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D728-60A3-015E-EB90-96DF8C9D56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5D2CE9-3100-8EA5-36E8-EFC6AD992F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4F2FE-889E-8791-4F03-FE334D684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57707C-6F9C-37AF-B60B-55BE3C62B9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A71805-0DE2-88FE-3CF8-5834BBD360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498F68-3098-8E7B-A4D3-F8CE321A4E2B}"/>
              </a:ext>
            </a:extLst>
          </p:cNvPr>
          <p:cNvSpPr>
            <a:spLocks noGrp="1"/>
          </p:cNvSpPr>
          <p:nvPr>
            <p:ph type="dt" sz="half" idx="10"/>
          </p:nvPr>
        </p:nvSpPr>
        <p:spPr/>
        <p:txBody>
          <a:bodyPr/>
          <a:lstStyle/>
          <a:p>
            <a:fld id="{6F03C5A0-B708-4570-B2B4-7F44402D7E6D}" type="datetimeFigureOut">
              <a:rPr lang="en-US" smtClean="0"/>
              <a:t>6/9/2022</a:t>
            </a:fld>
            <a:endParaRPr lang="en-US"/>
          </a:p>
        </p:txBody>
      </p:sp>
      <p:sp>
        <p:nvSpPr>
          <p:cNvPr id="8" name="Footer Placeholder 7">
            <a:extLst>
              <a:ext uri="{FF2B5EF4-FFF2-40B4-BE49-F238E27FC236}">
                <a16:creationId xmlns:a16="http://schemas.microsoft.com/office/drawing/2014/main" id="{ECA2155E-7527-6C48-5B9C-8083CC1D89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9FCE82-11BE-C36C-1390-E4C1CD9B3124}"/>
              </a:ext>
            </a:extLst>
          </p:cNvPr>
          <p:cNvSpPr>
            <a:spLocks noGrp="1"/>
          </p:cNvSpPr>
          <p:nvPr>
            <p:ph type="sldNum" sz="quarter" idx="12"/>
          </p:nvPr>
        </p:nvSpPr>
        <p:spPr/>
        <p:txBody>
          <a:bodyPr/>
          <a:lstStyle/>
          <a:p>
            <a:fld id="{B8EA1901-3DA2-4D09-B9FB-72E2F3ECB029}" type="slidenum">
              <a:rPr lang="en-US" smtClean="0"/>
              <a:t>‹#›</a:t>
            </a:fld>
            <a:endParaRPr lang="en-US"/>
          </a:p>
        </p:txBody>
      </p:sp>
    </p:spTree>
    <p:extLst>
      <p:ext uri="{BB962C8B-B14F-4D97-AF65-F5344CB8AC3E}">
        <p14:creationId xmlns:p14="http://schemas.microsoft.com/office/powerpoint/2010/main" val="19824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7BE3-F2E5-269C-6300-F2E1DBDB08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2DEE84-D9EC-6411-728D-29B1C05EEEF4}"/>
              </a:ext>
            </a:extLst>
          </p:cNvPr>
          <p:cNvSpPr>
            <a:spLocks noGrp="1"/>
          </p:cNvSpPr>
          <p:nvPr>
            <p:ph type="dt" sz="half" idx="10"/>
          </p:nvPr>
        </p:nvSpPr>
        <p:spPr/>
        <p:txBody>
          <a:bodyPr/>
          <a:lstStyle/>
          <a:p>
            <a:fld id="{6F03C5A0-B708-4570-B2B4-7F44402D7E6D}" type="datetimeFigureOut">
              <a:rPr lang="en-US" smtClean="0"/>
              <a:t>6/9/2022</a:t>
            </a:fld>
            <a:endParaRPr lang="en-US"/>
          </a:p>
        </p:txBody>
      </p:sp>
      <p:sp>
        <p:nvSpPr>
          <p:cNvPr id="4" name="Footer Placeholder 3">
            <a:extLst>
              <a:ext uri="{FF2B5EF4-FFF2-40B4-BE49-F238E27FC236}">
                <a16:creationId xmlns:a16="http://schemas.microsoft.com/office/drawing/2014/main" id="{318C5649-1CED-128C-02AD-A3B97F4731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DCC212-F7D3-7964-3447-EB9BE3732FFF}"/>
              </a:ext>
            </a:extLst>
          </p:cNvPr>
          <p:cNvSpPr>
            <a:spLocks noGrp="1"/>
          </p:cNvSpPr>
          <p:nvPr>
            <p:ph type="sldNum" sz="quarter" idx="12"/>
          </p:nvPr>
        </p:nvSpPr>
        <p:spPr/>
        <p:txBody>
          <a:bodyPr/>
          <a:lstStyle/>
          <a:p>
            <a:fld id="{B8EA1901-3DA2-4D09-B9FB-72E2F3ECB029}" type="slidenum">
              <a:rPr lang="en-US" smtClean="0"/>
              <a:t>‹#›</a:t>
            </a:fld>
            <a:endParaRPr lang="en-US"/>
          </a:p>
        </p:txBody>
      </p:sp>
    </p:spTree>
    <p:extLst>
      <p:ext uri="{BB962C8B-B14F-4D97-AF65-F5344CB8AC3E}">
        <p14:creationId xmlns:p14="http://schemas.microsoft.com/office/powerpoint/2010/main" val="216262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E52EE9-BE22-9060-5073-480B0CDB7612}"/>
              </a:ext>
            </a:extLst>
          </p:cNvPr>
          <p:cNvSpPr>
            <a:spLocks noGrp="1"/>
          </p:cNvSpPr>
          <p:nvPr>
            <p:ph type="dt" sz="half" idx="10"/>
          </p:nvPr>
        </p:nvSpPr>
        <p:spPr/>
        <p:txBody>
          <a:bodyPr/>
          <a:lstStyle/>
          <a:p>
            <a:fld id="{6F03C5A0-B708-4570-B2B4-7F44402D7E6D}" type="datetimeFigureOut">
              <a:rPr lang="en-US" smtClean="0"/>
              <a:t>6/9/2022</a:t>
            </a:fld>
            <a:endParaRPr lang="en-US"/>
          </a:p>
        </p:txBody>
      </p:sp>
      <p:sp>
        <p:nvSpPr>
          <p:cNvPr id="3" name="Footer Placeholder 2">
            <a:extLst>
              <a:ext uri="{FF2B5EF4-FFF2-40B4-BE49-F238E27FC236}">
                <a16:creationId xmlns:a16="http://schemas.microsoft.com/office/drawing/2014/main" id="{45A06095-E956-6D12-B9E5-1BE7A6D6C0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1A2AD5-15C7-9B54-CC28-A8B899C942C8}"/>
              </a:ext>
            </a:extLst>
          </p:cNvPr>
          <p:cNvSpPr>
            <a:spLocks noGrp="1"/>
          </p:cNvSpPr>
          <p:nvPr>
            <p:ph type="sldNum" sz="quarter" idx="12"/>
          </p:nvPr>
        </p:nvSpPr>
        <p:spPr/>
        <p:txBody>
          <a:bodyPr/>
          <a:lstStyle/>
          <a:p>
            <a:fld id="{B8EA1901-3DA2-4D09-B9FB-72E2F3ECB029}" type="slidenum">
              <a:rPr lang="en-US" smtClean="0"/>
              <a:t>‹#›</a:t>
            </a:fld>
            <a:endParaRPr lang="en-US"/>
          </a:p>
        </p:txBody>
      </p:sp>
    </p:spTree>
    <p:extLst>
      <p:ext uri="{BB962C8B-B14F-4D97-AF65-F5344CB8AC3E}">
        <p14:creationId xmlns:p14="http://schemas.microsoft.com/office/powerpoint/2010/main" val="374089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0AD9-E4F2-1735-EDF0-58E159A722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DC2936-4BD0-BAD1-8303-BA1CA91F9C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8E6DDE-B8A0-CC86-E5A2-8675FE287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80456-01BC-70BC-C7DB-BFB2712A4B8E}"/>
              </a:ext>
            </a:extLst>
          </p:cNvPr>
          <p:cNvSpPr>
            <a:spLocks noGrp="1"/>
          </p:cNvSpPr>
          <p:nvPr>
            <p:ph type="dt" sz="half" idx="10"/>
          </p:nvPr>
        </p:nvSpPr>
        <p:spPr/>
        <p:txBody>
          <a:bodyPr/>
          <a:lstStyle/>
          <a:p>
            <a:fld id="{6F03C5A0-B708-4570-B2B4-7F44402D7E6D}" type="datetimeFigureOut">
              <a:rPr lang="en-US" smtClean="0"/>
              <a:t>6/9/2022</a:t>
            </a:fld>
            <a:endParaRPr lang="en-US"/>
          </a:p>
        </p:txBody>
      </p:sp>
      <p:sp>
        <p:nvSpPr>
          <p:cNvPr id="6" name="Footer Placeholder 5">
            <a:extLst>
              <a:ext uri="{FF2B5EF4-FFF2-40B4-BE49-F238E27FC236}">
                <a16:creationId xmlns:a16="http://schemas.microsoft.com/office/drawing/2014/main" id="{31DF3AAF-342C-8D19-3C9B-13CB02FEF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4902FF-79A9-3630-0B94-F903F536CA84}"/>
              </a:ext>
            </a:extLst>
          </p:cNvPr>
          <p:cNvSpPr>
            <a:spLocks noGrp="1"/>
          </p:cNvSpPr>
          <p:nvPr>
            <p:ph type="sldNum" sz="quarter" idx="12"/>
          </p:nvPr>
        </p:nvSpPr>
        <p:spPr/>
        <p:txBody>
          <a:bodyPr/>
          <a:lstStyle/>
          <a:p>
            <a:fld id="{B8EA1901-3DA2-4D09-B9FB-72E2F3ECB029}" type="slidenum">
              <a:rPr lang="en-US" smtClean="0"/>
              <a:t>‹#›</a:t>
            </a:fld>
            <a:endParaRPr lang="en-US"/>
          </a:p>
        </p:txBody>
      </p:sp>
    </p:spTree>
    <p:extLst>
      <p:ext uri="{BB962C8B-B14F-4D97-AF65-F5344CB8AC3E}">
        <p14:creationId xmlns:p14="http://schemas.microsoft.com/office/powerpoint/2010/main" val="2363345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813A-E368-2F41-E403-803A5C2A5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74FCE3-75A0-FB07-1304-2BFFD5BF8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36D03B-5C41-CC6D-921D-74DEB83F2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746A6-CA2C-8B50-A4BB-4C611087932A}"/>
              </a:ext>
            </a:extLst>
          </p:cNvPr>
          <p:cNvSpPr>
            <a:spLocks noGrp="1"/>
          </p:cNvSpPr>
          <p:nvPr>
            <p:ph type="dt" sz="half" idx="10"/>
          </p:nvPr>
        </p:nvSpPr>
        <p:spPr/>
        <p:txBody>
          <a:bodyPr/>
          <a:lstStyle/>
          <a:p>
            <a:fld id="{6F03C5A0-B708-4570-B2B4-7F44402D7E6D}" type="datetimeFigureOut">
              <a:rPr lang="en-US" smtClean="0"/>
              <a:t>6/9/2022</a:t>
            </a:fld>
            <a:endParaRPr lang="en-US"/>
          </a:p>
        </p:txBody>
      </p:sp>
      <p:sp>
        <p:nvSpPr>
          <p:cNvPr id="6" name="Footer Placeholder 5">
            <a:extLst>
              <a:ext uri="{FF2B5EF4-FFF2-40B4-BE49-F238E27FC236}">
                <a16:creationId xmlns:a16="http://schemas.microsoft.com/office/drawing/2014/main" id="{D0F0AFEB-E59C-9974-1CF6-22932FCE50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53428-1F38-D4B7-5136-28BA4F0E5734}"/>
              </a:ext>
            </a:extLst>
          </p:cNvPr>
          <p:cNvSpPr>
            <a:spLocks noGrp="1"/>
          </p:cNvSpPr>
          <p:nvPr>
            <p:ph type="sldNum" sz="quarter" idx="12"/>
          </p:nvPr>
        </p:nvSpPr>
        <p:spPr/>
        <p:txBody>
          <a:bodyPr/>
          <a:lstStyle/>
          <a:p>
            <a:fld id="{B8EA1901-3DA2-4D09-B9FB-72E2F3ECB029}" type="slidenum">
              <a:rPr lang="en-US" smtClean="0"/>
              <a:t>‹#›</a:t>
            </a:fld>
            <a:endParaRPr lang="en-US"/>
          </a:p>
        </p:txBody>
      </p:sp>
    </p:spTree>
    <p:extLst>
      <p:ext uri="{BB962C8B-B14F-4D97-AF65-F5344CB8AC3E}">
        <p14:creationId xmlns:p14="http://schemas.microsoft.com/office/powerpoint/2010/main" val="204910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5A226F-62CE-7DF4-EB77-666C26C82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3A35CD-A894-01FF-EEFD-043127B50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B871C5-144B-D180-4D32-ED31241E92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3C5A0-B708-4570-B2B4-7F44402D7E6D}" type="datetimeFigureOut">
              <a:rPr lang="en-US" smtClean="0"/>
              <a:t>6/9/2022</a:t>
            </a:fld>
            <a:endParaRPr lang="en-US"/>
          </a:p>
        </p:txBody>
      </p:sp>
      <p:sp>
        <p:nvSpPr>
          <p:cNvPr id="5" name="Footer Placeholder 4">
            <a:extLst>
              <a:ext uri="{FF2B5EF4-FFF2-40B4-BE49-F238E27FC236}">
                <a16:creationId xmlns:a16="http://schemas.microsoft.com/office/drawing/2014/main" id="{A5AD686A-6C38-6E12-7D87-00DE4675D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566F1F-3656-B6EA-194D-DDF7593452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A1901-3DA2-4D09-B9FB-72E2F3ECB029}" type="slidenum">
              <a:rPr lang="en-US" smtClean="0"/>
              <a:t>‹#›</a:t>
            </a:fld>
            <a:endParaRPr lang="en-US"/>
          </a:p>
        </p:txBody>
      </p:sp>
    </p:spTree>
    <p:extLst>
      <p:ext uri="{BB962C8B-B14F-4D97-AF65-F5344CB8AC3E}">
        <p14:creationId xmlns:p14="http://schemas.microsoft.com/office/powerpoint/2010/main" val="2744172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atasets/jackywang529/michelin-restaurants" TargetMode="External"/><Relationship Id="rId2" Type="http://schemas.openxmlformats.org/officeDocument/2006/relationships/hyperlink" Target="https://www.kaggle.com/datasets/ngshiheng/michelin-guide-restaurants-2021?select=michelin_my_maps.csv" TargetMode="External"/><Relationship Id="rId1" Type="http://schemas.openxmlformats.org/officeDocument/2006/relationships/slideLayout" Target="../slideLayouts/slideLayout7.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84C1DD-70ED-A35A-CF17-ABF6D69340B0}"/>
              </a:ext>
            </a:extLst>
          </p:cNvPr>
          <p:cNvSpPr txBox="1"/>
          <p:nvPr/>
        </p:nvSpPr>
        <p:spPr>
          <a:xfrm>
            <a:off x="548640" y="314844"/>
            <a:ext cx="5810309" cy="1354217"/>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Group #3 Project Proposal</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Project Theme: </a:t>
            </a:r>
            <a:r>
              <a:rPr lang="en-US" dirty="0">
                <a:latin typeface="Arial" panose="020B0604020202020204" pitchFamily="34" charset="0"/>
                <a:cs typeface="Arial" panose="020B0604020202020204" pitchFamily="34" charset="0"/>
              </a:rPr>
              <a:t>Michelin Star Restaurants Affordability</a:t>
            </a:r>
          </a:p>
          <a:p>
            <a:endParaRPr lang="en-US" dirty="0">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88932C4A-6B8B-3936-A2C0-A9F9E1D6EA59}"/>
              </a:ext>
            </a:extLst>
          </p:cNvPr>
          <p:cNvSpPr>
            <a:spLocks noChangeAspect="1"/>
          </p:cNvSpPr>
          <p:nvPr/>
        </p:nvSpPr>
        <p:spPr>
          <a:xfrm>
            <a:off x="677139" y="2889873"/>
            <a:ext cx="3200400" cy="2875662"/>
          </a:xfrm>
          <a:prstGeom prst="roundRect">
            <a:avLst/>
          </a:prstGeom>
          <a:noFill/>
          <a:ln w="76200">
            <a:solidFill>
              <a:srgbClr val="9FE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D33D811-92FA-B45D-3B6F-0607DE87564F}"/>
              </a:ext>
            </a:extLst>
          </p:cNvPr>
          <p:cNvSpPr txBox="1"/>
          <p:nvPr/>
        </p:nvSpPr>
        <p:spPr>
          <a:xfrm>
            <a:off x="1447624" y="2432673"/>
            <a:ext cx="1659429"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Data Sources</a:t>
            </a:r>
            <a:endParaRPr lang="en-US" dirty="0">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682E1E9D-BE62-7E94-199F-FD6A9BBF345E}"/>
              </a:ext>
            </a:extLst>
          </p:cNvPr>
          <p:cNvSpPr>
            <a:spLocks noChangeAspect="1"/>
          </p:cNvSpPr>
          <p:nvPr/>
        </p:nvSpPr>
        <p:spPr>
          <a:xfrm>
            <a:off x="4495800" y="2889873"/>
            <a:ext cx="3200400" cy="2875662"/>
          </a:xfrm>
          <a:prstGeom prst="roundRect">
            <a:avLst/>
          </a:prstGeom>
          <a:noFill/>
          <a:ln w="76200">
            <a:solidFill>
              <a:srgbClr val="00D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CA1976D-E5E0-A531-77C2-EFD80A2297B3}"/>
              </a:ext>
            </a:extLst>
          </p:cNvPr>
          <p:cNvSpPr txBox="1"/>
          <p:nvPr/>
        </p:nvSpPr>
        <p:spPr>
          <a:xfrm>
            <a:off x="5623339" y="2432673"/>
            <a:ext cx="1146468"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Data File</a:t>
            </a:r>
            <a:endParaRPr lang="en-US" dirty="0">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D051AAE3-593E-8D4F-963A-9C6814907A64}"/>
              </a:ext>
            </a:extLst>
          </p:cNvPr>
          <p:cNvSpPr>
            <a:spLocks noChangeAspect="1"/>
          </p:cNvSpPr>
          <p:nvPr/>
        </p:nvSpPr>
        <p:spPr>
          <a:xfrm>
            <a:off x="8314461" y="2889873"/>
            <a:ext cx="3200400" cy="2875662"/>
          </a:xfrm>
          <a:prstGeom prst="roundRect">
            <a:avLst/>
          </a:prstGeom>
          <a:noFill/>
          <a:ln w="76200">
            <a:solidFill>
              <a:srgbClr val="1376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E20B72-5ADE-70B6-F466-F97FCDDB11D6}"/>
              </a:ext>
            </a:extLst>
          </p:cNvPr>
          <p:cNvSpPr txBox="1"/>
          <p:nvPr/>
        </p:nvSpPr>
        <p:spPr>
          <a:xfrm>
            <a:off x="9084949" y="2432673"/>
            <a:ext cx="1796197"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Database Type</a:t>
            </a:r>
            <a:endParaRPr lang="en-US"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13A9CD29-B6A4-4561-B9AA-4E435611465E}"/>
              </a:ext>
            </a:extLst>
          </p:cNvPr>
          <p:cNvSpPr txBox="1"/>
          <p:nvPr/>
        </p:nvSpPr>
        <p:spPr>
          <a:xfrm>
            <a:off x="548640" y="6031434"/>
            <a:ext cx="11129554" cy="369332"/>
          </a:xfrm>
          <a:prstGeom prst="rect">
            <a:avLst/>
          </a:prstGeom>
          <a:solidFill>
            <a:schemeClr val="accent2">
              <a:lumMod val="75000"/>
            </a:schemeClr>
          </a:solidFill>
        </p:spPr>
        <p:txBody>
          <a:bodyPr wrap="square" rtlCol="0">
            <a:spAutoFit/>
          </a:bodyPr>
          <a:lstStyle/>
          <a:p>
            <a:r>
              <a:rPr lang="en-US" b="1" dirty="0">
                <a:solidFill>
                  <a:schemeClr val="bg1"/>
                </a:solidFill>
                <a:latin typeface="Arial" panose="020B0604020202020204" pitchFamily="34" charset="0"/>
                <a:cs typeface="Arial" panose="020B0604020202020204" pitchFamily="34" charset="0"/>
              </a:rPr>
              <a:t>Team Members: </a:t>
            </a:r>
            <a:r>
              <a:rPr lang="en-US" dirty="0">
                <a:solidFill>
                  <a:schemeClr val="bg1"/>
                </a:solidFill>
                <a:latin typeface="Arial" panose="020B0604020202020204" pitchFamily="34" charset="0"/>
                <a:cs typeface="Arial" panose="020B0604020202020204" pitchFamily="34" charset="0"/>
              </a:rPr>
              <a:t>Yuanfeng Xu, Marie </a:t>
            </a:r>
            <a:r>
              <a:rPr lang="en-US" dirty="0" err="1">
                <a:solidFill>
                  <a:schemeClr val="bg1"/>
                </a:solidFill>
                <a:latin typeface="Arial" panose="020B0604020202020204" pitchFamily="34" charset="0"/>
                <a:cs typeface="Arial" panose="020B0604020202020204" pitchFamily="34" charset="0"/>
              </a:rPr>
              <a:t>Sanon</a:t>
            </a:r>
            <a:r>
              <a:rPr lang="en-US" dirty="0">
                <a:solidFill>
                  <a:schemeClr val="bg1"/>
                </a:solidFill>
                <a:latin typeface="Arial" panose="020B0604020202020204" pitchFamily="34" charset="0"/>
                <a:cs typeface="Arial" panose="020B0604020202020204" pitchFamily="34" charset="0"/>
              </a:rPr>
              <a:t>, and Mary Jane Rafol</a:t>
            </a:r>
          </a:p>
        </p:txBody>
      </p:sp>
      <p:sp>
        <p:nvSpPr>
          <p:cNvPr id="17" name="TextBox 16">
            <a:extLst>
              <a:ext uri="{FF2B5EF4-FFF2-40B4-BE49-F238E27FC236}">
                <a16:creationId xmlns:a16="http://schemas.microsoft.com/office/drawing/2014/main" id="{E20DC77F-CCC7-E0CB-7023-1A004543891C}"/>
              </a:ext>
            </a:extLst>
          </p:cNvPr>
          <p:cNvSpPr txBox="1"/>
          <p:nvPr/>
        </p:nvSpPr>
        <p:spPr>
          <a:xfrm>
            <a:off x="988399" y="3183472"/>
            <a:ext cx="2764788" cy="169277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2021 List of Michelin Star Restaurants</a:t>
            </a:r>
          </a:p>
          <a:p>
            <a:pPr marL="285750" indent="-28575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Price Range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47DD2438-6407-A18E-6445-69DEA94BF60D}"/>
              </a:ext>
            </a:extLst>
          </p:cNvPr>
          <p:cNvSpPr txBox="1"/>
          <p:nvPr/>
        </p:nvSpPr>
        <p:spPr>
          <a:xfrm>
            <a:off x="4660220" y="3115410"/>
            <a:ext cx="2871560"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Kaggle: </a:t>
            </a:r>
            <a:r>
              <a:rPr lang="en-US" sz="1400" dirty="0">
                <a:latin typeface="Arial" panose="020B0604020202020204" pitchFamily="34" charset="0"/>
                <a:cs typeface="Arial" panose="020B0604020202020204" pitchFamily="34" charset="0"/>
                <a:hlinkClick r:id="rId2"/>
              </a:rPr>
              <a:t>https://www.kaggle.com/datasets/ngshiheng/michelin-guide-restaurants-2021?select=michelin_my_maps.csv</a:t>
            </a: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Kaggle: </a:t>
            </a:r>
            <a:r>
              <a:rPr lang="en-US" sz="1400" dirty="0">
                <a:latin typeface="Arial" panose="020B0604020202020204" pitchFamily="34" charset="0"/>
                <a:cs typeface="Arial" panose="020B0604020202020204" pitchFamily="34" charset="0"/>
                <a:hlinkClick r:id="rId3"/>
              </a:rPr>
              <a:t>https://www.kaggle.com/datasets/jackywang529/michelin-restaurants</a:t>
            </a: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pic>
        <p:nvPicPr>
          <p:cNvPr id="1026" name="Picture 2" descr="PostgreSQL Logo | Relational database, Relational database management  system, Database management system">
            <a:extLst>
              <a:ext uri="{FF2B5EF4-FFF2-40B4-BE49-F238E27FC236}">
                <a16:creationId xmlns:a16="http://schemas.microsoft.com/office/drawing/2014/main" id="{0683E0BD-17EA-DB2F-0F15-92D898A039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7864" y="3256585"/>
            <a:ext cx="1965085" cy="147950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03CB1C85-D87E-B940-F5AE-0B2A7D19811D}"/>
              </a:ext>
            </a:extLst>
          </p:cNvPr>
          <p:cNvSpPr txBox="1"/>
          <p:nvPr/>
        </p:nvSpPr>
        <p:spPr>
          <a:xfrm>
            <a:off x="8830492" y="4969921"/>
            <a:ext cx="6096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Relational Database</a:t>
            </a:r>
            <a:endParaRPr lang="en-US" dirty="0"/>
          </a:p>
        </p:txBody>
      </p:sp>
      <p:sp>
        <p:nvSpPr>
          <p:cNvPr id="19" name="TextBox 18">
            <a:extLst>
              <a:ext uri="{FF2B5EF4-FFF2-40B4-BE49-F238E27FC236}">
                <a16:creationId xmlns:a16="http://schemas.microsoft.com/office/drawing/2014/main" id="{67AA4D4F-244E-29F2-5C4B-50747B60B3B8}"/>
              </a:ext>
            </a:extLst>
          </p:cNvPr>
          <p:cNvSpPr txBox="1"/>
          <p:nvPr/>
        </p:nvSpPr>
        <p:spPr>
          <a:xfrm>
            <a:off x="548639" y="1460944"/>
            <a:ext cx="10966221" cy="1169551"/>
          </a:xfrm>
          <a:prstGeom prst="rect">
            <a:avLst/>
          </a:prstGeom>
          <a:noFill/>
        </p:spPr>
        <p:txBody>
          <a:bodyPr wrap="square">
            <a:spAutoFit/>
          </a:bodyPr>
          <a:lstStyle/>
          <a:p>
            <a:r>
              <a:rPr lang="en-US" sz="1400" dirty="0">
                <a:effectLst/>
                <a:latin typeface="Calibri Light" panose="020F0302020204030204" pitchFamily="34" charset="0"/>
                <a:ea typeface="Times New Roman" panose="02020603050405020304" pitchFamily="18" charset="0"/>
              </a:rPr>
              <a:t>The project aims to extract and integrate data from multiple sources, transform, and load in a relational database (PostgreSQL) for a more effective data analysis. </a:t>
            </a: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Michelin Star restaurants are renowned for their distinct, consistent, and excellent quality cuisines.      Quality and affordability are salient factors that influence consumer behavior.   Having an integrating data set that enables stratification of these restaurants by affordability indicators ($-$$$$) becomes a useful tool for consumer decision-making.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2747720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161</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Jane Rafol</dc:creator>
  <cp:lastModifiedBy>Mary Jane Rafol</cp:lastModifiedBy>
  <cp:revision>2</cp:revision>
  <dcterms:created xsi:type="dcterms:W3CDTF">2022-06-07T01:05:45Z</dcterms:created>
  <dcterms:modified xsi:type="dcterms:W3CDTF">2022-06-09T22:14:12Z</dcterms:modified>
</cp:coreProperties>
</file>