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9" r:id="rId3"/>
    <p:sldId id="264" r:id="rId4"/>
    <p:sldId id="265" r:id="rId5"/>
    <p:sldId id="266" r:id="rId6"/>
    <p:sldId id="267" r:id="rId7"/>
    <p:sldId id="282" r:id="rId8"/>
    <p:sldId id="284" r:id="rId9"/>
    <p:sldId id="286" r:id="rId10"/>
    <p:sldId id="285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FC98733-D5EE-41D4-A4CC-C5868DFA5C16}">
          <p14:sldIdLst>
            <p14:sldId id="263"/>
            <p14:sldId id="269"/>
            <p14:sldId id="264"/>
            <p14:sldId id="265"/>
            <p14:sldId id="266"/>
            <p14:sldId id="267"/>
            <p14:sldId id="282"/>
            <p14:sldId id="284"/>
            <p14:sldId id="286"/>
            <p14:sldId id="285"/>
            <p14:sldId id="283"/>
          </p14:sldIdLst>
        </p14:section>
        <p14:section name="One" id="{080493AC-021E-478B-A4AC-63E73666C5E3}">
          <p14:sldIdLst/>
        </p14:section>
        <p14:section name="Two" id="{2C5F5E0C-4D56-4375-BC3F-270942F3227A}">
          <p14:sldIdLst/>
        </p14:section>
        <p14:section name="Three" id="{044A7AE5-77FB-47F2-868E-1A9215387F8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3A"/>
    <a:srgbClr val="4775E7"/>
    <a:srgbClr val="00FFB3"/>
    <a:srgbClr val="00F1FF"/>
    <a:srgbClr val="8730EA"/>
    <a:srgbClr val="140812"/>
    <a:srgbClr val="FD6364"/>
    <a:srgbClr val="FF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4449F-E1F4-419A-B801-C733D8EE32FD}" v="144" dt="2024-04-07T07:10:07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1DA4449F-E1F4-419A-B801-C733D8EE32FD}"/>
    <pc:docChg chg="undo custSel addSld delSld modSld sldOrd modMainMaster addSection delSection modSection">
      <pc:chgData name="One Skill" userId="8d49c830ac36a521" providerId="LiveId" clId="{1DA4449F-E1F4-419A-B801-C733D8EE32FD}" dt="2024-04-07T07:10:10.136" v="1231" actId="478"/>
      <pc:docMkLst>
        <pc:docMk/>
      </pc:docMkLst>
      <pc:sldChg chg="del">
        <pc:chgData name="One Skill" userId="8d49c830ac36a521" providerId="LiveId" clId="{1DA4449F-E1F4-419A-B801-C733D8EE32FD}" dt="2024-04-05T09:33:24.012" v="0" actId="18676"/>
        <pc:sldMkLst>
          <pc:docMk/>
          <pc:sldMk cId="1716861175" sldId="256"/>
        </pc:sldMkLst>
      </pc:sldChg>
      <pc:sldChg chg="del">
        <pc:chgData name="One Skill" userId="8d49c830ac36a521" providerId="LiveId" clId="{1DA4449F-E1F4-419A-B801-C733D8EE32FD}" dt="2024-04-05T09:33:24.012" v="0" actId="18676"/>
        <pc:sldMkLst>
          <pc:docMk/>
          <pc:sldMk cId="30655120" sldId="257"/>
        </pc:sldMkLst>
      </pc:sldChg>
      <pc:sldChg chg="del">
        <pc:chgData name="One Skill" userId="8d49c830ac36a521" providerId="LiveId" clId="{1DA4449F-E1F4-419A-B801-C733D8EE32FD}" dt="2024-04-05T09:33:24.012" v="0" actId="18676"/>
        <pc:sldMkLst>
          <pc:docMk/>
          <pc:sldMk cId="3810997205" sldId="258"/>
        </pc:sldMkLst>
      </pc:sldChg>
      <pc:sldChg chg="del">
        <pc:chgData name="One Skill" userId="8d49c830ac36a521" providerId="LiveId" clId="{1DA4449F-E1F4-419A-B801-C733D8EE32FD}" dt="2024-04-05T09:33:24.012" v="0" actId="18676"/>
        <pc:sldMkLst>
          <pc:docMk/>
          <pc:sldMk cId="3686458847" sldId="259"/>
        </pc:sldMkLst>
      </pc:sldChg>
      <pc:sldChg chg="del">
        <pc:chgData name="One Skill" userId="8d49c830ac36a521" providerId="LiveId" clId="{1DA4449F-E1F4-419A-B801-C733D8EE32FD}" dt="2024-04-05T09:33:28.963" v="1" actId="18676"/>
        <pc:sldMkLst>
          <pc:docMk/>
          <pc:sldMk cId="2526507493" sldId="260"/>
        </pc:sldMkLst>
      </pc:sldChg>
      <pc:sldChg chg="del">
        <pc:chgData name="One Skill" userId="8d49c830ac36a521" providerId="LiveId" clId="{1DA4449F-E1F4-419A-B801-C733D8EE32FD}" dt="2024-04-05T09:33:24.012" v="0" actId="18676"/>
        <pc:sldMkLst>
          <pc:docMk/>
          <pc:sldMk cId="2622377505" sldId="261"/>
        </pc:sldMkLst>
      </pc:sldChg>
      <pc:sldChg chg="addSp delSp modSp mod modTransition delAnim modAnim">
        <pc:chgData name="One Skill" userId="8d49c830ac36a521" providerId="LiveId" clId="{1DA4449F-E1F4-419A-B801-C733D8EE32FD}" dt="2024-04-06T08:54:27.322" v="1223"/>
        <pc:sldMkLst>
          <pc:docMk/>
          <pc:sldMk cId="2628804392" sldId="263"/>
        </pc:sldMkLst>
        <pc:spChg chg="mod">
          <ac:chgData name="One Skill" userId="8d49c830ac36a521" providerId="LiveId" clId="{1DA4449F-E1F4-419A-B801-C733D8EE32FD}" dt="2024-04-06T06:14:00.998" v="935" actId="1076"/>
          <ac:spMkLst>
            <pc:docMk/>
            <pc:sldMk cId="2628804392" sldId="263"/>
            <ac:spMk id="7" creationId="{1E9085DB-DDAB-C6D8-0127-4BF03BE2CEE3}"/>
          </ac:spMkLst>
        </pc:spChg>
        <pc:spChg chg="del mod">
          <ac:chgData name="One Skill" userId="8d49c830ac36a521" providerId="LiveId" clId="{1DA4449F-E1F4-419A-B801-C733D8EE32FD}" dt="2024-04-06T06:13:38.809" v="933" actId="478"/>
          <ac:spMkLst>
            <pc:docMk/>
            <pc:sldMk cId="2628804392" sldId="263"/>
            <ac:spMk id="15" creationId="{DA3295D7-22FA-DDD2-4148-B9924A45D3D1}"/>
          </ac:spMkLst>
        </pc:spChg>
        <pc:spChg chg="mod">
          <ac:chgData name="One Skill" userId="8d49c830ac36a521" providerId="LiveId" clId="{1DA4449F-E1F4-419A-B801-C733D8EE32FD}" dt="2024-04-06T06:36:29.529" v="937" actId="1076"/>
          <ac:spMkLst>
            <pc:docMk/>
            <pc:sldMk cId="2628804392" sldId="263"/>
            <ac:spMk id="16" creationId="{D896522E-2C85-68A8-FB8B-1C5F8236853A}"/>
          </ac:spMkLst>
        </pc:spChg>
        <pc:picChg chg="add del mod">
          <ac:chgData name="One Skill" userId="8d49c830ac36a521" providerId="LiveId" clId="{1DA4449F-E1F4-419A-B801-C733D8EE32FD}" dt="2024-04-06T06:13:02.724" v="925" actId="27803"/>
          <ac:picMkLst>
            <pc:docMk/>
            <pc:sldMk cId="2628804392" sldId="263"/>
            <ac:picMk id="6" creationId="{1E9085DB-DDAB-C6D8-0127-4BF03BE2CEE3}"/>
          </ac:picMkLst>
        </pc:picChg>
      </pc:sldChg>
      <pc:sldChg chg="modSp mod modTransition replTag delTag">
        <pc:chgData name="One Skill" userId="8d49c830ac36a521" providerId="LiveId" clId="{1DA4449F-E1F4-419A-B801-C733D8EE32FD}" dt="2024-04-06T08:54:21.169" v="1222"/>
        <pc:sldMkLst>
          <pc:docMk/>
          <pc:sldMk cId="2068103344" sldId="264"/>
        </pc:sldMkLst>
        <pc:spChg chg="mod">
          <ac:chgData name="One Skill" userId="8d49c830ac36a521" providerId="LiveId" clId="{1DA4449F-E1F4-419A-B801-C733D8EE32FD}" dt="2024-04-05T12:15:37.597" v="914" actId="1037"/>
          <ac:spMkLst>
            <pc:docMk/>
            <pc:sldMk cId="2068103344" sldId="264"/>
            <ac:spMk id="31" creationId="{F7CE6012-633D-36B5-A865-AEBD20CD2467}"/>
          </ac:spMkLst>
        </pc:spChg>
        <pc:spChg chg="mod">
          <ac:chgData name="One Skill" userId="8d49c830ac36a521" providerId="LiveId" clId="{1DA4449F-E1F4-419A-B801-C733D8EE32FD}" dt="2024-04-05T10:11:12.064" v="617" actId="1076"/>
          <ac:spMkLst>
            <pc:docMk/>
            <pc:sldMk cId="2068103344" sldId="264"/>
            <ac:spMk id="85" creationId="{42B6EAED-E9AA-51E6-99E3-363AEA24E3B9}"/>
          </ac:spMkLst>
        </pc:spChg>
      </pc:sldChg>
      <pc:sldChg chg="modSp mod ord modTransition">
        <pc:chgData name="One Skill" userId="8d49c830ac36a521" providerId="LiveId" clId="{1DA4449F-E1F4-419A-B801-C733D8EE32FD}" dt="2024-04-07T06:36:08.018" v="1227"/>
        <pc:sldMkLst>
          <pc:docMk/>
          <pc:sldMk cId="3284943633" sldId="265"/>
        </pc:sldMkLst>
        <pc:spChg chg="mod">
          <ac:chgData name="One Skill" userId="8d49c830ac36a521" providerId="LiveId" clId="{1DA4449F-E1F4-419A-B801-C733D8EE32FD}" dt="2024-04-05T10:00:54.044" v="458" actId="207"/>
          <ac:spMkLst>
            <pc:docMk/>
            <pc:sldMk cId="3284943633" sldId="265"/>
            <ac:spMk id="47" creationId="{DF4C6794-3D24-DD53-ADB7-FD843D1EF7B9}"/>
          </ac:spMkLst>
        </pc:spChg>
      </pc:sldChg>
      <pc:sldChg chg="ord modTransition">
        <pc:chgData name="One Skill" userId="8d49c830ac36a521" providerId="LiveId" clId="{1DA4449F-E1F4-419A-B801-C733D8EE32FD}" dt="2024-04-07T06:36:08.018" v="1227"/>
        <pc:sldMkLst>
          <pc:docMk/>
          <pc:sldMk cId="3601380176" sldId="266"/>
        </pc:sldMkLst>
      </pc:sldChg>
      <pc:sldChg chg="ord modTransition">
        <pc:chgData name="One Skill" userId="8d49c830ac36a521" providerId="LiveId" clId="{1DA4449F-E1F4-419A-B801-C733D8EE32FD}" dt="2024-04-07T06:36:08.018" v="1227"/>
        <pc:sldMkLst>
          <pc:docMk/>
          <pc:sldMk cId="2255192285" sldId="267"/>
        </pc:sldMkLst>
      </pc:sldChg>
      <pc:sldChg chg="modSp mod ord modTransition">
        <pc:chgData name="One Skill" userId="8d49c830ac36a521" providerId="LiveId" clId="{1DA4449F-E1F4-419A-B801-C733D8EE32FD}" dt="2024-04-07T06:36:08.018" v="1227"/>
        <pc:sldMkLst>
          <pc:docMk/>
          <pc:sldMk cId="2920336742" sldId="268"/>
        </pc:sldMkLst>
        <pc:spChg chg="mod">
          <ac:chgData name="One Skill" userId="8d49c830ac36a521" providerId="LiveId" clId="{1DA4449F-E1F4-419A-B801-C733D8EE32FD}" dt="2024-04-05T09:37:19.654" v="12" actId="2711"/>
          <ac:spMkLst>
            <pc:docMk/>
            <pc:sldMk cId="2920336742" sldId="268"/>
            <ac:spMk id="23" creationId="{A5935772-A58A-612E-5720-217132C8F826}"/>
          </ac:spMkLst>
        </pc:spChg>
      </pc:sldChg>
      <pc:sldChg chg="addSp delSp modSp mod">
        <pc:chgData name="One Skill" userId="8d49c830ac36a521" providerId="LiveId" clId="{1DA4449F-E1F4-419A-B801-C733D8EE32FD}" dt="2024-04-07T07:10:10.136" v="1231" actId="478"/>
        <pc:sldMkLst>
          <pc:docMk/>
          <pc:sldMk cId="766381345" sldId="269"/>
        </pc:sldMkLst>
        <pc:spChg chg="mod">
          <ac:chgData name="One Skill" userId="8d49c830ac36a521" providerId="LiveId" clId="{1DA4449F-E1F4-419A-B801-C733D8EE32FD}" dt="2024-04-05T10:01:30.953" v="463" actId="1076"/>
          <ac:spMkLst>
            <pc:docMk/>
            <pc:sldMk cId="766381345" sldId="269"/>
            <ac:spMk id="16" creationId="{785FD4AE-4218-6807-B8E5-CB544A7E8840}"/>
          </ac:spMkLst>
        </pc:spChg>
        <pc:picChg chg="add del mod">
          <ac:chgData name="One Skill" userId="8d49c830ac36a521" providerId="LiveId" clId="{1DA4449F-E1F4-419A-B801-C733D8EE32FD}" dt="2024-04-07T07:10:10.136" v="1231" actId="478"/>
          <ac:picMkLst>
            <pc:docMk/>
            <pc:sldMk cId="766381345" sldId="269"/>
            <ac:picMk id="6" creationId="{B93F531E-FB2C-4D45-06EF-3347CC1AE4E0}"/>
          </ac:picMkLst>
        </pc:picChg>
      </pc:sldChg>
      <pc:sldChg chg="del">
        <pc:chgData name="One Skill" userId="8d49c830ac36a521" providerId="LiveId" clId="{1DA4449F-E1F4-419A-B801-C733D8EE32FD}" dt="2024-04-05T09:33:30.943" v="2" actId="18676"/>
        <pc:sldMkLst>
          <pc:docMk/>
          <pc:sldMk cId="3706750697" sldId="270"/>
        </pc:sldMkLst>
      </pc:sldChg>
      <pc:sldChg chg="modSp mod">
        <pc:chgData name="One Skill" userId="8d49c830ac36a521" providerId="LiveId" clId="{1DA4449F-E1F4-419A-B801-C733D8EE32FD}" dt="2024-04-05T13:03:51.360" v="916"/>
        <pc:sldMkLst>
          <pc:docMk/>
          <pc:sldMk cId="4290694791" sldId="273"/>
        </pc:sldMkLst>
        <pc:spChg chg="mod">
          <ac:chgData name="One Skill" userId="8d49c830ac36a521" providerId="LiveId" clId="{1DA4449F-E1F4-419A-B801-C733D8EE32FD}" dt="2024-04-05T13:03:51.360" v="916"/>
          <ac:spMkLst>
            <pc:docMk/>
            <pc:sldMk cId="4290694791" sldId="273"/>
            <ac:spMk id="5" creationId="{F0E22F08-9A72-3B4A-C7DA-8A732B6201BF}"/>
          </ac:spMkLst>
        </pc:spChg>
      </pc:sldChg>
      <pc:sldChg chg="addSp delSp modSp new mod modTransition setBg modAnim">
        <pc:chgData name="One Skill" userId="8d49c830ac36a521" providerId="LiveId" clId="{1DA4449F-E1F4-419A-B801-C733D8EE32FD}" dt="2024-04-06T13:27:26.764" v="1225"/>
        <pc:sldMkLst>
          <pc:docMk/>
          <pc:sldMk cId="912725672" sldId="280"/>
        </pc:sldMkLst>
        <pc:spChg chg="add mod">
          <ac:chgData name="One Skill" userId="8d49c830ac36a521" providerId="LiveId" clId="{1DA4449F-E1F4-419A-B801-C733D8EE32FD}" dt="2024-04-05T10:06:04.694" v="594"/>
          <ac:spMkLst>
            <pc:docMk/>
            <pc:sldMk cId="912725672" sldId="280"/>
            <ac:spMk id="3" creationId="{E93799C5-4217-8923-6C30-7A0E80ECE731}"/>
          </ac:spMkLst>
        </pc:spChg>
        <pc:spChg chg="add mod">
          <ac:chgData name="One Skill" userId="8d49c830ac36a521" providerId="LiveId" clId="{1DA4449F-E1F4-419A-B801-C733D8EE32FD}" dt="2024-04-05T10:07:41.184" v="607" actId="404"/>
          <ac:spMkLst>
            <pc:docMk/>
            <pc:sldMk cId="912725672" sldId="280"/>
            <ac:spMk id="4" creationId="{CB19E845-EC45-22BE-4AF8-8886B947707F}"/>
          </ac:spMkLst>
        </pc:spChg>
        <pc:spChg chg="add mod">
          <ac:chgData name="One Skill" userId="8d49c830ac36a521" providerId="LiveId" clId="{1DA4449F-E1F4-419A-B801-C733D8EE32FD}" dt="2024-04-05T09:42:33.464" v="118" actId="1076"/>
          <ac:spMkLst>
            <pc:docMk/>
            <pc:sldMk cId="912725672" sldId="280"/>
            <ac:spMk id="5" creationId="{D211CA17-5DA3-DD9D-D101-16FBBC1F0357}"/>
          </ac:spMkLst>
        </pc:spChg>
        <pc:spChg chg="add del mod">
          <ac:chgData name="One Skill" userId="8d49c830ac36a521" providerId="LiveId" clId="{1DA4449F-E1F4-419A-B801-C733D8EE32FD}" dt="2024-04-05T09:43:06.563" v="126" actId="478"/>
          <ac:spMkLst>
            <pc:docMk/>
            <pc:sldMk cId="912725672" sldId="280"/>
            <ac:spMk id="6" creationId="{538AE022-268B-EA97-EB36-3F95DF51B66A}"/>
          </ac:spMkLst>
        </pc:spChg>
        <pc:spChg chg="add mod ord topLvl">
          <ac:chgData name="One Skill" userId="8d49c830ac36a521" providerId="LiveId" clId="{1DA4449F-E1F4-419A-B801-C733D8EE32FD}" dt="2024-04-05T10:12:17.565" v="803" actId="165"/>
          <ac:spMkLst>
            <pc:docMk/>
            <pc:sldMk cId="912725672" sldId="280"/>
            <ac:spMk id="7" creationId="{FC8F2495-F22C-B8D1-C255-FAFF18EFF7D5}"/>
          </ac:spMkLst>
        </pc:spChg>
        <pc:spChg chg="add mod topLvl">
          <ac:chgData name="One Skill" userId="8d49c830ac36a521" providerId="LiveId" clId="{1DA4449F-E1F4-419A-B801-C733D8EE32FD}" dt="2024-04-05T10:12:17.565" v="803" actId="165"/>
          <ac:spMkLst>
            <pc:docMk/>
            <pc:sldMk cId="912725672" sldId="280"/>
            <ac:spMk id="8" creationId="{51AC787C-A857-1EAE-DE9E-EB0434B3222A}"/>
          </ac:spMkLst>
        </pc:spChg>
        <pc:spChg chg="add mod ord topLvl">
          <ac:chgData name="One Skill" userId="8d49c830ac36a521" providerId="LiveId" clId="{1DA4449F-E1F4-419A-B801-C733D8EE32FD}" dt="2024-04-05T10:12:17.565" v="803" actId="165"/>
          <ac:spMkLst>
            <pc:docMk/>
            <pc:sldMk cId="912725672" sldId="280"/>
            <ac:spMk id="9" creationId="{9EECA25B-F59E-41AB-8552-7CE77714F1D8}"/>
          </ac:spMkLst>
        </pc:spChg>
        <pc:spChg chg="add mod topLvl">
          <ac:chgData name="One Skill" userId="8d49c830ac36a521" providerId="LiveId" clId="{1DA4449F-E1F4-419A-B801-C733D8EE32FD}" dt="2024-04-05T10:12:17.565" v="803" actId="165"/>
          <ac:spMkLst>
            <pc:docMk/>
            <pc:sldMk cId="912725672" sldId="280"/>
            <ac:spMk id="10" creationId="{697650B3-6E4D-E79F-A658-FF6FDAB10E9A}"/>
          </ac:spMkLst>
        </pc:spChg>
        <pc:spChg chg="add mod topLvl">
          <ac:chgData name="One Skill" userId="8d49c830ac36a521" providerId="LiveId" clId="{1DA4449F-E1F4-419A-B801-C733D8EE32FD}" dt="2024-04-05T10:12:17.565" v="803" actId="165"/>
          <ac:spMkLst>
            <pc:docMk/>
            <pc:sldMk cId="912725672" sldId="280"/>
            <ac:spMk id="11" creationId="{24985A8F-80A3-BB29-963F-EE4C4079FE1C}"/>
          </ac:spMkLst>
        </pc:spChg>
        <pc:spChg chg="add mod">
          <ac:chgData name="One Skill" userId="8d49c830ac36a521" providerId="LiveId" clId="{1DA4449F-E1F4-419A-B801-C733D8EE32FD}" dt="2024-04-05T12:09:33.226" v="906" actId="164"/>
          <ac:spMkLst>
            <pc:docMk/>
            <pc:sldMk cId="912725672" sldId="280"/>
            <ac:spMk id="13" creationId="{A22E96E9-351D-A70A-7007-4EA9F581415C}"/>
          </ac:spMkLst>
        </pc:spChg>
        <pc:spChg chg="add mod">
          <ac:chgData name="One Skill" userId="8d49c830ac36a521" providerId="LiveId" clId="{1DA4449F-E1F4-419A-B801-C733D8EE32FD}" dt="2024-04-05T09:49:44.233" v="271" actId="571"/>
          <ac:spMkLst>
            <pc:docMk/>
            <pc:sldMk cId="912725672" sldId="280"/>
            <ac:spMk id="14" creationId="{46768329-48EC-B433-52F7-009351E201D7}"/>
          </ac:spMkLst>
        </pc:spChg>
        <pc:spChg chg="add mod">
          <ac:chgData name="One Skill" userId="8d49c830ac36a521" providerId="LiveId" clId="{1DA4449F-E1F4-419A-B801-C733D8EE32FD}" dt="2024-04-05T09:49:44.233" v="271" actId="571"/>
          <ac:spMkLst>
            <pc:docMk/>
            <pc:sldMk cId="912725672" sldId="280"/>
            <ac:spMk id="15" creationId="{A9BE6825-FAEB-032E-1E56-B9ED2090412F}"/>
          </ac:spMkLst>
        </pc:spChg>
        <pc:spChg chg="add mod">
          <ac:chgData name="One Skill" userId="8d49c830ac36a521" providerId="LiveId" clId="{1DA4449F-E1F4-419A-B801-C733D8EE32FD}" dt="2024-04-05T09:49:44.233" v="271" actId="571"/>
          <ac:spMkLst>
            <pc:docMk/>
            <pc:sldMk cId="912725672" sldId="280"/>
            <ac:spMk id="16" creationId="{5DD684EB-9838-D9D0-2A3D-CA75459D95AC}"/>
          </ac:spMkLst>
        </pc:spChg>
        <pc:spChg chg="add mod ord topLvl">
          <ac:chgData name="One Skill" userId="8d49c830ac36a521" providerId="LiveId" clId="{1DA4449F-E1F4-419A-B801-C733D8EE32FD}" dt="2024-04-05T10:12:17.565" v="803" actId="165"/>
          <ac:spMkLst>
            <pc:docMk/>
            <pc:sldMk cId="912725672" sldId="280"/>
            <ac:spMk id="17" creationId="{BC121F78-BF0A-AA11-C6DA-595063729C42}"/>
          </ac:spMkLst>
        </pc:spChg>
        <pc:spChg chg="add del mod ord">
          <ac:chgData name="One Skill" userId="8d49c830ac36a521" providerId="LiveId" clId="{1DA4449F-E1F4-419A-B801-C733D8EE32FD}" dt="2024-04-05T09:53:34.518" v="328" actId="478"/>
          <ac:spMkLst>
            <pc:docMk/>
            <pc:sldMk cId="912725672" sldId="280"/>
            <ac:spMk id="19" creationId="{C3442449-A529-48A6-6FA6-237B287F19B9}"/>
          </ac:spMkLst>
        </pc:spChg>
        <pc:spChg chg="add mod">
          <ac:chgData name="One Skill" userId="8d49c830ac36a521" providerId="LiveId" clId="{1DA4449F-E1F4-419A-B801-C733D8EE32FD}" dt="2024-04-05T10:06:10.295" v="596"/>
          <ac:spMkLst>
            <pc:docMk/>
            <pc:sldMk cId="912725672" sldId="280"/>
            <ac:spMk id="20" creationId="{5200521E-6C45-A2D8-5BE7-9559ECCB6E2F}"/>
          </ac:spMkLst>
        </pc:spChg>
        <pc:spChg chg="add mod">
          <ac:chgData name="One Skill" userId="8d49c830ac36a521" providerId="LiveId" clId="{1DA4449F-E1F4-419A-B801-C733D8EE32FD}" dt="2024-04-05T10:06:10.295" v="596"/>
          <ac:spMkLst>
            <pc:docMk/>
            <pc:sldMk cId="912725672" sldId="280"/>
            <ac:spMk id="21" creationId="{2245E54C-186E-27A5-0245-4C79C53E48F5}"/>
          </ac:spMkLst>
        </pc:spChg>
        <pc:spChg chg="add mod">
          <ac:chgData name="One Skill" userId="8d49c830ac36a521" providerId="LiveId" clId="{1DA4449F-E1F4-419A-B801-C733D8EE32FD}" dt="2024-04-05T10:06:10.295" v="596"/>
          <ac:spMkLst>
            <pc:docMk/>
            <pc:sldMk cId="912725672" sldId="280"/>
            <ac:spMk id="22" creationId="{B9E4A118-ACA4-D2D6-7D75-F09F0B8F2F04}"/>
          </ac:spMkLst>
        </pc:spChg>
        <pc:spChg chg="add mod">
          <ac:chgData name="One Skill" userId="8d49c830ac36a521" providerId="LiveId" clId="{1DA4449F-E1F4-419A-B801-C733D8EE32FD}" dt="2024-04-05T10:06:10.295" v="596"/>
          <ac:spMkLst>
            <pc:docMk/>
            <pc:sldMk cId="912725672" sldId="280"/>
            <ac:spMk id="23" creationId="{FF946F9D-5EB3-70B7-9CB9-86A3A1E27744}"/>
          </ac:spMkLst>
        </pc:spChg>
        <pc:spChg chg="add mod">
          <ac:chgData name="One Skill" userId="8d49c830ac36a521" providerId="LiveId" clId="{1DA4449F-E1F4-419A-B801-C733D8EE32FD}" dt="2024-04-05T10:06:10.295" v="596"/>
          <ac:spMkLst>
            <pc:docMk/>
            <pc:sldMk cId="912725672" sldId="280"/>
            <ac:spMk id="24" creationId="{D930D0C3-74E9-0136-13E9-EBACD03CA61F}"/>
          </ac:spMkLst>
        </pc:spChg>
        <pc:spChg chg="add mod">
          <ac:chgData name="One Skill" userId="8d49c830ac36a521" providerId="LiveId" clId="{1DA4449F-E1F4-419A-B801-C733D8EE32FD}" dt="2024-04-05T10:06:10.295" v="596"/>
          <ac:spMkLst>
            <pc:docMk/>
            <pc:sldMk cId="912725672" sldId="280"/>
            <ac:spMk id="25" creationId="{71061AA3-6A8E-A25E-4CBC-C91BBCCB744B}"/>
          </ac:spMkLst>
        </pc:spChg>
        <pc:spChg chg="add mod">
          <ac:chgData name="One Skill" userId="8d49c830ac36a521" providerId="LiveId" clId="{1DA4449F-E1F4-419A-B801-C733D8EE32FD}" dt="2024-04-05T10:07:48.565" v="608" actId="404"/>
          <ac:spMkLst>
            <pc:docMk/>
            <pc:sldMk cId="912725672" sldId="280"/>
            <ac:spMk id="27" creationId="{7C470862-0412-2507-3B65-113452B63DD4}"/>
          </ac:spMkLst>
        </pc:spChg>
        <pc:spChg chg="add del">
          <ac:chgData name="One Skill" userId="8d49c830ac36a521" providerId="LiveId" clId="{1DA4449F-E1F4-419A-B801-C733D8EE32FD}" dt="2024-04-05T10:04:10.594" v="545" actId="22"/>
          <ac:spMkLst>
            <pc:docMk/>
            <pc:sldMk cId="912725672" sldId="280"/>
            <ac:spMk id="30" creationId="{4743A602-668E-335F-9723-0D86B08EA0FE}"/>
          </ac:spMkLst>
        </pc:spChg>
        <pc:spChg chg="add del mod">
          <ac:chgData name="One Skill" userId="8d49c830ac36a521" providerId="LiveId" clId="{1DA4449F-E1F4-419A-B801-C733D8EE32FD}" dt="2024-04-05T10:04:57.505" v="562" actId="478"/>
          <ac:spMkLst>
            <pc:docMk/>
            <pc:sldMk cId="912725672" sldId="280"/>
            <ac:spMk id="32" creationId="{DEC36F53-F581-555A-5C49-71FC78E9744B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34" creationId="{2D0C1914-C82D-3596-E822-FD02DF3630FF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37" creationId="{D415B6A5-06A0-8F30-9C8A-6EFD0DAE6F9D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38" creationId="{0E743BCD-A654-ADC9-C156-D94BA2EF6410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39" creationId="{C8717925-D771-D69B-B249-BB49E310DFDC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40" creationId="{E33C8AB5-A66E-5595-3F50-C3A34C5DB1AA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45" creationId="{1B68704B-5160-6186-1620-804B051168CC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48" creationId="{78B0E7C8-B304-AB3A-4EFE-1F4585AD5227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49" creationId="{B13F9B33-4A50-5035-7460-C9EF9094398C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50" creationId="{B6BC99E3-4C58-E285-53EA-D3419BC34291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51" creationId="{88666A2F-C91F-8829-4348-AD93CA56D14F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52" creationId="{EAE5C4B5-FFDA-BF1E-CFA8-C8DABC5591B3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53" creationId="{28EA61F4-74F1-C4FA-9EC7-74C2906B4DE6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54" creationId="{147E1F8B-9DC3-CD1F-40C6-9FC6EFAD7A8F}"/>
          </ac:spMkLst>
        </pc:spChg>
        <pc:spChg chg="mod">
          <ac:chgData name="One Skill" userId="8d49c830ac36a521" providerId="LiveId" clId="{1DA4449F-E1F4-419A-B801-C733D8EE32FD}" dt="2024-04-05T12:09:03.766" v="887" actId="27803"/>
          <ac:spMkLst>
            <pc:docMk/>
            <pc:sldMk cId="912725672" sldId="280"/>
            <ac:spMk id="55" creationId="{CC3D40C4-176F-A172-5CFE-8DD9F41A48BF}"/>
          </ac:spMkLst>
        </pc:spChg>
        <pc:grpChg chg="add del mod">
          <ac:chgData name="One Skill" userId="8d49c830ac36a521" providerId="LiveId" clId="{1DA4449F-E1F4-419A-B801-C733D8EE32FD}" dt="2024-04-05T09:48:05.661" v="262" actId="165"/>
          <ac:grpSpMkLst>
            <pc:docMk/>
            <pc:sldMk cId="912725672" sldId="280"/>
            <ac:grpSpMk id="12" creationId="{EAD6235F-ED3D-7B2F-BB4C-0EEF4DD636E0}"/>
          </ac:grpSpMkLst>
        </pc:grpChg>
        <pc:grpChg chg="add del mod">
          <ac:chgData name="One Skill" userId="8d49c830ac36a521" providerId="LiveId" clId="{1DA4449F-E1F4-419A-B801-C733D8EE32FD}" dt="2024-04-05T09:49:40.126" v="269" actId="165"/>
          <ac:grpSpMkLst>
            <pc:docMk/>
            <pc:sldMk cId="912725672" sldId="280"/>
            <ac:grpSpMk id="13" creationId="{C2C6860B-219C-B472-1154-736FECCD4E39}"/>
          </ac:grpSpMkLst>
        </pc:grpChg>
        <pc:grpChg chg="add del mod">
          <ac:chgData name="One Skill" userId="8d49c830ac36a521" providerId="LiveId" clId="{1DA4449F-E1F4-419A-B801-C733D8EE32FD}" dt="2024-04-05T09:53:38.069" v="329" actId="165"/>
          <ac:grpSpMkLst>
            <pc:docMk/>
            <pc:sldMk cId="912725672" sldId="280"/>
            <ac:grpSpMk id="18" creationId="{3B6517BE-0172-E163-C25C-EBAACF32199C}"/>
          </ac:grpSpMkLst>
        </pc:grpChg>
        <pc:grpChg chg="mod">
          <ac:chgData name="One Skill" userId="8d49c830ac36a521" providerId="LiveId" clId="{1DA4449F-E1F4-419A-B801-C733D8EE32FD}" dt="2024-04-05T12:09:03.766" v="887" actId="27803"/>
          <ac:grpSpMkLst>
            <pc:docMk/>
            <pc:sldMk cId="912725672" sldId="280"/>
            <ac:grpSpMk id="19" creationId="{3AF33F17-4E91-C05F-88DD-1196A885D0D0}"/>
          </ac:grpSpMkLst>
        </pc:grpChg>
        <pc:grpChg chg="add mod">
          <ac:chgData name="One Skill" userId="8d49c830ac36a521" providerId="LiveId" clId="{1DA4449F-E1F4-419A-B801-C733D8EE32FD}" dt="2024-04-05T10:06:10.295" v="596"/>
          <ac:grpSpMkLst>
            <pc:docMk/>
            <pc:sldMk cId="912725672" sldId="280"/>
            <ac:grpSpMk id="26" creationId="{15EE2932-4F19-E968-6FB2-58C5EE662BEF}"/>
          </ac:grpSpMkLst>
        </pc:grpChg>
        <pc:grpChg chg="add mod">
          <ac:chgData name="One Skill" userId="8d49c830ac36a521" providerId="LiveId" clId="{1DA4449F-E1F4-419A-B801-C733D8EE32FD}" dt="2024-04-05T10:06:10.295" v="596"/>
          <ac:grpSpMkLst>
            <pc:docMk/>
            <pc:sldMk cId="912725672" sldId="280"/>
            <ac:grpSpMk id="28" creationId="{4CAE01A4-72B1-D272-1963-5F60FA463387}"/>
          </ac:grpSpMkLst>
        </pc:grpChg>
        <pc:grpChg chg="mod">
          <ac:chgData name="One Skill" userId="8d49c830ac36a521" providerId="LiveId" clId="{1DA4449F-E1F4-419A-B801-C733D8EE32FD}" dt="2024-04-05T12:09:03.766" v="887" actId="27803"/>
          <ac:grpSpMkLst>
            <pc:docMk/>
            <pc:sldMk cId="912725672" sldId="280"/>
            <ac:grpSpMk id="29" creationId="{CB2DE327-D70F-1296-0D60-75F23D0D612B}"/>
          </ac:grpSpMkLst>
        </pc:grpChg>
        <pc:grpChg chg="mod">
          <ac:chgData name="One Skill" userId="8d49c830ac36a521" providerId="LiveId" clId="{1DA4449F-E1F4-419A-B801-C733D8EE32FD}" dt="2024-04-05T12:09:03.766" v="887" actId="27803"/>
          <ac:grpSpMkLst>
            <pc:docMk/>
            <pc:sldMk cId="912725672" sldId="280"/>
            <ac:grpSpMk id="30" creationId="{F10AE120-D72D-B5ED-E85D-022F1B715762}"/>
          </ac:grpSpMkLst>
        </pc:grpChg>
        <pc:grpChg chg="mod">
          <ac:chgData name="One Skill" userId="8d49c830ac36a521" providerId="LiveId" clId="{1DA4449F-E1F4-419A-B801-C733D8EE32FD}" dt="2024-04-05T12:09:03.766" v="887" actId="27803"/>
          <ac:grpSpMkLst>
            <pc:docMk/>
            <pc:sldMk cId="912725672" sldId="280"/>
            <ac:grpSpMk id="31" creationId="{E51149AF-F1EB-2756-C63C-C8104B35B1DA}"/>
          </ac:grpSpMkLst>
        </pc:grpChg>
        <pc:grpChg chg="add mod">
          <ac:chgData name="One Skill" userId="8d49c830ac36a521" providerId="LiveId" clId="{1DA4449F-E1F4-419A-B801-C733D8EE32FD}" dt="2024-04-05T10:06:22.889" v="597" actId="1076"/>
          <ac:grpSpMkLst>
            <pc:docMk/>
            <pc:sldMk cId="912725672" sldId="280"/>
            <ac:grpSpMk id="33" creationId="{79F62385-07E3-5D4C-0915-B5CBD3BD62AE}"/>
          </ac:grpSpMkLst>
        </pc:grpChg>
        <pc:grpChg chg="add del mod">
          <ac:chgData name="One Skill" userId="8d49c830ac36a521" providerId="LiveId" clId="{1DA4449F-E1F4-419A-B801-C733D8EE32FD}" dt="2024-04-05T10:12:17.565" v="803" actId="165"/>
          <ac:grpSpMkLst>
            <pc:docMk/>
            <pc:sldMk cId="912725672" sldId="280"/>
            <ac:grpSpMk id="34" creationId="{F88CFE3D-6846-EDBF-0176-05F6DFEF0412}"/>
          </ac:grpSpMkLst>
        </pc:grpChg>
        <pc:grpChg chg="mod">
          <ac:chgData name="One Skill" userId="8d49c830ac36a521" providerId="LiveId" clId="{1DA4449F-E1F4-419A-B801-C733D8EE32FD}" dt="2024-04-05T12:09:03.766" v="887" actId="27803"/>
          <ac:grpSpMkLst>
            <pc:docMk/>
            <pc:sldMk cId="912725672" sldId="280"/>
            <ac:grpSpMk id="35" creationId="{2F36BABE-0F6D-11A9-9930-54E4DB431535}"/>
          </ac:grpSpMkLst>
        </pc:grpChg>
        <pc:grpChg chg="mod">
          <ac:chgData name="One Skill" userId="8d49c830ac36a521" providerId="LiveId" clId="{1DA4449F-E1F4-419A-B801-C733D8EE32FD}" dt="2024-04-05T12:09:03.766" v="887" actId="27803"/>
          <ac:grpSpMkLst>
            <pc:docMk/>
            <pc:sldMk cId="912725672" sldId="280"/>
            <ac:grpSpMk id="41" creationId="{2BFC2E36-6FFA-B084-26F9-F4BFBEAAA280}"/>
          </ac:grpSpMkLst>
        </pc:grpChg>
        <pc:grpChg chg="mod">
          <ac:chgData name="One Skill" userId="8d49c830ac36a521" providerId="LiveId" clId="{1DA4449F-E1F4-419A-B801-C733D8EE32FD}" dt="2024-04-05T12:09:03.766" v="887" actId="27803"/>
          <ac:grpSpMkLst>
            <pc:docMk/>
            <pc:sldMk cId="912725672" sldId="280"/>
            <ac:grpSpMk id="42" creationId="{FD7215B7-2C78-5D24-037B-DA736E18FFE1}"/>
          </ac:grpSpMkLst>
        </pc:grpChg>
        <pc:grpChg chg="mod">
          <ac:chgData name="One Skill" userId="8d49c830ac36a521" providerId="LiveId" clId="{1DA4449F-E1F4-419A-B801-C733D8EE32FD}" dt="2024-04-05T12:09:03.766" v="887" actId="27803"/>
          <ac:grpSpMkLst>
            <pc:docMk/>
            <pc:sldMk cId="912725672" sldId="280"/>
            <ac:grpSpMk id="43" creationId="{FD9822AA-99CE-18A6-11AE-803B99146CDB}"/>
          </ac:grpSpMkLst>
        </pc:grpChg>
        <pc:grpChg chg="mod">
          <ac:chgData name="One Skill" userId="8d49c830ac36a521" providerId="LiveId" clId="{1DA4449F-E1F4-419A-B801-C733D8EE32FD}" dt="2024-04-05T12:09:03.766" v="887" actId="27803"/>
          <ac:grpSpMkLst>
            <pc:docMk/>
            <pc:sldMk cId="912725672" sldId="280"/>
            <ac:grpSpMk id="46" creationId="{86184BDD-AECD-E5B5-CE8D-231F611961C3}"/>
          </ac:grpSpMkLst>
        </pc:grpChg>
        <pc:grpChg chg="add mod">
          <ac:chgData name="One Skill" userId="8d49c830ac36a521" providerId="LiveId" clId="{1DA4449F-E1F4-419A-B801-C733D8EE32FD}" dt="2024-04-05T12:12:27.347" v="912" actId="1076"/>
          <ac:grpSpMkLst>
            <pc:docMk/>
            <pc:sldMk cId="912725672" sldId="280"/>
            <ac:grpSpMk id="56" creationId="{B0FC93E2-CA34-F968-0E2E-8C35C6797E0C}"/>
          </ac:grpSpMkLst>
        </pc:grpChg>
        <pc:picChg chg="add del mod">
          <ac:chgData name="One Skill" userId="8d49c830ac36a521" providerId="LiveId" clId="{1DA4449F-E1F4-419A-B801-C733D8EE32FD}" dt="2024-04-05T12:05:24.696" v="828" actId="478"/>
          <ac:picMkLst>
            <pc:docMk/>
            <pc:sldMk cId="912725672" sldId="280"/>
            <ac:picMk id="12" creationId="{29649686-151E-3210-8B05-CAB622D4ABF0}"/>
          </ac:picMkLst>
        </pc:picChg>
        <pc:picChg chg="add del mod">
          <ac:chgData name="One Skill" userId="8d49c830ac36a521" providerId="LiveId" clId="{1DA4449F-E1F4-419A-B801-C733D8EE32FD}" dt="2024-04-05T12:06:48.058" v="881" actId="478"/>
          <ac:picMkLst>
            <pc:docMk/>
            <pc:sldMk cId="912725672" sldId="280"/>
            <ac:picMk id="15" creationId="{E3AA0B49-6D4D-9610-B3E6-D64C1D93AEB3}"/>
          </ac:picMkLst>
        </pc:picChg>
        <pc:picChg chg="add del mod">
          <ac:chgData name="One Skill" userId="8d49c830ac36a521" providerId="LiveId" clId="{1DA4449F-E1F4-419A-B801-C733D8EE32FD}" dt="2024-04-05T12:09:33.226" v="906" actId="164"/>
          <ac:picMkLst>
            <pc:docMk/>
            <pc:sldMk cId="912725672" sldId="280"/>
            <ac:picMk id="18" creationId="{2CC0A88C-FBF7-BFF9-C0C3-7186C0737651}"/>
          </ac:picMkLst>
        </pc:picChg>
        <pc:picChg chg="mod">
          <ac:chgData name="One Skill" userId="8d49c830ac36a521" providerId="LiveId" clId="{1DA4449F-E1F4-419A-B801-C733D8EE32FD}" dt="2024-04-05T12:09:03.766" v="887" actId="27803"/>
          <ac:picMkLst>
            <pc:docMk/>
            <pc:sldMk cId="912725672" sldId="280"/>
            <ac:picMk id="32" creationId="{351654EB-1E44-6EA2-C7E5-EB2C30D73B5D}"/>
          </ac:picMkLst>
        </pc:picChg>
        <pc:picChg chg="mod">
          <ac:chgData name="One Skill" userId="8d49c830ac36a521" providerId="LiveId" clId="{1DA4449F-E1F4-419A-B801-C733D8EE32FD}" dt="2024-04-05T12:09:03.766" v="887" actId="27803"/>
          <ac:picMkLst>
            <pc:docMk/>
            <pc:sldMk cId="912725672" sldId="280"/>
            <ac:picMk id="36" creationId="{FA4CB77E-296D-A134-74FD-9FD97393729B}"/>
          </ac:picMkLst>
        </pc:picChg>
        <pc:picChg chg="mod">
          <ac:chgData name="One Skill" userId="8d49c830ac36a521" providerId="LiveId" clId="{1DA4449F-E1F4-419A-B801-C733D8EE32FD}" dt="2024-04-05T12:09:03.766" v="887" actId="27803"/>
          <ac:picMkLst>
            <pc:docMk/>
            <pc:sldMk cId="912725672" sldId="280"/>
            <ac:picMk id="44" creationId="{EBEC2F2E-1F01-2382-0A83-65DFDBFB8D4F}"/>
          </ac:picMkLst>
        </pc:picChg>
        <pc:picChg chg="mod">
          <ac:chgData name="One Skill" userId="8d49c830ac36a521" providerId="LiveId" clId="{1DA4449F-E1F4-419A-B801-C733D8EE32FD}" dt="2024-04-05T12:09:03.766" v="887" actId="27803"/>
          <ac:picMkLst>
            <pc:docMk/>
            <pc:sldMk cId="912725672" sldId="280"/>
            <ac:picMk id="47" creationId="{7DC623BF-1799-3BBE-1DD9-F11D73AD3C07}"/>
          </ac:picMkLst>
        </pc:picChg>
      </pc:sldChg>
      <pc:sldChg chg="addSp delSp modSp new mod ord modAnim">
        <pc:chgData name="One Skill" userId="8d49c830ac36a521" providerId="LiveId" clId="{1DA4449F-E1F4-419A-B801-C733D8EE32FD}" dt="2024-04-06T08:17:51.260" v="1218" actId="465"/>
        <pc:sldMkLst>
          <pc:docMk/>
          <pc:sldMk cId="2225707534" sldId="281"/>
        </pc:sldMkLst>
        <pc:spChg chg="ord">
          <ac:chgData name="One Skill" userId="8d49c830ac36a521" providerId="LiveId" clId="{1DA4449F-E1F4-419A-B801-C733D8EE32FD}" dt="2024-04-06T07:02:28.173" v="1018" actId="13244"/>
          <ac:spMkLst>
            <pc:docMk/>
            <pc:sldMk cId="2225707534" sldId="281"/>
            <ac:spMk id="2" creationId="{B8C61A51-5698-3FC0-38DF-9251B5FBD34D}"/>
          </ac:spMkLst>
        </pc:spChg>
        <pc:spChg chg="add mod ord topLvl">
          <ac:chgData name="One Skill" userId="8d49c830ac36a521" providerId="LiveId" clId="{1DA4449F-E1F4-419A-B801-C733D8EE32FD}" dt="2024-04-06T07:30:26.782" v="1189" actId="167"/>
          <ac:spMkLst>
            <pc:docMk/>
            <pc:sldMk cId="2225707534" sldId="281"/>
            <ac:spMk id="3" creationId="{3C950C29-56AE-AB38-0433-BE01A7CDCF54}"/>
          </ac:spMkLst>
        </pc:spChg>
        <pc:spChg chg="add mod ord">
          <ac:chgData name="One Skill" userId="8d49c830ac36a521" providerId="LiveId" clId="{1DA4449F-E1F4-419A-B801-C733D8EE32FD}" dt="2024-04-06T08:17:50.170" v="1217" actId="12788"/>
          <ac:spMkLst>
            <pc:docMk/>
            <pc:sldMk cId="2225707534" sldId="281"/>
            <ac:spMk id="4" creationId="{20341BCB-05D8-08A2-5D54-E37E26AB9193}"/>
          </ac:spMkLst>
        </pc:spChg>
        <pc:spChg chg="add del mod ord">
          <ac:chgData name="One Skill" userId="8d49c830ac36a521" providerId="LiveId" clId="{1DA4449F-E1F4-419A-B801-C733D8EE32FD}" dt="2024-04-06T07:22:46.894" v="1136" actId="478"/>
          <ac:spMkLst>
            <pc:docMk/>
            <pc:sldMk cId="2225707534" sldId="281"/>
            <ac:spMk id="5" creationId="{2B2C0E0B-F451-0103-0C5B-58BC6D16F093}"/>
          </ac:spMkLst>
        </pc:spChg>
        <pc:spChg chg="add mod ord topLvl">
          <ac:chgData name="One Skill" userId="8d49c830ac36a521" providerId="LiveId" clId="{1DA4449F-E1F4-419A-B801-C733D8EE32FD}" dt="2024-04-06T07:30:34.442" v="1190" actId="166"/>
          <ac:spMkLst>
            <pc:docMk/>
            <pc:sldMk cId="2225707534" sldId="281"/>
            <ac:spMk id="6" creationId="{605C9B5F-EFFB-96F2-4D7A-787552F58E38}"/>
          </ac:spMkLst>
        </pc:spChg>
        <pc:spChg chg="add mod ord topLvl">
          <ac:chgData name="One Skill" userId="8d49c830ac36a521" providerId="LiveId" clId="{1DA4449F-E1F4-419A-B801-C733D8EE32FD}" dt="2024-04-06T07:30:34.442" v="1190" actId="166"/>
          <ac:spMkLst>
            <pc:docMk/>
            <pc:sldMk cId="2225707534" sldId="281"/>
            <ac:spMk id="7" creationId="{DD83A8A8-EFBB-3F8F-221B-53067C9024F6}"/>
          </ac:spMkLst>
        </pc:spChg>
        <pc:spChg chg="add mod ord topLvl">
          <ac:chgData name="One Skill" userId="8d49c830ac36a521" providerId="LiveId" clId="{1DA4449F-E1F4-419A-B801-C733D8EE32FD}" dt="2024-04-06T07:30:34.442" v="1190" actId="166"/>
          <ac:spMkLst>
            <pc:docMk/>
            <pc:sldMk cId="2225707534" sldId="281"/>
            <ac:spMk id="8" creationId="{4180B381-3871-CA39-2BBC-5E1FE06E1651}"/>
          </ac:spMkLst>
        </pc:spChg>
        <pc:spChg chg="add del mod ord">
          <ac:chgData name="One Skill" userId="8d49c830ac36a521" providerId="LiveId" clId="{1DA4449F-E1F4-419A-B801-C733D8EE32FD}" dt="2024-04-06T07:22:50.080" v="1137" actId="478"/>
          <ac:spMkLst>
            <pc:docMk/>
            <pc:sldMk cId="2225707534" sldId="281"/>
            <ac:spMk id="9" creationId="{63E1F893-65A8-94AD-D3FA-2F9A7037CE06}"/>
          </ac:spMkLst>
        </pc:spChg>
        <pc:spChg chg="add del mod ord">
          <ac:chgData name="One Skill" userId="8d49c830ac36a521" providerId="LiveId" clId="{1DA4449F-E1F4-419A-B801-C733D8EE32FD}" dt="2024-04-06T07:22:51.042" v="1138" actId="478"/>
          <ac:spMkLst>
            <pc:docMk/>
            <pc:sldMk cId="2225707534" sldId="281"/>
            <ac:spMk id="10" creationId="{BD135997-FDCA-FD6A-7995-978A924FEB01}"/>
          </ac:spMkLst>
        </pc:spChg>
        <pc:spChg chg="add del mod">
          <ac:chgData name="One Skill" userId="8d49c830ac36a521" providerId="LiveId" clId="{1DA4449F-E1F4-419A-B801-C733D8EE32FD}" dt="2024-04-06T06:52:16.153" v="982" actId="478"/>
          <ac:spMkLst>
            <pc:docMk/>
            <pc:sldMk cId="2225707534" sldId="281"/>
            <ac:spMk id="11" creationId="{D97199C3-C18A-F774-130B-8676DF333753}"/>
          </ac:spMkLst>
        </pc:spChg>
        <pc:spChg chg="add del mod topLvl">
          <ac:chgData name="One Skill" userId="8d49c830ac36a521" providerId="LiveId" clId="{1DA4449F-E1F4-419A-B801-C733D8EE32FD}" dt="2024-04-06T07:18:12.192" v="1092" actId="478"/>
          <ac:spMkLst>
            <pc:docMk/>
            <pc:sldMk cId="2225707534" sldId="281"/>
            <ac:spMk id="12" creationId="{E6128855-8DAF-BB0C-36F8-A9A3641EF651}"/>
          </ac:spMkLst>
        </pc:spChg>
        <pc:spChg chg="add del mod ord topLvl">
          <ac:chgData name="One Skill" userId="8d49c830ac36a521" providerId="LiveId" clId="{1DA4449F-E1F4-419A-B801-C733D8EE32FD}" dt="2024-04-06T07:18:13.542" v="1094" actId="478"/>
          <ac:spMkLst>
            <pc:docMk/>
            <pc:sldMk cId="2225707534" sldId="281"/>
            <ac:spMk id="13" creationId="{555DA1A9-F6A6-8E3E-9025-478B61E03535}"/>
          </ac:spMkLst>
        </pc:spChg>
        <pc:spChg chg="add del mod ord topLvl">
          <ac:chgData name="One Skill" userId="8d49c830ac36a521" providerId="LiveId" clId="{1DA4449F-E1F4-419A-B801-C733D8EE32FD}" dt="2024-04-06T07:18:13.016" v="1093" actId="478"/>
          <ac:spMkLst>
            <pc:docMk/>
            <pc:sldMk cId="2225707534" sldId="281"/>
            <ac:spMk id="14" creationId="{093397F4-7A84-FA68-9956-92D3F908B4C3}"/>
          </ac:spMkLst>
        </pc:spChg>
        <pc:spChg chg="add del mod ord topLvl">
          <ac:chgData name="One Skill" userId="8d49c830ac36a521" providerId="LiveId" clId="{1DA4449F-E1F4-419A-B801-C733D8EE32FD}" dt="2024-04-06T07:18:11.713" v="1091" actId="478"/>
          <ac:spMkLst>
            <pc:docMk/>
            <pc:sldMk cId="2225707534" sldId="281"/>
            <ac:spMk id="15" creationId="{307DE3EC-C47C-1D6E-1D49-C50E95172B68}"/>
          </ac:spMkLst>
        </pc:spChg>
        <pc:spChg chg="add del mod ord topLvl">
          <ac:chgData name="One Skill" userId="8d49c830ac36a521" providerId="LiveId" clId="{1DA4449F-E1F4-419A-B801-C733D8EE32FD}" dt="2024-04-06T07:18:10.802" v="1090" actId="478"/>
          <ac:spMkLst>
            <pc:docMk/>
            <pc:sldMk cId="2225707534" sldId="281"/>
            <ac:spMk id="16" creationId="{F3E75067-7CF8-2115-11B1-087505D4BC85}"/>
          </ac:spMkLst>
        </pc:spChg>
        <pc:spChg chg="add del mod ord topLvl">
          <ac:chgData name="One Skill" userId="8d49c830ac36a521" providerId="LiveId" clId="{1DA4449F-E1F4-419A-B801-C733D8EE32FD}" dt="2024-04-06T07:05:34.083" v="1048" actId="478"/>
          <ac:spMkLst>
            <pc:docMk/>
            <pc:sldMk cId="2225707534" sldId="281"/>
            <ac:spMk id="17" creationId="{61A7EC5C-2014-71E4-E0F5-9D0770B92FD2}"/>
          </ac:spMkLst>
        </pc:spChg>
        <pc:spChg chg="add mod">
          <ac:chgData name="One Skill" userId="8d49c830ac36a521" providerId="LiveId" clId="{1DA4449F-E1F4-419A-B801-C733D8EE32FD}" dt="2024-04-06T07:00:37.663" v="1004" actId="571"/>
          <ac:spMkLst>
            <pc:docMk/>
            <pc:sldMk cId="2225707534" sldId="281"/>
            <ac:spMk id="18" creationId="{8B002D48-9DF3-1E83-9BD7-2E39A06B727B}"/>
          </ac:spMkLst>
        </pc:spChg>
        <pc:spChg chg="add mod">
          <ac:chgData name="One Skill" userId="8d49c830ac36a521" providerId="LiveId" clId="{1DA4449F-E1F4-419A-B801-C733D8EE32FD}" dt="2024-04-06T07:00:37.663" v="1004" actId="571"/>
          <ac:spMkLst>
            <pc:docMk/>
            <pc:sldMk cId="2225707534" sldId="281"/>
            <ac:spMk id="19" creationId="{FE825F5F-C0D2-2ADF-8645-AE589D37A546}"/>
          </ac:spMkLst>
        </pc:spChg>
        <pc:spChg chg="add mod">
          <ac:chgData name="One Skill" userId="8d49c830ac36a521" providerId="LiveId" clId="{1DA4449F-E1F4-419A-B801-C733D8EE32FD}" dt="2024-04-06T07:00:40.543" v="1006" actId="571"/>
          <ac:spMkLst>
            <pc:docMk/>
            <pc:sldMk cId="2225707534" sldId="281"/>
            <ac:spMk id="20" creationId="{9DDE9316-0E8A-181E-DA36-34117E87A00E}"/>
          </ac:spMkLst>
        </pc:spChg>
        <pc:spChg chg="add mod">
          <ac:chgData name="One Skill" userId="8d49c830ac36a521" providerId="LiveId" clId="{1DA4449F-E1F4-419A-B801-C733D8EE32FD}" dt="2024-04-06T07:00:40.543" v="1006" actId="571"/>
          <ac:spMkLst>
            <pc:docMk/>
            <pc:sldMk cId="2225707534" sldId="281"/>
            <ac:spMk id="21" creationId="{F378637A-B0BB-9559-45EA-925DBEAA0B67}"/>
          </ac:spMkLst>
        </pc:spChg>
        <pc:spChg chg="add del mod ord topLvl">
          <ac:chgData name="One Skill" userId="8d49c830ac36a521" providerId="LiveId" clId="{1DA4449F-E1F4-419A-B801-C733D8EE32FD}" dt="2024-04-06T07:05:37.497" v="1049" actId="478"/>
          <ac:spMkLst>
            <pc:docMk/>
            <pc:sldMk cId="2225707534" sldId="281"/>
            <ac:spMk id="22" creationId="{1774C3C0-571E-E315-ED07-50243020247C}"/>
          </ac:spMkLst>
        </pc:spChg>
        <pc:spChg chg="add del mod">
          <ac:chgData name="One Skill" userId="8d49c830ac36a521" providerId="LiveId" clId="{1DA4449F-E1F4-419A-B801-C733D8EE32FD}" dt="2024-04-06T07:22:17.392" v="1126" actId="478"/>
          <ac:spMkLst>
            <pc:docMk/>
            <pc:sldMk cId="2225707534" sldId="281"/>
            <ac:spMk id="24" creationId="{0F4B8579-BD14-BDE1-CB74-591A85CAE3FA}"/>
          </ac:spMkLst>
        </pc:spChg>
        <pc:spChg chg="add del mod">
          <ac:chgData name="One Skill" userId="8d49c830ac36a521" providerId="LiveId" clId="{1DA4449F-E1F4-419A-B801-C733D8EE32FD}" dt="2024-04-06T07:22:17.392" v="1126" actId="478"/>
          <ac:spMkLst>
            <pc:docMk/>
            <pc:sldMk cId="2225707534" sldId="281"/>
            <ac:spMk id="25" creationId="{F269E82E-B94E-D1AB-60A2-21CF07F7E86A}"/>
          </ac:spMkLst>
        </pc:spChg>
        <pc:spChg chg="add del mod">
          <ac:chgData name="One Skill" userId="8d49c830ac36a521" providerId="LiveId" clId="{1DA4449F-E1F4-419A-B801-C733D8EE32FD}" dt="2024-04-06T07:22:17.392" v="1126" actId="478"/>
          <ac:spMkLst>
            <pc:docMk/>
            <pc:sldMk cId="2225707534" sldId="281"/>
            <ac:spMk id="26" creationId="{1A424E92-AD1A-DED2-0288-4B71EABF6D83}"/>
          </ac:spMkLst>
        </pc:spChg>
        <pc:spChg chg="add del mod">
          <ac:chgData name="One Skill" userId="8d49c830ac36a521" providerId="LiveId" clId="{1DA4449F-E1F4-419A-B801-C733D8EE32FD}" dt="2024-04-06T07:22:17.392" v="1126" actId="478"/>
          <ac:spMkLst>
            <pc:docMk/>
            <pc:sldMk cId="2225707534" sldId="281"/>
            <ac:spMk id="27" creationId="{554B8A3F-04C2-6C69-344C-1C0CB1C1A4B7}"/>
          </ac:spMkLst>
        </pc:spChg>
        <pc:spChg chg="add del mod">
          <ac:chgData name="One Skill" userId="8d49c830ac36a521" providerId="LiveId" clId="{1DA4449F-E1F4-419A-B801-C733D8EE32FD}" dt="2024-04-06T07:22:17.392" v="1126" actId="478"/>
          <ac:spMkLst>
            <pc:docMk/>
            <pc:sldMk cId="2225707534" sldId="281"/>
            <ac:spMk id="28" creationId="{AF3AB524-20FA-4424-7995-B50691FF4FAB}"/>
          </ac:spMkLst>
        </pc:spChg>
        <pc:spChg chg="add del mod topLvl">
          <ac:chgData name="One Skill" userId="8d49c830ac36a521" providerId="LiveId" clId="{1DA4449F-E1F4-419A-B801-C733D8EE32FD}" dt="2024-04-06T07:18:21.304" v="1095" actId="478"/>
          <ac:spMkLst>
            <pc:docMk/>
            <pc:sldMk cId="2225707534" sldId="281"/>
            <ac:spMk id="29" creationId="{F6770CBA-2818-9AE7-7E17-C7194E5CD3A4}"/>
          </ac:spMkLst>
        </pc:spChg>
        <pc:spChg chg="add del mod topLvl">
          <ac:chgData name="One Skill" userId="8d49c830ac36a521" providerId="LiveId" clId="{1DA4449F-E1F4-419A-B801-C733D8EE32FD}" dt="2024-04-06T07:18:21.304" v="1095" actId="478"/>
          <ac:spMkLst>
            <pc:docMk/>
            <pc:sldMk cId="2225707534" sldId="281"/>
            <ac:spMk id="30" creationId="{12227AA3-E3A4-8372-F83A-70FCA6AD9849}"/>
          </ac:spMkLst>
        </pc:spChg>
        <pc:spChg chg="add del mod topLvl">
          <ac:chgData name="One Skill" userId="8d49c830ac36a521" providerId="LiveId" clId="{1DA4449F-E1F4-419A-B801-C733D8EE32FD}" dt="2024-04-06T07:18:21.304" v="1095" actId="478"/>
          <ac:spMkLst>
            <pc:docMk/>
            <pc:sldMk cId="2225707534" sldId="281"/>
            <ac:spMk id="31" creationId="{0F5F0BFF-4101-B0DD-4D2A-AAB39E88B057}"/>
          </ac:spMkLst>
        </pc:spChg>
        <pc:spChg chg="add del mod topLvl">
          <ac:chgData name="One Skill" userId="8d49c830ac36a521" providerId="LiveId" clId="{1DA4449F-E1F4-419A-B801-C733D8EE32FD}" dt="2024-04-06T07:18:21.304" v="1095" actId="478"/>
          <ac:spMkLst>
            <pc:docMk/>
            <pc:sldMk cId="2225707534" sldId="281"/>
            <ac:spMk id="32" creationId="{968EA98C-4920-2D8B-3742-B188AB0B88E8}"/>
          </ac:spMkLst>
        </pc:spChg>
        <pc:spChg chg="add del mod topLvl">
          <ac:chgData name="One Skill" userId="8d49c830ac36a521" providerId="LiveId" clId="{1DA4449F-E1F4-419A-B801-C733D8EE32FD}" dt="2024-04-06T07:18:21.304" v="1095" actId="478"/>
          <ac:spMkLst>
            <pc:docMk/>
            <pc:sldMk cId="2225707534" sldId="281"/>
            <ac:spMk id="33" creationId="{A75479AC-4774-EA2B-D0F6-8337C105EE14}"/>
          </ac:spMkLst>
        </pc:spChg>
        <pc:spChg chg="add del mod topLvl">
          <ac:chgData name="One Skill" userId="8d49c830ac36a521" providerId="LiveId" clId="{1DA4449F-E1F4-419A-B801-C733D8EE32FD}" dt="2024-04-06T07:18:21.304" v="1095" actId="478"/>
          <ac:spMkLst>
            <pc:docMk/>
            <pc:sldMk cId="2225707534" sldId="281"/>
            <ac:spMk id="34" creationId="{81F02FBE-1630-9DE8-1A2A-0BF2FAC633AF}"/>
          </ac:spMkLst>
        </pc:spChg>
        <pc:spChg chg="add del mod topLvl">
          <ac:chgData name="One Skill" userId="8d49c830ac36a521" providerId="LiveId" clId="{1DA4449F-E1F4-419A-B801-C733D8EE32FD}" dt="2024-04-06T07:18:21.304" v="1095" actId="478"/>
          <ac:spMkLst>
            <pc:docMk/>
            <pc:sldMk cId="2225707534" sldId="281"/>
            <ac:spMk id="35" creationId="{CE179FBD-F6B7-C209-A121-B9F83449E790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39" creationId="{2B462C5B-ED08-9D1C-967C-AEF67C6E6992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40" creationId="{5DC5F3B5-3B38-F946-C68F-5A6DEAB6B897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41" creationId="{352AEFFB-712D-5997-C265-106D44BE13C7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42" creationId="{229D6899-6D2D-B8EE-8874-FDDA43FFE8AB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43" creationId="{BF490B0A-5538-059B-848C-9F70F1052FE3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48" creationId="{84587806-EC77-85A6-2FEA-98376A88A9D7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51" creationId="{0B50AB3C-62B3-8413-32D7-D59B1B90F945}"/>
          </ac:spMkLst>
        </pc:spChg>
        <pc:spChg chg="del mod topLvl">
          <ac:chgData name="One Skill" userId="8d49c830ac36a521" providerId="LiveId" clId="{1DA4449F-E1F4-419A-B801-C733D8EE32FD}" dt="2024-04-06T07:25:44.862" v="1181" actId="478"/>
          <ac:spMkLst>
            <pc:docMk/>
            <pc:sldMk cId="2225707534" sldId="281"/>
            <ac:spMk id="52" creationId="{2C018BD8-70C8-74DC-949A-BADE1DC9499D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53" creationId="{DF017706-CEB8-B63C-CAB2-012F35877109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54" creationId="{D328CAB3-B226-2FC0-0DC3-7F728819789A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55" creationId="{87D365D4-E5AB-123C-B31D-BA06EB96355D}"/>
          </ac:spMkLst>
        </pc:spChg>
        <pc:spChg chg="mod topLvl">
          <ac:chgData name="One Skill" userId="8d49c830ac36a521" providerId="LiveId" clId="{1DA4449F-E1F4-419A-B801-C733D8EE32FD}" dt="2024-04-06T07:18:52.102" v="1101" actId="165"/>
          <ac:spMkLst>
            <pc:docMk/>
            <pc:sldMk cId="2225707534" sldId="281"/>
            <ac:spMk id="56" creationId="{7A82D889-99AF-BA98-9486-5A2ED798FEB6}"/>
          </ac:spMkLst>
        </pc:spChg>
        <pc:spChg chg="mod topLvl">
          <ac:chgData name="One Skill" userId="8d49c830ac36a521" providerId="LiveId" clId="{1DA4449F-E1F4-419A-B801-C733D8EE32FD}" dt="2024-04-06T07:19:21.562" v="1105" actId="1076"/>
          <ac:spMkLst>
            <pc:docMk/>
            <pc:sldMk cId="2225707534" sldId="281"/>
            <ac:spMk id="57" creationId="{C40A8B7F-AF73-2E0F-CC94-124BEAC58B6E}"/>
          </ac:spMkLst>
        </pc:spChg>
        <pc:spChg chg="add del mod">
          <ac:chgData name="One Skill" userId="8d49c830ac36a521" providerId="LiveId" clId="{1DA4449F-E1F4-419A-B801-C733D8EE32FD}" dt="2024-04-06T07:25:43.267" v="1180" actId="478"/>
          <ac:spMkLst>
            <pc:docMk/>
            <pc:sldMk cId="2225707534" sldId="281"/>
            <ac:spMk id="66" creationId="{FF47E28F-5993-9E06-8415-1F0F4E4919BF}"/>
          </ac:spMkLst>
        </pc:spChg>
        <pc:spChg chg="add mod">
          <ac:chgData name="One Skill" userId="8d49c830ac36a521" providerId="LiveId" clId="{1DA4449F-E1F4-419A-B801-C733D8EE32FD}" dt="2024-04-06T07:25:45.292" v="1182"/>
          <ac:spMkLst>
            <pc:docMk/>
            <pc:sldMk cId="2225707534" sldId="281"/>
            <ac:spMk id="67" creationId="{3EE72126-956F-22A1-A048-14D745E1D013}"/>
          </ac:spMkLst>
        </pc:spChg>
        <pc:spChg chg="add mod ord topLvl">
          <ac:chgData name="One Skill" userId="8d49c830ac36a521" providerId="LiveId" clId="{1DA4449F-E1F4-419A-B801-C733D8EE32FD}" dt="2024-04-06T07:33:51.211" v="1209" actId="167"/>
          <ac:spMkLst>
            <pc:docMk/>
            <pc:sldMk cId="2225707534" sldId="281"/>
            <ac:spMk id="68" creationId="{0D987AA7-2599-8B37-D43C-787F2ACE62F8}"/>
          </ac:spMkLst>
        </pc:spChg>
        <pc:spChg chg="add mod ord topLvl">
          <ac:chgData name="One Skill" userId="8d49c830ac36a521" providerId="LiveId" clId="{1DA4449F-E1F4-419A-B801-C733D8EE32FD}" dt="2024-04-06T07:33:51.211" v="1209" actId="167"/>
          <ac:spMkLst>
            <pc:docMk/>
            <pc:sldMk cId="2225707534" sldId="281"/>
            <ac:spMk id="69" creationId="{6479B752-33C7-471B-4EC2-64367B81D8E6}"/>
          </ac:spMkLst>
        </pc:spChg>
        <pc:spChg chg="add del mod">
          <ac:chgData name="One Skill" userId="8d49c830ac36a521" providerId="LiveId" clId="{1DA4449F-E1F4-419A-B801-C733D8EE32FD}" dt="2024-04-06T07:33:13.634" v="1197" actId="478"/>
          <ac:spMkLst>
            <pc:docMk/>
            <pc:sldMk cId="2225707534" sldId="281"/>
            <ac:spMk id="70" creationId="{3A2601F4-71F9-CA83-D8FE-2F35F99B3EC5}"/>
          </ac:spMkLst>
        </pc:spChg>
        <pc:spChg chg="add mod ord topLvl">
          <ac:chgData name="One Skill" userId="8d49c830ac36a521" providerId="LiveId" clId="{1DA4449F-E1F4-419A-B801-C733D8EE32FD}" dt="2024-04-06T07:33:51.211" v="1209" actId="167"/>
          <ac:spMkLst>
            <pc:docMk/>
            <pc:sldMk cId="2225707534" sldId="281"/>
            <ac:spMk id="71" creationId="{1B5C63E0-DF1D-58BB-410F-D0C27B7F7E80}"/>
          </ac:spMkLst>
        </pc:spChg>
        <pc:spChg chg="add mod ord topLvl">
          <ac:chgData name="One Skill" userId="8d49c830ac36a521" providerId="LiveId" clId="{1DA4449F-E1F4-419A-B801-C733D8EE32FD}" dt="2024-04-06T07:33:51.211" v="1209" actId="167"/>
          <ac:spMkLst>
            <pc:docMk/>
            <pc:sldMk cId="2225707534" sldId="281"/>
            <ac:spMk id="72" creationId="{5BC11567-221C-A761-3D84-FB499D8004CA}"/>
          </ac:spMkLst>
        </pc:spChg>
        <pc:spChg chg="add mod">
          <ac:chgData name="One Skill" userId="8d49c830ac36a521" providerId="LiveId" clId="{1DA4449F-E1F4-419A-B801-C733D8EE32FD}" dt="2024-04-06T08:17:51.260" v="1218" actId="465"/>
          <ac:spMkLst>
            <pc:docMk/>
            <pc:sldMk cId="2225707534" sldId="281"/>
            <ac:spMk id="74" creationId="{9CC8D102-7D63-9CBB-75C4-B8F8C212973E}"/>
          </ac:spMkLst>
        </pc:spChg>
        <pc:spChg chg="add mod">
          <ac:chgData name="One Skill" userId="8d49c830ac36a521" providerId="LiveId" clId="{1DA4449F-E1F4-419A-B801-C733D8EE32FD}" dt="2024-04-06T08:17:50.170" v="1217" actId="12788"/>
          <ac:spMkLst>
            <pc:docMk/>
            <pc:sldMk cId="2225707534" sldId="281"/>
            <ac:spMk id="75" creationId="{0BE5F538-F200-4ADA-05FB-5E2DE812B001}"/>
          </ac:spMkLst>
        </pc:spChg>
        <pc:grpChg chg="add del mod">
          <ac:chgData name="One Skill" userId="8d49c830ac36a521" providerId="LiveId" clId="{1DA4449F-E1F4-419A-B801-C733D8EE32FD}" dt="2024-04-06T07:03:15.439" v="1031" actId="165"/>
          <ac:grpSpMkLst>
            <pc:docMk/>
            <pc:sldMk cId="2225707534" sldId="281"/>
            <ac:grpSpMk id="23" creationId="{64AFD99C-7E9A-1C37-BF20-82BD166D3A29}"/>
          </ac:grpSpMkLst>
        </pc:grpChg>
        <pc:grpChg chg="add del mod">
          <ac:chgData name="One Skill" userId="8d49c830ac36a521" providerId="LiveId" clId="{1DA4449F-E1F4-419A-B801-C733D8EE32FD}" dt="2024-04-06T07:07:41.912" v="1081" actId="165"/>
          <ac:grpSpMkLst>
            <pc:docMk/>
            <pc:sldMk cId="2225707534" sldId="281"/>
            <ac:grpSpMk id="36" creationId="{1A11552F-A137-D655-6A81-67EE4D0AF9F3}"/>
          </ac:grpSpMkLst>
        </pc:grpChg>
        <pc:grpChg chg="add del mod">
          <ac:chgData name="One Skill" userId="8d49c830ac36a521" providerId="LiveId" clId="{1DA4449F-E1F4-419A-B801-C733D8EE32FD}" dt="2024-04-06T07:07:50.840" v="1086" actId="165"/>
          <ac:grpSpMkLst>
            <pc:docMk/>
            <pc:sldMk cId="2225707534" sldId="281"/>
            <ac:grpSpMk id="37" creationId="{4F555F27-AC6D-67F0-776D-2E2CCE46BECD}"/>
          </ac:grpSpMkLst>
        </pc:grpChg>
        <pc:grpChg chg="add del mod">
          <ac:chgData name="One Skill" userId="8d49c830ac36a521" providerId="LiveId" clId="{1DA4449F-E1F4-419A-B801-C733D8EE32FD}" dt="2024-04-06T07:18:52.102" v="1101" actId="165"/>
          <ac:grpSpMkLst>
            <pc:docMk/>
            <pc:sldMk cId="2225707534" sldId="281"/>
            <ac:grpSpMk id="38" creationId="{BA214A70-CADC-692F-D710-D6B725505744}"/>
          </ac:grpSpMkLst>
        </pc:grpChg>
        <pc:grpChg chg="add del mod">
          <ac:chgData name="One Skill" userId="8d49c830ac36a521" providerId="LiveId" clId="{1DA4449F-E1F4-419A-B801-C733D8EE32FD}" dt="2024-04-06T07:26:56.816" v="1186" actId="165"/>
          <ac:grpSpMkLst>
            <pc:docMk/>
            <pc:sldMk cId="2225707534" sldId="281"/>
            <ac:grpSpMk id="65" creationId="{67E243CD-1C63-F5D4-B7D3-D6EE158D93EB}"/>
          </ac:grpSpMkLst>
        </pc:grpChg>
        <pc:grpChg chg="add del mod">
          <ac:chgData name="One Skill" userId="8d49c830ac36a521" providerId="LiveId" clId="{1DA4449F-E1F4-419A-B801-C733D8EE32FD}" dt="2024-04-06T07:33:44.282" v="1207" actId="165"/>
          <ac:grpSpMkLst>
            <pc:docMk/>
            <pc:sldMk cId="2225707534" sldId="281"/>
            <ac:grpSpMk id="73" creationId="{281BCFFE-94C5-99EA-1974-D58D6C863B47}"/>
          </ac:grpSpMkLst>
        </pc:grpChg>
        <pc:graphicFrameChg chg="del mod">
          <ac:chgData name="One Skill" userId="8d49c830ac36a521" providerId="LiveId" clId="{1DA4449F-E1F4-419A-B801-C733D8EE32FD}" dt="2024-04-06T07:18:44.334" v="1098" actId="478"/>
          <ac:graphicFrameMkLst>
            <pc:docMk/>
            <pc:sldMk cId="2225707534" sldId="281"/>
            <ac:graphicFrameMk id="49" creationId="{922BFFE9-5000-A7E4-489D-234B8D8181AB}"/>
          </ac:graphicFrameMkLst>
        </pc:graphicFrameChg>
        <pc:graphicFrameChg chg="del mod">
          <ac:chgData name="One Skill" userId="8d49c830ac36a521" providerId="LiveId" clId="{1DA4449F-E1F4-419A-B801-C733D8EE32FD}" dt="2024-04-06T07:18:43.072" v="1097" actId="478"/>
          <ac:graphicFrameMkLst>
            <pc:docMk/>
            <pc:sldMk cId="2225707534" sldId="281"/>
            <ac:graphicFrameMk id="50" creationId="{6141E9FE-6633-1C90-E6F9-EA05F4D6CE18}"/>
          </ac:graphicFrameMkLst>
        </pc:graphicFrameChg>
        <pc:graphicFrameChg chg="del mod">
          <ac:chgData name="One Skill" userId="8d49c830ac36a521" providerId="LiveId" clId="{1DA4449F-E1F4-419A-B801-C733D8EE32FD}" dt="2024-04-06T07:18:45.322" v="1099" actId="478"/>
          <ac:graphicFrameMkLst>
            <pc:docMk/>
            <pc:sldMk cId="2225707534" sldId="281"/>
            <ac:graphicFrameMk id="60" creationId="{37AB10CA-9A68-7BF8-5496-A7022ABD8E44}"/>
          </ac:graphicFrameMkLst>
        </pc:graphicFrameChg>
        <pc:graphicFrameChg chg="del mod">
          <ac:chgData name="One Skill" userId="8d49c830ac36a521" providerId="LiveId" clId="{1DA4449F-E1F4-419A-B801-C733D8EE32FD}" dt="2024-04-06T07:18:46.582" v="1100" actId="478"/>
          <ac:graphicFrameMkLst>
            <pc:docMk/>
            <pc:sldMk cId="2225707534" sldId="281"/>
            <ac:graphicFrameMk id="61" creationId="{56B185C8-42F1-CD87-0C66-E1589AD75EEC}"/>
          </ac:graphicFrameMkLst>
        </pc:graphicFrameChg>
        <pc:cxnChg chg="mod topLvl">
          <ac:chgData name="One Skill" userId="8d49c830ac36a521" providerId="LiveId" clId="{1DA4449F-E1F4-419A-B801-C733D8EE32FD}" dt="2024-04-06T07:18:52.102" v="1101" actId="165"/>
          <ac:cxnSpMkLst>
            <pc:docMk/>
            <pc:sldMk cId="2225707534" sldId="281"/>
            <ac:cxnSpMk id="44" creationId="{8ED80DD2-5D2C-02F1-14B6-7398015B883B}"/>
          </ac:cxnSpMkLst>
        </pc:cxnChg>
        <pc:cxnChg chg="mod topLvl">
          <ac:chgData name="One Skill" userId="8d49c830ac36a521" providerId="LiveId" clId="{1DA4449F-E1F4-419A-B801-C733D8EE32FD}" dt="2024-04-06T07:19:32.453" v="1109" actId="14100"/>
          <ac:cxnSpMkLst>
            <pc:docMk/>
            <pc:sldMk cId="2225707534" sldId="281"/>
            <ac:cxnSpMk id="45" creationId="{C99609C4-135B-F4DF-D578-ECA13DF0E40F}"/>
          </ac:cxnSpMkLst>
        </pc:cxnChg>
        <pc:cxnChg chg="mod topLvl">
          <ac:chgData name="One Skill" userId="8d49c830ac36a521" providerId="LiveId" clId="{1DA4449F-E1F4-419A-B801-C733D8EE32FD}" dt="2024-04-06T07:18:52.102" v="1101" actId="165"/>
          <ac:cxnSpMkLst>
            <pc:docMk/>
            <pc:sldMk cId="2225707534" sldId="281"/>
            <ac:cxnSpMk id="46" creationId="{4E59F2BA-0C3B-2B74-C091-8FAA79D78F94}"/>
          </ac:cxnSpMkLst>
        </pc:cxnChg>
        <pc:cxnChg chg="mod topLvl">
          <ac:chgData name="One Skill" userId="8d49c830ac36a521" providerId="LiveId" clId="{1DA4449F-E1F4-419A-B801-C733D8EE32FD}" dt="2024-04-06T07:18:52.102" v="1101" actId="165"/>
          <ac:cxnSpMkLst>
            <pc:docMk/>
            <pc:sldMk cId="2225707534" sldId="281"/>
            <ac:cxnSpMk id="47" creationId="{F89E68C4-2A6F-0DFE-8499-FBE016C857C2}"/>
          </ac:cxnSpMkLst>
        </pc:cxnChg>
        <pc:cxnChg chg="mod topLvl">
          <ac:chgData name="One Skill" userId="8d49c830ac36a521" providerId="LiveId" clId="{1DA4449F-E1F4-419A-B801-C733D8EE32FD}" dt="2024-04-06T07:25:44.862" v="1181" actId="478"/>
          <ac:cxnSpMkLst>
            <pc:docMk/>
            <pc:sldMk cId="2225707534" sldId="281"/>
            <ac:cxnSpMk id="58" creationId="{4459FC9C-BECA-2BC7-6D06-B9C3DD32BD4C}"/>
          </ac:cxnSpMkLst>
        </pc:cxnChg>
        <pc:cxnChg chg="mod topLvl">
          <ac:chgData name="One Skill" userId="8d49c830ac36a521" providerId="LiveId" clId="{1DA4449F-E1F4-419A-B801-C733D8EE32FD}" dt="2024-04-06T07:25:44.862" v="1181" actId="478"/>
          <ac:cxnSpMkLst>
            <pc:docMk/>
            <pc:sldMk cId="2225707534" sldId="281"/>
            <ac:cxnSpMk id="59" creationId="{A5DD8EA0-846C-FD4D-4951-E5C6377173E0}"/>
          </ac:cxnSpMkLst>
        </pc:cxnChg>
      </pc:sldChg>
      <pc:sldMasterChg chg="modSldLayout">
        <pc:chgData name="One Skill" userId="8d49c830ac36a521" providerId="LiveId" clId="{1DA4449F-E1F4-419A-B801-C733D8EE32FD}" dt="2024-04-05T09:58:18.134" v="405" actId="478"/>
        <pc:sldMasterMkLst>
          <pc:docMk/>
          <pc:sldMasterMk cId="3790158895" sldId="2147483648"/>
        </pc:sldMasterMkLst>
        <pc:sldLayoutChg chg="addSp delSp modSp mod">
          <pc:chgData name="One Skill" userId="8d49c830ac36a521" providerId="LiveId" clId="{1DA4449F-E1F4-419A-B801-C733D8EE32FD}" dt="2024-04-05T09:58:18.134" v="405" actId="478"/>
          <pc:sldLayoutMkLst>
            <pc:docMk/>
            <pc:sldMasterMk cId="3790158895" sldId="2147483648"/>
            <pc:sldLayoutMk cId="2119322593" sldId="2147483655"/>
          </pc:sldLayoutMkLst>
          <pc:spChg chg="add del mod">
            <ac:chgData name="One Skill" userId="8d49c830ac36a521" providerId="LiveId" clId="{1DA4449F-E1F4-419A-B801-C733D8EE32FD}" dt="2024-04-05T09:58:18.134" v="405" actId="478"/>
            <ac:spMkLst>
              <pc:docMk/>
              <pc:sldMasterMk cId="3790158895" sldId="2147483648"/>
              <pc:sldLayoutMk cId="2119322593" sldId="2147483655"/>
              <ac:spMk id="5" creationId="{8CBB3AB2-12EE-B086-534C-EB021F06A3B1}"/>
            </ac:spMkLst>
          </pc:spChg>
          <pc:spChg chg="add del mod">
            <ac:chgData name="One Skill" userId="8d49c830ac36a521" providerId="LiveId" clId="{1DA4449F-E1F4-419A-B801-C733D8EE32FD}" dt="2024-04-05T09:58:18.134" v="405" actId="478"/>
            <ac:spMkLst>
              <pc:docMk/>
              <pc:sldMasterMk cId="3790158895" sldId="2147483648"/>
              <pc:sldLayoutMk cId="2119322593" sldId="2147483655"/>
              <ac:spMk id="6" creationId="{CFE7628C-DB1B-FDE8-E009-050DCB48B3D6}"/>
            </ac:spMkLst>
          </pc:spChg>
          <pc:spChg chg="add del mod">
            <ac:chgData name="One Skill" userId="8d49c830ac36a521" providerId="LiveId" clId="{1DA4449F-E1F4-419A-B801-C733D8EE32FD}" dt="2024-04-05T09:58:18.134" v="405" actId="478"/>
            <ac:spMkLst>
              <pc:docMk/>
              <pc:sldMasterMk cId="3790158895" sldId="2147483648"/>
              <pc:sldLayoutMk cId="2119322593" sldId="2147483655"/>
              <ac:spMk id="7" creationId="{CAB09B39-344F-91CB-B76A-463638DAAAE5}"/>
            </ac:spMkLst>
          </pc:spChg>
          <pc:spChg chg="add del mod">
            <ac:chgData name="One Skill" userId="8d49c830ac36a521" providerId="LiveId" clId="{1DA4449F-E1F4-419A-B801-C733D8EE32FD}" dt="2024-04-05T09:58:18.134" v="405" actId="478"/>
            <ac:spMkLst>
              <pc:docMk/>
              <pc:sldMasterMk cId="3790158895" sldId="2147483648"/>
              <pc:sldLayoutMk cId="2119322593" sldId="2147483655"/>
              <ac:spMk id="8" creationId="{75CC6B94-9D1A-4D0C-46BE-815E5653BD76}"/>
            </ac:spMkLst>
          </pc:spChg>
          <pc:spChg chg="add del mod">
            <ac:chgData name="One Skill" userId="8d49c830ac36a521" providerId="LiveId" clId="{1DA4449F-E1F4-419A-B801-C733D8EE32FD}" dt="2024-04-05T09:58:18.134" v="405" actId="478"/>
            <ac:spMkLst>
              <pc:docMk/>
              <pc:sldMasterMk cId="3790158895" sldId="2147483648"/>
              <pc:sldLayoutMk cId="2119322593" sldId="2147483655"/>
              <ac:spMk id="9" creationId="{47831E96-9EFB-F543-4F8F-7F57154FC0F1}"/>
            </ac:spMkLst>
          </pc:spChg>
          <pc:spChg chg="add del mod">
            <ac:chgData name="One Skill" userId="8d49c830ac36a521" providerId="LiveId" clId="{1DA4449F-E1F4-419A-B801-C733D8EE32FD}" dt="2024-04-05T09:58:18.134" v="405" actId="478"/>
            <ac:spMkLst>
              <pc:docMk/>
              <pc:sldMasterMk cId="3790158895" sldId="2147483648"/>
              <pc:sldLayoutMk cId="2119322593" sldId="2147483655"/>
              <ac:spMk id="10" creationId="{CB9735FE-DAA6-8531-57A2-4B0BEA9813A4}"/>
            </ac:spMkLst>
          </pc:spChg>
        </pc:sldLayoutChg>
      </pc:sldMasterChg>
    </pc:docChg>
  </pc:docChgLst>
  <pc:docChgLst>
    <pc:chgData name="One Skill" userId="8d49c830ac36a521" providerId="LiveId" clId="{171AE5F7-2816-4A49-BEEA-A922A18B3A37}"/>
    <pc:docChg chg="undo redo custSel addSld delSld modSld sldOrd modMainMaster addSection modSection">
      <pc:chgData name="One Skill" userId="8d49c830ac36a521" providerId="LiveId" clId="{171AE5F7-2816-4A49-BEEA-A922A18B3A37}" dt="2024-04-05T09:32:22.196" v="5500" actId="478"/>
      <pc:docMkLst>
        <pc:docMk/>
      </pc:docMkLst>
      <pc:sldChg chg="addSp delSp modSp mod modAnim">
        <pc:chgData name="One Skill" userId="8d49c830ac36a521" providerId="LiveId" clId="{171AE5F7-2816-4A49-BEEA-A922A18B3A37}" dt="2024-04-05T09:20:10.083" v="5396"/>
        <pc:sldMkLst>
          <pc:docMk/>
          <pc:sldMk cId="1716861175" sldId="256"/>
        </pc:sldMkLst>
        <pc:spChg chg="add del">
          <ac:chgData name="One Skill" userId="8d49c830ac36a521" providerId="LiveId" clId="{171AE5F7-2816-4A49-BEEA-A922A18B3A37}" dt="2024-04-04T13:43:26.352" v="4200"/>
          <ac:spMkLst>
            <pc:docMk/>
            <pc:sldMk cId="1716861175" sldId="256"/>
            <ac:spMk id="2" creationId="{02242CED-2C96-BC34-C4D2-2084366C7CA0}"/>
          </ac:spMkLst>
        </pc:spChg>
        <pc:spChg chg="add del">
          <ac:chgData name="One Skill" userId="8d49c830ac36a521" providerId="LiveId" clId="{171AE5F7-2816-4A49-BEEA-A922A18B3A37}" dt="2024-04-04T13:38:48.743" v="4131"/>
          <ac:spMkLst>
            <pc:docMk/>
            <pc:sldMk cId="1716861175" sldId="256"/>
            <ac:spMk id="2" creationId="{998A7553-D0EE-D263-E567-9E03C07C87CA}"/>
          </ac:spMkLst>
        </pc:spChg>
        <pc:spChg chg="add del">
          <ac:chgData name="One Skill" userId="8d49c830ac36a521" providerId="LiveId" clId="{171AE5F7-2816-4A49-BEEA-A922A18B3A37}" dt="2024-04-04T12:41:57.922" v="2825"/>
          <ac:spMkLst>
            <pc:docMk/>
            <pc:sldMk cId="1716861175" sldId="256"/>
            <ac:spMk id="2" creationId="{BE0888CA-50F9-0DB4-5BFC-613A040A34FE}"/>
          </ac:spMkLst>
        </pc:spChg>
        <pc:spChg chg="add del">
          <ac:chgData name="One Skill" userId="8d49c830ac36a521" providerId="LiveId" clId="{171AE5F7-2816-4A49-BEEA-A922A18B3A37}" dt="2024-04-04T12:42:00.593" v="2828"/>
          <ac:spMkLst>
            <pc:docMk/>
            <pc:sldMk cId="1716861175" sldId="256"/>
            <ac:spMk id="3" creationId="{F4C87C85-529A-9E9A-C30F-09A8BBB1906C}"/>
          </ac:spMkLst>
        </pc:spChg>
        <pc:spChg chg="add del">
          <ac:chgData name="One Skill" userId="8d49c830ac36a521" providerId="LiveId" clId="{171AE5F7-2816-4A49-BEEA-A922A18B3A37}" dt="2024-04-04T13:29:54.229" v="3805"/>
          <ac:spMkLst>
            <pc:docMk/>
            <pc:sldMk cId="1716861175" sldId="256"/>
            <ac:spMk id="4" creationId="{2D2D7D92-348F-90C7-F230-9843FB0B94A5}"/>
          </ac:spMkLst>
        </pc:spChg>
        <pc:spChg chg="add del">
          <ac:chgData name="One Skill" userId="8d49c830ac36a521" providerId="LiveId" clId="{171AE5F7-2816-4A49-BEEA-A922A18B3A37}" dt="2024-04-04T13:32:18.513" v="3868"/>
          <ac:spMkLst>
            <pc:docMk/>
            <pc:sldMk cId="1716861175" sldId="256"/>
            <ac:spMk id="6" creationId="{A5EB5F25-7C79-72AA-4398-F2AE5104C49B}"/>
          </ac:spMkLst>
        </pc:spChg>
        <pc:picChg chg="mod">
          <ac:chgData name="One Skill" userId="8d49c830ac36a521" providerId="LiveId" clId="{171AE5F7-2816-4A49-BEEA-A922A18B3A37}" dt="2024-04-05T08:59:59.738" v="5156"/>
          <ac:picMkLst>
            <pc:docMk/>
            <pc:sldMk cId="1716861175" sldId="256"/>
            <ac:picMk id="5" creationId="{BFC954DC-E1C3-2C98-11BD-B5F7F43EC5AD}"/>
          </ac:picMkLst>
        </pc:picChg>
        <pc:picChg chg="add mod">
          <ac:chgData name="One Skill" userId="8d49c830ac36a521" providerId="LiveId" clId="{171AE5F7-2816-4A49-BEEA-A922A18B3A37}" dt="2024-04-02T20:06:16.378" v="7" actId="14100"/>
          <ac:picMkLst>
            <pc:docMk/>
            <pc:sldMk cId="1716861175" sldId="256"/>
            <ac:picMk id="11" creationId="{75A8C6D5-A922-18D4-9926-06ECD4F5655A}"/>
          </ac:picMkLst>
        </pc:picChg>
      </pc:sldChg>
      <pc:sldChg chg="addSp modSp new mod modAnim">
        <pc:chgData name="One Skill" userId="8d49c830ac36a521" providerId="LiveId" clId="{171AE5F7-2816-4A49-BEEA-A922A18B3A37}" dt="2024-04-05T09:20:10.083" v="5396"/>
        <pc:sldMkLst>
          <pc:docMk/>
          <pc:sldMk cId="30655120" sldId="257"/>
        </pc:sldMkLst>
        <pc:picChg chg="add mod">
          <ac:chgData name="One Skill" userId="8d49c830ac36a521" providerId="LiveId" clId="{171AE5F7-2816-4A49-BEEA-A922A18B3A37}" dt="2024-04-02T20:51:26.379" v="55" actId="1076"/>
          <ac:picMkLst>
            <pc:docMk/>
            <pc:sldMk cId="30655120" sldId="257"/>
            <ac:picMk id="3" creationId="{7D00B45C-63FB-16E0-D6F1-B4473BCB97C8}"/>
          </ac:picMkLst>
        </pc:picChg>
        <pc:picChg chg="add mod">
          <ac:chgData name="One Skill" userId="8d49c830ac36a521" providerId="LiveId" clId="{171AE5F7-2816-4A49-BEEA-A922A18B3A37}" dt="2024-04-02T20:46:37.419" v="37"/>
          <ac:picMkLst>
            <pc:docMk/>
            <pc:sldMk cId="30655120" sldId="257"/>
            <ac:picMk id="5" creationId="{BDE62B69-2CFF-1887-1F06-4B70EF788ED4}"/>
          </ac:picMkLst>
        </pc:picChg>
        <pc:picChg chg="add mod">
          <ac:chgData name="One Skill" userId="8d49c830ac36a521" providerId="LiveId" clId="{171AE5F7-2816-4A49-BEEA-A922A18B3A37}" dt="2024-04-03T08:55:23.456" v="89" actId="1076"/>
          <ac:picMkLst>
            <pc:docMk/>
            <pc:sldMk cId="30655120" sldId="257"/>
            <ac:picMk id="7" creationId="{3BAD348A-DA98-63B7-3352-1210E72C3792}"/>
          </ac:picMkLst>
        </pc:picChg>
        <pc:picChg chg="add mod">
          <ac:chgData name="One Skill" userId="8d49c830ac36a521" providerId="LiveId" clId="{171AE5F7-2816-4A49-BEEA-A922A18B3A37}" dt="2024-04-02T20:51:20.811" v="53" actId="1076"/>
          <ac:picMkLst>
            <pc:docMk/>
            <pc:sldMk cId="30655120" sldId="257"/>
            <ac:picMk id="9" creationId="{0F0AF877-BA1A-F4A1-E5C4-285A55E7303C}"/>
          </ac:picMkLst>
        </pc:picChg>
      </pc:sldChg>
      <pc:sldChg chg="addSp delSp modSp new mod ord modAnim">
        <pc:chgData name="One Skill" userId="8d49c830ac36a521" providerId="LiveId" clId="{171AE5F7-2816-4A49-BEEA-A922A18B3A37}" dt="2024-04-05T09:20:10.083" v="5396"/>
        <pc:sldMkLst>
          <pc:docMk/>
          <pc:sldMk cId="3810997205" sldId="258"/>
        </pc:sldMkLst>
        <pc:picChg chg="add mod">
          <ac:chgData name="One Skill" userId="8d49c830ac36a521" providerId="LiveId" clId="{171AE5F7-2816-4A49-BEEA-A922A18B3A37}" dt="2024-04-03T06:55:14.599" v="72" actId="1076"/>
          <ac:picMkLst>
            <pc:docMk/>
            <pc:sldMk cId="3810997205" sldId="258"/>
            <ac:picMk id="3" creationId="{C1AA479E-F61A-ED34-1939-F3A6A641A050}"/>
          </ac:picMkLst>
        </pc:picChg>
        <pc:picChg chg="add mod">
          <ac:chgData name="One Skill" userId="8d49c830ac36a521" providerId="LiveId" clId="{171AE5F7-2816-4A49-BEEA-A922A18B3A37}" dt="2024-04-03T05:57:37.333" v="60" actId="14100"/>
          <ac:picMkLst>
            <pc:docMk/>
            <pc:sldMk cId="3810997205" sldId="258"/>
            <ac:picMk id="1026" creationId="{71B71C52-23D9-E4CB-AAF8-F5C06A8FB9F4}"/>
          </ac:picMkLst>
        </pc:picChg>
        <pc:picChg chg="add del mod">
          <ac:chgData name="One Skill" userId="8d49c830ac36a521" providerId="LiveId" clId="{171AE5F7-2816-4A49-BEEA-A922A18B3A37}" dt="2024-04-03T08:55:29.385" v="90" actId="478"/>
          <ac:picMkLst>
            <pc:docMk/>
            <pc:sldMk cId="3810997205" sldId="258"/>
            <ac:picMk id="1028" creationId="{ADE2E3AD-8FEB-7DF0-E5A1-9C3C0256E0FB}"/>
          </ac:picMkLst>
        </pc:picChg>
      </pc:sldChg>
      <pc:sldChg chg="addSp modSp new modAnim">
        <pc:chgData name="One Skill" userId="8d49c830ac36a521" providerId="LiveId" clId="{171AE5F7-2816-4A49-BEEA-A922A18B3A37}" dt="2024-04-05T09:20:10.083" v="5396"/>
        <pc:sldMkLst>
          <pc:docMk/>
          <pc:sldMk cId="3686458847" sldId="259"/>
        </pc:sldMkLst>
        <pc:picChg chg="add mod">
          <ac:chgData name="One Skill" userId="8d49c830ac36a521" providerId="LiveId" clId="{171AE5F7-2816-4A49-BEEA-A922A18B3A37}" dt="2024-04-03T08:55:05.428" v="86" actId="1076"/>
          <ac:picMkLst>
            <pc:docMk/>
            <pc:sldMk cId="3686458847" sldId="259"/>
            <ac:picMk id="2" creationId="{AF2B2A89-9030-3C6C-BE65-10AC96FE335A}"/>
          </ac:picMkLst>
        </pc:picChg>
        <pc:picChg chg="add mod">
          <ac:chgData name="One Skill" userId="8d49c830ac36a521" providerId="LiveId" clId="{171AE5F7-2816-4A49-BEEA-A922A18B3A37}" dt="2024-04-03T08:54:52.087" v="83" actId="1076"/>
          <ac:picMkLst>
            <pc:docMk/>
            <pc:sldMk cId="3686458847" sldId="259"/>
            <ac:picMk id="2050" creationId="{4A3D53B2-9C8B-9A48-96E3-443B23CCE088}"/>
          </ac:picMkLst>
        </pc:picChg>
        <pc:picChg chg="add mod">
          <ac:chgData name="One Skill" userId="8d49c830ac36a521" providerId="LiveId" clId="{171AE5F7-2816-4A49-BEEA-A922A18B3A37}" dt="2024-04-03T08:55:11.346" v="88" actId="1076"/>
          <ac:picMkLst>
            <pc:docMk/>
            <pc:sldMk cId="3686458847" sldId="259"/>
            <ac:picMk id="2052" creationId="{0D7B14FE-2962-C32B-1668-438C0A037F00}"/>
          </ac:picMkLst>
        </pc:picChg>
        <pc:picChg chg="add mod">
          <ac:chgData name="One Skill" userId="8d49c830ac36a521" providerId="LiveId" clId="{171AE5F7-2816-4A49-BEEA-A922A18B3A37}" dt="2024-04-03T08:54:49.326" v="82" actId="14100"/>
          <ac:picMkLst>
            <pc:docMk/>
            <pc:sldMk cId="3686458847" sldId="259"/>
            <ac:picMk id="2054" creationId="{1BEF13A2-8947-9B8E-C4DC-938EDDC5466E}"/>
          </ac:picMkLst>
        </pc:picChg>
        <pc:picChg chg="add mod">
          <ac:chgData name="One Skill" userId="8d49c830ac36a521" providerId="LiveId" clId="{171AE5F7-2816-4A49-BEEA-A922A18B3A37}" dt="2024-04-03T10:33:51.623" v="269" actId="14100"/>
          <ac:picMkLst>
            <pc:docMk/>
            <pc:sldMk cId="3686458847" sldId="259"/>
            <ac:picMk id="2056" creationId="{4FA1BF00-1088-3CDB-D5F8-925C944F8A4F}"/>
          </ac:picMkLst>
        </pc:picChg>
      </pc:sldChg>
      <pc:sldChg chg="addSp delSp modSp new mod modAnim">
        <pc:chgData name="One Skill" userId="8d49c830ac36a521" providerId="LiveId" clId="{171AE5F7-2816-4A49-BEEA-A922A18B3A37}" dt="2024-04-05T09:20:10.083" v="5396"/>
        <pc:sldMkLst>
          <pc:docMk/>
          <pc:sldMk cId="2526507493" sldId="260"/>
        </pc:sldMkLst>
        <pc:spChg chg="add mod">
          <ac:chgData name="One Skill" userId="8d49c830ac36a521" providerId="LiveId" clId="{171AE5F7-2816-4A49-BEEA-A922A18B3A37}" dt="2024-04-03T10:00:44.751" v="149" actId="1076"/>
          <ac:spMkLst>
            <pc:docMk/>
            <pc:sldMk cId="2526507493" sldId="260"/>
            <ac:spMk id="2" creationId="{D63D4C05-D2EF-00D3-6843-CE0FBFC56193}"/>
          </ac:spMkLst>
        </pc:spChg>
        <pc:spChg chg="add mod">
          <ac:chgData name="One Skill" userId="8d49c830ac36a521" providerId="LiveId" clId="{171AE5F7-2816-4A49-BEEA-A922A18B3A37}" dt="2024-04-03T10:05:07.871" v="176" actId="1076"/>
          <ac:spMkLst>
            <pc:docMk/>
            <pc:sldMk cId="2526507493" sldId="260"/>
            <ac:spMk id="3" creationId="{9477BE9A-6517-E5D2-6E2D-60C80397008D}"/>
          </ac:spMkLst>
        </pc:spChg>
        <pc:spChg chg="add del mod">
          <ac:chgData name="One Skill" userId="8d49c830ac36a521" providerId="LiveId" clId="{171AE5F7-2816-4A49-BEEA-A922A18B3A37}" dt="2024-04-03T10:15:06.862" v="198" actId="478"/>
          <ac:spMkLst>
            <pc:docMk/>
            <pc:sldMk cId="2526507493" sldId="260"/>
            <ac:spMk id="4" creationId="{8C03A4FC-D034-FB29-2DEE-15A2F1A00EDE}"/>
          </ac:spMkLst>
        </pc:spChg>
        <pc:spChg chg="del mod">
          <ac:chgData name="One Skill" userId="8d49c830ac36a521" providerId="LiveId" clId="{171AE5F7-2816-4A49-BEEA-A922A18B3A37}" dt="2024-04-03T10:14:49.992" v="190" actId="21"/>
          <ac:spMkLst>
            <pc:docMk/>
            <pc:sldMk cId="2526507493" sldId="260"/>
            <ac:spMk id="7" creationId="{70827FD8-75AA-49CB-B3A5-E90C61F079E6}"/>
          </ac:spMkLst>
        </pc:spChg>
        <pc:spChg chg="mod">
          <ac:chgData name="One Skill" userId="8d49c830ac36a521" providerId="LiveId" clId="{171AE5F7-2816-4A49-BEEA-A922A18B3A37}" dt="2024-04-03T10:14:46.542" v="189" actId="18245"/>
          <ac:spMkLst>
            <pc:docMk/>
            <pc:sldMk cId="2526507493" sldId="260"/>
            <ac:spMk id="8" creationId="{C94EF60C-853A-ADA2-1579-AD41A39CE382}"/>
          </ac:spMkLst>
        </pc:spChg>
        <pc:spChg chg="mod">
          <ac:chgData name="One Skill" userId="8d49c830ac36a521" providerId="LiveId" clId="{171AE5F7-2816-4A49-BEEA-A922A18B3A37}" dt="2024-04-03T10:14:46.542" v="189" actId="18245"/>
          <ac:spMkLst>
            <pc:docMk/>
            <pc:sldMk cId="2526507493" sldId="260"/>
            <ac:spMk id="9" creationId="{9B0F72A6-FCCD-80C8-0CFE-C0A8A4612A9F}"/>
          </ac:spMkLst>
        </pc:spChg>
        <pc:spChg chg="mod">
          <ac:chgData name="One Skill" userId="8d49c830ac36a521" providerId="LiveId" clId="{171AE5F7-2816-4A49-BEEA-A922A18B3A37}" dt="2024-04-03T10:14:46.542" v="189" actId="18245"/>
          <ac:spMkLst>
            <pc:docMk/>
            <pc:sldMk cId="2526507493" sldId="260"/>
            <ac:spMk id="10" creationId="{8ACDFA83-41F1-2FBA-F266-2460ABA2EC93}"/>
          </ac:spMkLst>
        </pc:spChg>
        <pc:spChg chg="mod">
          <ac:chgData name="One Skill" userId="8d49c830ac36a521" providerId="LiveId" clId="{171AE5F7-2816-4A49-BEEA-A922A18B3A37}" dt="2024-04-03T10:14:46.542" v="189" actId="18245"/>
          <ac:spMkLst>
            <pc:docMk/>
            <pc:sldMk cId="2526507493" sldId="260"/>
            <ac:spMk id="11" creationId="{F7B0850A-A9D5-77AD-9C81-64A1040EFCD2}"/>
          </ac:spMkLst>
        </pc:spChg>
        <pc:spChg chg="mod">
          <ac:chgData name="One Skill" userId="8d49c830ac36a521" providerId="LiveId" clId="{171AE5F7-2816-4A49-BEEA-A922A18B3A37}" dt="2024-04-03T10:14:46.542" v="189" actId="18245"/>
          <ac:spMkLst>
            <pc:docMk/>
            <pc:sldMk cId="2526507493" sldId="260"/>
            <ac:spMk id="12" creationId="{D1B55827-55DD-45BD-01D9-D86371258CEC}"/>
          </ac:spMkLst>
        </pc:spChg>
        <pc:spChg chg="mod">
          <ac:chgData name="One Skill" userId="8d49c830ac36a521" providerId="LiveId" clId="{171AE5F7-2816-4A49-BEEA-A922A18B3A37}" dt="2024-04-03T10:14:46.542" v="189" actId="18245"/>
          <ac:spMkLst>
            <pc:docMk/>
            <pc:sldMk cId="2526507493" sldId="260"/>
            <ac:spMk id="13" creationId="{C52DE2A9-00F0-BEB0-05D0-B01121C28358}"/>
          </ac:spMkLst>
        </pc:spChg>
        <pc:spChg chg="mod">
          <ac:chgData name="One Skill" userId="8d49c830ac36a521" providerId="LiveId" clId="{171AE5F7-2816-4A49-BEEA-A922A18B3A37}" dt="2024-04-03T10:14:46.542" v="189" actId="18245"/>
          <ac:spMkLst>
            <pc:docMk/>
            <pc:sldMk cId="2526507493" sldId="260"/>
            <ac:spMk id="14" creationId="{E61B46E5-3E37-F8AE-EE88-430EAC9495DE}"/>
          </ac:spMkLst>
        </pc:spChg>
        <pc:spChg chg="mod">
          <ac:chgData name="One Skill" userId="8d49c830ac36a521" providerId="LiveId" clId="{171AE5F7-2816-4A49-BEEA-A922A18B3A37}" dt="2024-04-03T10:14:46.542" v="189" actId="18245"/>
          <ac:spMkLst>
            <pc:docMk/>
            <pc:sldMk cId="2526507493" sldId="260"/>
            <ac:spMk id="15" creationId="{829F6216-EACB-89EE-584A-30D212478EE1}"/>
          </ac:spMkLst>
        </pc:spChg>
        <pc:spChg chg="add del mod">
          <ac:chgData name="One Skill" userId="8d49c830ac36a521" providerId="LiveId" clId="{171AE5F7-2816-4A49-BEEA-A922A18B3A37}" dt="2024-04-03T10:16:36.689" v="208" actId="478"/>
          <ac:spMkLst>
            <pc:docMk/>
            <pc:sldMk cId="2526507493" sldId="260"/>
            <ac:spMk id="16" creationId="{70827FD8-75AA-49CB-B3A5-E90C61F079E6}"/>
          </ac:spMkLst>
        </pc:spChg>
        <pc:spChg chg="add del mod">
          <ac:chgData name="One Skill" userId="8d49c830ac36a521" providerId="LiveId" clId="{171AE5F7-2816-4A49-BEEA-A922A18B3A37}" dt="2024-04-03T10:16:33.022" v="207" actId="478"/>
          <ac:spMkLst>
            <pc:docMk/>
            <pc:sldMk cId="2526507493" sldId="260"/>
            <ac:spMk id="17" creationId="{B7888975-01FA-8B4D-C257-13477DCC30C4}"/>
          </ac:spMkLst>
        </pc:spChg>
        <pc:spChg chg="add del mod">
          <ac:chgData name="One Skill" userId="8d49c830ac36a521" providerId="LiveId" clId="{171AE5F7-2816-4A49-BEEA-A922A18B3A37}" dt="2024-04-03T10:18:52.642" v="215" actId="478"/>
          <ac:spMkLst>
            <pc:docMk/>
            <pc:sldMk cId="2526507493" sldId="260"/>
            <ac:spMk id="18" creationId="{D4B8B8D8-BF2A-B6BF-19B8-EAEE030B19C6}"/>
          </ac:spMkLst>
        </pc:spChg>
        <pc:spChg chg="add del mod">
          <ac:chgData name="One Skill" userId="8d49c830ac36a521" providerId="LiveId" clId="{171AE5F7-2816-4A49-BEEA-A922A18B3A37}" dt="2024-04-03T10:18:53.902" v="216" actId="478"/>
          <ac:spMkLst>
            <pc:docMk/>
            <pc:sldMk cId="2526507493" sldId="260"/>
            <ac:spMk id="19" creationId="{8F1A70C9-CFD7-54E9-0545-E0860AEAB060}"/>
          </ac:spMkLst>
        </pc:spChg>
        <pc:spChg chg="mod">
          <ac:chgData name="One Skill" userId="8d49c830ac36a521" providerId="LiveId" clId="{171AE5F7-2816-4A49-BEEA-A922A18B3A37}" dt="2024-04-03T10:19:02.812" v="219" actId="27803"/>
          <ac:spMkLst>
            <pc:docMk/>
            <pc:sldMk cId="2526507493" sldId="260"/>
            <ac:spMk id="22" creationId="{DE3239CB-B702-78C6-F233-07CA94453E82}"/>
          </ac:spMkLst>
        </pc:spChg>
        <pc:spChg chg="add mod">
          <ac:chgData name="One Skill" userId="8d49c830ac36a521" providerId="LiveId" clId="{171AE5F7-2816-4A49-BEEA-A922A18B3A37}" dt="2024-04-03T10:20:40.792" v="240" actId="14100"/>
          <ac:spMkLst>
            <pc:docMk/>
            <pc:sldMk cId="2526507493" sldId="260"/>
            <ac:spMk id="23" creationId="{3CBF8FC7-FC9D-C343-8C1F-D0466BD2EC5C}"/>
          </ac:spMkLst>
        </pc:spChg>
        <pc:grpChg chg="del mod">
          <ac:chgData name="One Skill" userId="8d49c830ac36a521" providerId="LiveId" clId="{171AE5F7-2816-4A49-BEEA-A922A18B3A37}" dt="2024-04-03T10:14:51.482" v="191" actId="478"/>
          <ac:grpSpMkLst>
            <pc:docMk/>
            <pc:sldMk cId="2526507493" sldId="260"/>
            <ac:grpSpMk id="6" creationId="{D83664D1-B175-DF0D-CFC7-87B70F28ABD5}"/>
          </ac:grpSpMkLst>
        </pc:grpChg>
        <pc:graphicFrameChg chg="add del mod modGraphic">
          <ac:chgData name="One Skill" userId="8d49c830ac36a521" providerId="LiveId" clId="{171AE5F7-2816-4A49-BEEA-A922A18B3A37}" dt="2024-04-03T10:14:46.542" v="189" actId="18245"/>
          <ac:graphicFrameMkLst>
            <pc:docMk/>
            <pc:sldMk cId="2526507493" sldId="260"/>
            <ac:graphicFrameMk id="5" creationId="{777412D2-77F2-C196-B33B-B28E4AD23F18}"/>
          </ac:graphicFrameMkLst>
        </pc:graphicFrameChg>
        <pc:graphicFrameChg chg="add del mod modGraphic">
          <ac:chgData name="One Skill" userId="8d49c830ac36a521" providerId="LiveId" clId="{171AE5F7-2816-4A49-BEEA-A922A18B3A37}" dt="2024-04-03T10:25:59.226" v="250" actId="478"/>
          <ac:graphicFrameMkLst>
            <pc:docMk/>
            <pc:sldMk cId="2526507493" sldId="260"/>
            <ac:graphicFrameMk id="26" creationId="{42DCC3DC-4EE4-4E89-2406-8120D99FBA79}"/>
          </ac:graphicFrameMkLst>
        </pc:graphicFrameChg>
        <pc:graphicFrameChg chg="add mod modGraphic">
          <ac:chgData name="One Skill" userId="8d49c830ac36a521" providerId="LiveId" clId="{171AE5F7-2816-4A49-BEEA-A922A18B3A37}" dt="2024-04-03T10:43:09.347" v="277" actId="1076"/>
          <ac:graphicFrameMkLst>
            <pc:docMk/>
            <pc:sldMk cId="2526507493" sldId="260"/>
            <ac:graphicFrameMk id="27" creationId="{999B8FFF-CD08-DF13-AEB0-5ADDA713E36F}"/>
          </ac:graphicFrameMkLst>
        </pc:graphicFrameChg>
        <pc:graphicFrameChg chg="add mod modGraphic">
          <ac:chgData name="One Skill" userId="8d49c830ac36a521" providerId="LiveId" clId="{171AE5F7-2816-4A49-BEEA-A922A18B3A37}" dt="2024-04-03T10:43:17.953" v="284" actId="1076"/>
          <ac:graphicFrameMkLst>
            <pc:docMk/>
            <pc:sldMk cId="2526507493" sldId="260"/>
            <ac:graphicFrameMk id="28" creationId="{A649985B-295D-5113-AC13-D6CF8BA03FB0}"/>
          </ac:graphicFrameMkLst>
        </pc:graphicFrameChg>
        <pc:picChg chg="add del mod">
          <ac:chgData name="One Skill" userId="8d49c830ac36a521" providerId="LiveId" clId="{171AE5F7-2816-4A49-BEEA-A922A18B3A37}" dt="2024-04-03T10:19:02.812" v="219" actId="27803"/>
          <ac:picMkLst>
            <pc:docMk/>
            <pc:sldMk cId="2526507493" sldId="260"/>
            <ac:picMk id="21" creationId="{DE3239CB-B702-78C6-F233-07CA94453E82}"/>
          </ac:picMkLst>
        </pc:picChg>
        <pc:picChg chg="add mod">
          <ac:chgData name="One Skill" userId="8d49c830ac36a521" providerId="LiveId" clId="{171AE5F7-2816-4A49-BEEA-A922A18B3A37}" dt="2024-04-03T10:25:03.792" v="243" actId="14100"/>
          <ac:picMkLst>
            <pc:docMk/>
            <pc:sldMk cId="2526507493" sldId="260"/>
            <ac:picMk id="25" creationId="{B3749E62-1E21-10A9-F16F-8243C6EE1F12}"/>
          </ac:picMkLst>
        </pc:picChg>
      </pc:sldChg>
      <pc:sldChg chg="addSp delSp modSp new mod modAnim">
        <pc:chgData name="One Skill" userId="8d49c830ac36a521" providerId="LiveId" clId="{171AE5F7-2816-4A49-BEEA-A922A18B3A37}" dt="2024-04-05T09:20:10.083" v="5396"/>
        <pc:sldMkLst>
          <pc:docMk/>
          <pc:sldMk cId="2622377505" sldId="261"/>
        </pc:sldMkLst>
        <pc:picChg chg="add del">
          <ac:chgData name="One Skill" userId="8d49c830ac36a521" providerId="LiveId" clId="{171AE5F7-2816-4A49-BEEA-A922A18B3A37}" dt="2024-04-03T13:17:47.181" v="287" actId="478"/>
          <ac:picMkLst>
            <pc:docMk/>
            <pc:sldMk cId="2622377505" sldId="261"/>
            <ac:picMk id="3" creationId="{7B223970-AD23-1CDD-A337-0961AC2B74C3}"/>
          </ac:picMkLst>
        </pc:picChg>
        <pc:picChg chg="add mod">
          <ac:chgData name="One Skill" userId="8d49c830ac36a521" providerId="LiveId" clId="{171AE5F7-2816-4A49-BEEA-A922A18B3A37}" dt="2024-04-03T13:17:47.441" v="288"/>
          <ac:picMkLst>
            <pc:docMk/>
            <pc:sldMk cId="2622377505" sldId="261"/>
            <ac:picMk id="4" creationId="{36407924-A3E8-0A62-54AD-6D88D57A4787}"/>
          </ac:picMkLst>
        </pc:picChg>
        <pc:picChg chg="add mod">
          <ac:chgData name="One Skill" userId="8d49c830ac36a521" providerId="LiveId" clId="{171AE5F7-2816-4A49-BEEA-A922A18B3A37}" dt="2024-04-03T13:31:20.531" v="299" actId="14100"/>
          <ac:picMkLst>
            <pc:docMk/>
            <pc:sldMk cId="2622377505" sldId="261"/>
            <ac:picMk id="6" creationId="{EC007074-28EC-5582-650F-24032E5F50A3}"/>
          </ac:picMkLst>
        </pc:picChg>
        <pc:picChg chg="add mod">
          <ac:chgData name="One Skill" userId="8d49c830ac36a521" providerId="LiveId" clId="{171AE5F7-2816-4A49-BEEA-A922A18B3A37}" dt="2024-04-03T14:11:21.197" v="301" actId="14100"/>
          <ac:picMkLst>
            <pc:docMk/>
            <pc:sldMk cId="2622377505" sldId="261"/>
            <ac:picMk id="8" creationId="{BC42A6C3-911B-75F7-95BA-34F22BAAA157}"/>
          </ac:picMkLst>
        </pc:picChg>
        <pc:picChg chg="add mod">
          <ac:chgData name="One Skill" userId="8d49c830ac36a521" providerId="LiveId" clId="{171AE5F7-2816-4A49-BEEA-A922A18B3A37}" dt="2024-04-03T13:26:05.466" v="295" actId="732"/>
          <ac:picMkLst>
            <pc:docMk/>
            <pc:sldMk cId="2622377505" sldId="261"/>
            <ac:picMk id="3074" creationId="{101916F3-CBF8-6DF9-CEE0-7F9750AC4BFB}"/>
          </ac:picMkLst>
        </pc:picChg>
      </pc:sldChg>
      <pc:sldChg chg="addSp delSp modSp new del mod replTag">
        <pc:chgData name="One Skill" userId="8d49c830ac36a521" providerId="LiveId" clId="{171AE5F7-2816-4A49-BEEA-A922A18B3A37}" dt="2024-04-03T16:12:34.841" v="737" actId="47"/>
        <pc:sldMkLst>
          <pc:docMk/>
          <pc:sldMk cId="307723137" sldId="262"/>
        </pc:sldMkLst>
        <pc:spChg chg="add del mod">
          <ac:chgData name="One Skill" userId="8d49c830ac36a521" providerId="LiveId" clId="{171AE5F7-2816-4A49-BEEA-A922A18B3A37}" dt="2024-04-03T15:06:39.717" v="334"/>
          <ac:spMkLst>
            <pc:docMk/>
            <pc:sldMk cId="307723137" sldId="262"/>
            <ac:spMk id="16" creationId="{90B767A0-1B17-AF98-3BC6-B061E0B7E76E}"/>
          </ac:spMkLst>
        </pc:spChg>
        <pc:spChg chg="add 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17" creationId="{208B902F-75F7-1655-4731-3AA1B38E9C67}"/>
          </ac:spMkLst>
        </pc:spChg>
        <pc:spChg chg="add 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18" creationId="{730BF0FA-E027-30AC-BDD1-C883A8A6BD1F}"/>
          </ac:spMkLst>
        </pc:spChg>
        <pc:spChg chg="add 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19" creationId="{BD73C174-FF95-D063-279B-5BC56AFC2F1B}"/>
          </ac:spMkLst>
        </pc:spChg>
        <pc:spChg chg="add 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20" creationId="{6B093BD0-AB0A-3270-0EE7-7930A888C1F1}"/>
          </ac:spMkLst>
        </pc:spChg>
        <pc:spChg chg="add 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21" creationId="{ED5C1EE9-E177-7E47-CC85-37E600524ACF}"/>
          </ac:spMkLst>
        </pc:spChg>
        <pc:spChg chg="add 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22" creationId="{2A71F7D3-1CAB-5342-21D0-FA1F3FD60BF8}"/>
          </ac:spMkLst>
        </pc:spChg>
        <pc:spChg chg="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25" creationId="{D9E5D1EF-46BB-2594-800D-3B8ECBC7548B}"/>
          </ac:spMkLst>
        </pc:spChg>
        <pc:spChg chg="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26" creationId="{EEC4EF3E-6180-1DB1-3BCC-E18F962C2077}"/>
          </ac:spMkLst>
        </pc:spChg>
        <pc:spChg chg="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27" creationId="{E822D185-F2CA-F257-B3E8-BF262FF3B6B6}"/>
          </ac:spMkLst>
        </pc:spChg>
        <pc:spChg chg="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28" creationId="{FAB97E4D-681D-2050-113B-17955CB8DD11}"/>
          </ac:spMkLst>
        </pc:spChg>
        <pc:spChg chg="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29" creationId="{0C3425F4-8788-2575-9F22-8233F6A96908}"/>
          </ac:spMkLst>
        </pc:spChg>
        <pc:spChg chg="del mod">
          <ac:chgData name="One Skill" userId="8d49c830ac36a521" providerId="LiveId" clId="{171AE5F7-2816-4A49-BEEA-A922A18B3A37}" dt="2024-04-03T15:58:24.505" v="562" actId="478"/>
          <ac:spMkLst>
            <pc:docMk/>
            <pc:sldMk cId="307723137" sldId="262"/>
            <ac:spMk id="30" creationId="{B9CD90A7-F8FA-3D26-5E9E-1A5D6924D6C9}"/>
          </ac:spMkLst>
        </pc:spChg>
        <pc:spChg chg="add mod">
          <ac:chgData name="One Skill" userId="8d49c830ac36a521" providerId="LiveId" clId="{171AE5F7-2816-4A49-BEEA-A922A18B3A37}" dt="2024-04-03T15:58:12.557" v="560"/>
          <ac:spMkLst>
            <pc:docMk/>
            <pc:sldMk cId="307723137" sldId="262"/>
            <ac:spMk id="31" creationId="{62CE1382-11C2-F80A-5CB6-94F867F621CE}"/>
          </ac:spMkLst>
        </pc:spChg>
        <pc:spChg chg="add mod">
          <ac:chgData name="One Skill" userId="8d49c830ac36a521" providerId="LiveId" clId="{171AE5F7-2816-4A49-BEEA-A922A18B3A37}" dt="2024-04-03T15:58:24.785" v="563"/>
          <ac:spMkLst>
            <pc:docMk/>
            <pc:sldMk cId="307723137" sldId="262"/>
            <ac:spMk id="32" creationId="{B305A314-878C-93C9-FC1B-69AE3A704FE4}"/>
          </ac:spMkLst>
        </pc:spChg>
        <pc:spChg chg="add mod">
          <ac:chgData name="One Skill" userId="8d49c830ac36a521" providerId="LiveId" clId="{171AE5F7-2816-4A49-BEEA-A922A18B3A37}" dt="2024-04-03T15:58:24.785" v="563"/>
          <ac:spMkLst>
            <pc:docMk/>
            <pc:sldMk cId="307723137" sldId="262"/>
            <ac:spMk id="33" creationId="{DC0DEFCE-6D47-0427-4D19-F0388D1CD9F8}"/>
          </ac:spMkLst>
        </pc:spChg>
        <pc:spChg chg="add mod">
          <ac:chgData name="One Skill" userId="8d49c830ac36a521" providerId="LiveId" clId="{171AE5F7-2816-4A49-BEEA-A922A18B3A37}" dt="2024-04-03T15:58:24.785" v="563"/>
          <ac:spMkLst>
            <pc:docMk/>
            <pc:sldMk cId="307723137" sldId="262"/>
            <ac:spMk id="34" creationId="{B66E9964-5433-78A8-3DAD-3F99FC080FF8}"/>
          </ac:spMkLst>
        </pc:spChg>
        <pc:spChg chg="add mod">
          <ac:chgData name="One Skill" userId="8d49c830ac36a521" providerId="LiveId" clId="{171AE5F7-2816-4A49-BEEA-A922A18B3A37}" dt="2024-04-03T15:58:24.785" v="563"/>
          <ac:spMkLst>
            <pc:docMk/>
            <pc:sldMk cId="307723137" sldId="262"/>
            <ac:spMk id="35" creationId="{B657689B-5337-C236-46A4-6D2E74DC98B7}"/>
          </ac:spMkLst>
        </pc:spChg>
        <pc:spChg chg="add mod">
          <ac:chgData name="One Skill" userId="8d49c830ac36a521" providerId="LiveId" clId="{171AE5F7-2816-4A49-BEEA-A922A18B3A37}" dt="2024-04-03T15:58:24.785" v="563"/>
          <ac:spMkLst>
            <pc:docMk/>
            <pc:sldMk cId="307723137" sldId="262"/>
            <ac:spMk id="36" creationId="{1A4C11DA-08D9-852B-6315-765C6349FC4C}"/>
          </ac:spMkLst>
        </pc:spChg>
        <pc:spChg chg="add mod">
          <ac:chgData name="One Skill" userId="8d49c830ac36a521" providerId="LiveId" clId="{171AE5F7-2816-4A49-BEEA-A922A18B3A37}" dt="2024-04-03T15:58:24.785" v="563"/>
          <ac:spMkLst>
            <pc:docMk/>
            <pc:sldMk cId="307723137" sldId="262"/>
            <ac:spMk id="37" creationId="{EF7428BA-2572-83A1-9DDF-63070B9B5E4B}"/>
          </ac:spMkLst>
        </pc:spChg>
        <pc:spChg chg="add mod">
          <ac:chgData name="One Skill" userId="8d49c830ac36a521" providerId="LiveId" clId="{171AE5F7-2816-4A49-BEEA-A922A18B3A37}" dt="2024-04-03T15:58:24.785" v="563"/>
          <ac:spMkLst>
            <pc:docMk/>
            <pc:sldMk cId="307723137" sldId="262"/>
            <ac:spMk id="38" creationId="{7120E50E-AD10-4D75-C9A2-907723013ACB}"/>
          </ac:spMkLst>
        </pc:spChg>
        <pc:spChg chg="add mod">
          <ac:chgData name="One Skill" userId="8d49c830ac36a521" providerId="LiveId" clId="{171AE5F7-2816-4A49-BEEA-A922A18B3A37}" dt="2024-04-03T15:58:24.785" v="563"/>
          <ac:spMkLst>
            <pc:docMk/>
            <pc:sldMk cId="307723137" sldId="262"/>
            <ac:spMk id="39" creationId="{7BE6EE6D-E000-5BE5-3F9D-EEDFD93D929F}"/>
          </ac:spMkLst>
        </pc:spChg>
        <pc:picChg chg="add del mod">
          <ac:chgData name="One Skill" userId="8d49c830ac36a521" providerId="LiveId" clId="{171AE5F7-2816-4A49-BEEA-A922A18B3A37}" dt="2024-04-03T15:13:03.209" v="453" actId="478"/>
          <ac:picMkLst>
            <pc:docMk/>
            <pc:sldMk cId="307723137" sldId="262"/>
            <ac:picMk id="3" creationId="{906B54F4-5DD0-626C-5DF3-C5A563FEE3C4}"/>
          </ac:picMkLst>
        </pc:picChg>
        <pc:picChg chg="add del mod">
          <ac:chgData name="One Skill" userId="8d49c830ac36a521" providerId="LiveId" clId="{171AE5F7-2816-4A49-BEEA-A922A18B3A37}" dt="2024-04-03T15:15:04.203" v="461" actId="27803"/>
          <ac:picMkLst>
            <pc:docMk/>
            <pc:sldMk cId="307723137" sldId="262"/>
            <ac:picMk id="5" creationId="{D9E5D1EF-46BB-2594-800D-3B8ECBC7548B}"/>
          </ac:picMkLst>
        </pc:picChg>
        <pc:picChg chg="add del mod">
          <ac:chgData name="One Skill" userId="8d49c830ac36a521" providerId="LiveId" clId="{171AE5F7-2816-4A49-BEEA-A922A18B3A37}" dt="2024-04-03T15:15:04.203" v="461" actId="27803"/>
          <ac:picMkLst>
            <pc:docMk/>
            <pc:sldMk cId="307723137" sldId="262"/>
            <ac:picMk id="7" creationId="{EEC4EF3E-6180-1DB1-3BCC-E18F962C2077}"/>
          </ac:picMkLst>
        </pc:picChg>
        <pc:picChg chg="add del mod">
          <ac:chgData name="One Skill" userId="8d49c830ac36a521" providerId="LiveId" clId="{171AE5F7-2816-4A49-BEEA-A922A18B3A37}" dt="2024-04-03T14:27:00.131" v="318" actId="478"/>
          <ac:picMkLst>
            <pc:docMk/>
            <pc:sldMk cId="307723137" sldId="262"/>
            <ac:picMk id="9" creationId="{39CD4DCE-1D7C-C6A3-B5D4-8FD7595F52D0}"/>
          </ac:picMkLst>
        </pc:picChg>
        <pc:picChg chg="add del mod">
          <ac:chgData name="One Skill" userId="8d49c830ac36a521" providerId="LiveId" clId="{171AE5F7-2816-4A49-BEEA-A922A18B3A37}" dt="2024-04-03T15:15:04.203" v="461" actId="27803"/>
          <ac:picMkLst>
            <pc:docMk/>
            <pc:sldMk cId="307723137" sldId="262"/>
            <ac:picMk id="11" creationId="{E822D185-F2CA-F257-B3E8-BF262FF3B6B6}"/>
          </ac:picMkLst>
        </pc:picChg>
        <pc:picChg chg="add del mod">
          <ac:chgData name="One Skill" userId="8d49c830ac36a521" providerId="LiveId" clId="{171AE5F7-2816-4A49-BEEA-A922A18B3A37}" dt="2024-04-03T15:15:04.203" v="461" actId="27803"/>
          <ac:picMkLst>
            <pc:docMk/>
            <pc:sldMk cId="307723137" sldId="262"/>
            <ac:picMk id="13" creationId="{FAB97E4D-681D-2050-113B-17955CB8DD11}"/>
          </ac:picMkLst>
        </pc:picChg>
        <pc:picChg chg="add del mod">
          <ac:chgData name="One Skill" userId="8d49c830ac36a521" providerId="LiveId" clId="{171AE5F7-2816-4A49-BEEA-A922A18B3A37}" dt="2024-04-03T15:15:04.203" v="461" actId="27803"/>
          <ac:picMkLst>
            <pc:docMk/>
            <pc:sldMk cId="307723137" sldId="262"/>
            <ac:picMk id="15" creationId="{0C3425F4-8788-2575-9F22-8233F6A96908}"/>
          </ac:picMkLst>
        </pc:picChg>
        <pc:picChg chg="add del mod">
          <ac:chgData name="One Skill" userId="8d49c830ac36a521" providerId="LiveId" clId="{171AE5F7-2816-4A49-BEEA-A922A18B3A37}" dt="2024-04-03T15:15:04.203" v="461" actId="27803"/>
          <ac:picMkLst>
            <pc:docMk/>
            <pc:sldMk cId="307723137" sldId="262"/>
            <ac:picMk id="24" creationId="{B9CD90A7-F8FA-3D26-5E9E-1A5D6924D6C9}"/>
          </ac:picMkLst>
        </pc:picChg>
      </pc:sldChg>
      <pc:sldChg chg="addSp delSp modSp add mod modTransition setBg addAnim delAnim modAnim replTag delTag">
        <pc:chgData name="One Skill" userId="8d49c830ac36a521" providerId="LiveId" clId="{171AE5F7-2816-4A49-BEEA-A922A18B3A37}" dt="2024-04-05T09:20:10.083" v="5396"/>
        <pc:sldMkLst>
          <pc:docMk/>
          <pc:sldMk cId="2628804392" sldId="263"/>
        </pc:sldMkLst>
        <pc:spChg chg="add mod">
          <ac:chgData name="One Skill" userId="8d49c830ac36a521" providerId="LiveId" clId="{171AE5F7-2816-4A49-BEEA-A922A18B3A37}" dt="2024-04-04T06:01:47.185" v="1357" actId="2711"/>
          <ac:spMkLst>
            <pc:docMk/>
            <pc:sldMk cId="2628804392" sldId="263"/>
            <ac:spMk id="2" creationId="{9EDB1D65-465B-7094-7B2E-2932022F6627}"/>
          </ac:spMkLst>
        </pc:spChg>
        <pc:spChg chg="add mod">
          <ac:chgData name="One Skill" userId="8d49c830ac36a521" providerId="LiveId" clId="{171AE5F7-2816-4A49-BEEA-A922A18B3A37}" dt="2024-04-04T13:26:27.364" v="3765" actId="1076"/>
          <ac:spMkLst>
            <pc:docMk/>
            <pc:sldMk cId="2628804392" sldId="263"/>
            <ac:spMk id="3" creationId="{B8B96A33-293D-FC19-2338-F173D9899DF9}"/>
          </ac:spMkLst>
        </pc:spChg>
        <pc:spChg chg="add del mod">
          <ac:chgData name="One Skill" userId="8d49c830ac36a521" providerId="LiveId" clId="{171AE5F7-2816-4A49-BEEA-A922A18B3A37}" dt="2024-04-04T06:05:14.737" v="1409" actId="478"/>
          <ac:spMkLst>
            <pc:docMk/>
            <pc:sldMk cId="2628804392" sldId="263"/>
            <ac:spMk id="4" creationId="{A1ECE3D5-4DEC-C86B-BB2C-9BEF81FE27A1}"/>
          </ac:spMkLst>
        </pc:spChg>
        <pc:spChg chg="add del mod ord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4" creationId="{D951DC42-6FBF-4DED-7D67-028ED3DB550A}"/>
          </ac:spMkLst>
        </pc:spChg>
        <pc:spChg chg="add del mod">
          <ac:chgData name="One Skill" userId="8d49c830ac36a521" providerId="LiveId" clId="{171AE5F7-2816-4A49-BEEA-A922A18B3A37}" dt="2024-04-03T20:14:57.530" v="1093" actId="478"/>
          <ac:spMkLst>
            <pc:docMk/>
            <pc:sldMk cId="2628804392" sldId="263"/>
            <ac:spMk id="5" creationId="{D1AB147D-DE24-103A-431F-21DCFB6294A1}"/>
          </ac:spMkLst>
        </pc:spChg>
        <pc:spChg chg="add del mod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6" creationId="{482D3FE2-CDD3-5A71-7B1B-7E08EECB9EF4}"/>
          </ac:spMkLst>
        </pc:spChg>
        <pc:spChg chg="add del mod">
          <ac:chgData name="One Skill" userId="8d49c830ac36a521" providerId="LiveId" clId="{171AE5F7-2816-4A49-BEEA-A922A18B3A37}" dt="2024-04-04T14:01:01.025" v="5142" actId="21"/>
          <ac:spMkLst>
            <pc:docMk/>
            <pc:sldMk cId="2628804392" sldId="263"/>
            <ac:spMk id="6" creationId="{CFC86DE5-546E-C527-5C83-C31972FB2428}"/>
          </ac:spMkLst>
        </pc:spChg>
        <pc:spChg chg="add del mod">
          <ac:chgData name="One Skill" userId="8d49c830ac36a521" providerId="LiveId" clId="{171AE5F7-2816-4A49-BEEA-A922A18B3A37}" dt="2024-04-04T06:05:14.737" v="1409" actId="478"/>
          <ac:spMkLst>
            <pc:docMk/>
            <pc:sldMk cId="2628804392" sldId="263"/>
            <ac:spMk id="6" creationId="{F2E3F9B0-AB99-A741-39B3-FC44F05D1426}"/>
          </ac:spMkLst>
        </pc:spChg>
        <pc:spChg chg="add del mod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7" creationId="{7B4B57DB-116C-9FED-D784-26EFB948ABC1}"/>
          </ac:spMkLst>
        </pc:spChg>
        <pc:spChg chg="add del mod">
          <ac:chgData name="One Skill" userId="8d49c830ac36a521" providerId="LiveId" clId="{171AE5F7-2816-4A49-BEEA-A922A18B3A37}" dt="2024-04-04T06:05:14.737" v="1409" actId="478"/>
          <ac:spMkLst>
            <pc:docMk/>
            <pc:sldMk cId="2628804392" sldId="263"/>
            <ac:spMk id="7" creationId="{B99F5DF7-5742-258E-1C2D-AAB0B67DEFCC}"/>
          </ac:spMkLst>
        </pc:spChg>
        <pc:spChg chg="add del mod">
          <ac:chgData name="One Skill" userId="8d49c830ac36a521" providerId="LiveId" clId="{171AE5F7-2816-4A49-BEEA-A922A18B3A37}" dt="2024-04-04T06:05:14.737" v="1409" actId="478"/>
          <ac:spMkLst>
            <pc:docMk/>
            <pc:sldMk cId="2628804392" sldId="263"/>
            <ac:spMk id="8" creationId="{225FAF25-0AD7-39C7-7880-790381079C2E}"/>
          </ac:spMkLst>
        </pc:spChg>
        <pc:spChg chg="add del mod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8" creationId="{72AEA2ED-0BFF-0ACB-3BCE-0FA65E88354B}"/>
          </ac:spMkLst>
        </pc:spChg>
        <pc:spChg chg="add del mod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9" creationId="{2B19F943-E948-B6C3-52F8-076408C2FB2F}"/>
          </ac:spMkLst>
        </pc:spChg>
        <pc:spChg chg="add del mod">
          <ac:chgData name="One Skill" userId="8d49c830ac36a521" providerId="LiveId" clId="{171AE5F7-2816-4A49-BEEA-A922A18B3A37}" dt="2024-04-04T06:05:14.737" v="1409" actId="478"/>
          <ac:spMkLst>
            <pc:docMk/>
            <pc:sldMk cId="2628804392" sldId="263"/>
            <ac:spMk id="9" creationId="{7E4B5368-B72A-1B3F-B070-76573F4C25CF}"/>
          </ac:spMkLst>
        </pc:spChg>
        <pc:spChg chg="add del mod">
          <ac:chgData name="One Skill" userId="8d49c830ac36a521" providerId="LiveId" clId="{171AE5F7-2816-4A49-BEEA-A922A18B3A37}" dt="2024-04-04T06:05:14.737" v="1409" actId="478"/>
          <ac:spMkLst>
            <pc:docMk/>
            <pc:sldMk cId="2628804392" sldId="263"/>
            <ac:spMk id="10" creationId="{4F71C7D0-F6FB-2D6C-452B-54E5A469458F}"/>
          </ac:spMkLst>
        </pc:spChg>
        <pc:spChg chg="add del mod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10" creationId="{5683106F-3640-88BD-FC28-F7157B7CEA6E}"/>
          </ac:spMkLst>
        </pc:spChg>
        <pc:spChg chg="add del mod">
          <ac:chgData name="One Skill" userId="8d49c830ac36a521" providerId="LiveId" clId="{171AE5F7-2816-4A49-BEEA-A922A18B3A37}" dt="2024-04-04T06:05:14.737" v="1409" actId="478"/>
          <ac:spMkLst>
            <pc:docMk/>
            <pc:sldMk cId="2628804392" sldId="263"/>
            <ac:spMk id="11" creationId="{DBCC5AC4-64E7-3D00-2398-13DFC6B4EF0C}"/>
          </ac:spMkLst>
        </pc:spChg>
        <pc:spChg chg="add mod ord">
          <ac:chgData name="One Skill" userId="8d49c830ac36a521" providerId="LiveId" clId="{171AE5F7-2816-4A49-BEEA-A922A18B3A37}" dt="2024-04-04T06:19:11.252" v="1886" actId="1076"/>
          <ac:spMkLst>
            <pc:docMk/>
            <pc:sldMk cId="2628804392" sldId="263"/>
            <ac:spMk id="12" creationId="{B74CA587-B4AA-9A69-9379-F61BF9EB4DC3}"/>
          </ac:spMkLst>
        </pc:spChg>
        <pc:spChg chg="del mod">
          <ac:chgData name="One Skill" userId="8d49c830ac36a521" providerId="LiveId" clId="{171AE5F7-2816-4A49-BEEA-A922A18B3A37}" dt="2024-04-04T13:27:46.563" v="3772" actId="478"/>
          <ac:spMkLst>
            <pc:docMk/>
            <pc:sldMk cId="2628804392" sldId="263"/>
            <ac:spMk id="14" creationId="{C5C47DF7-2B2D-83EF-95A3-AC343A4799E1}"/>
          </ac:spMkLst>
        </pc:spChg>
        <pc:spChg chg="add del mod">
          <ac:chgData name="One Skill" userId="8d49c830ac36a521" providerId="LiveId" clId="{171AE5F7-2816-4A49-BEEA-A922A18B3A37}" dt="2024-04-04T14:00:04.721" v="5138"/>
          <ac:spMkLst>
            <pc:docMk/>
            <pc:sldMk cId="2628804392" sldId="263"/>
            <ac:spMk id="15" creationId="{DA3295D7-22FA-DDD2-4148-B9924A45D3D1}"/>
          </ac:spMkLst>
        </pc:spChg>
        <pc:spChg chg="add mod ord">
          <ac:chgData name="One Skill" userId="8d49c830ac36a521" providerId="LiveId" clId="{171AE5F7-2816-4A49-BEEA-A922A18B3A37}" dt="2024-04-04T13:59:35.222" v="5133" actId="1076"/>
          <ac:spMkLst>
            <pc:docMk/>
            <pc:sldMk cId="2628804392" sldId="263"/>
            <ac:spMk id="16" creationId="{D896522E-2C85-68A8-FB8B-1C5F8236853A}"/>
          </ac:spMkLst>
        </pc:spChg>
        <pc:spChg chg="del mod topLvl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17" creationId="{208B902F-75F7-1655-4731-3AA1B38E9C67}"/>
          </ac:spMkLst>
        </pc:spChg>
        <pc:spChg chg="add del mod">
          <ac:chgData name="One Skill" userId="8d49c830ac36a521" providerId="LiveId" clId="{171AE5F7-2816-4A49-BEEA-A922A18B3A37}" dt="2024-04-04T13:26:28.774" v="3766" actId="478"/>
          <ac:spMkLst>
            <pc:docMk/>
            <pc:sldMk cId="2628804392" sldId="263"/>
            <ac:spMk id="17" creationId="{208E4B51-0178-7968-21BF-D183CE62BF1D}"/>
          </ac:spMkLst>
        </pc:spChg>
        <pc:spChg chg="add del mod">
          <ac:chgData name="One Skill" userId="8d49c830ac36a521" providerId="LiveId" clId="{171AE5F7-2816-4A49-BEEA-A922A18B3A37}" dt="2024-04-04T13:26:28.774" v="3766" actId="478"/>
          <ac:spMkLst>
            <pc:docMk/>
            <pc:sldMk cId="2628804392" sldId="263"/>
            <ac:spMk id="18" creationId="{59702E35-D6AB-8842-CBD3-4E447276F870}"/>
          </ac:spMkLst>
        </pc:spChg>
        <pc:spChg chg="del">
          <ac:chgData name="One Skill" userId="8d49c830ac36a521" providerId="LiveId" clId="{171AE5F7-2816-4A49-BEEA-A922A18B3A37}" dt="2024-04-03T15:16:00.524" v="473" actId="478"/>
          <ac:spMkLst>
            <pc:docMk/>
            <pc:sldMk cId="2628804392" sldId="263"/>
            <ac:spMk id="18" creationId="{730BF0FA-E027-30AC-BDD1-C883A8A6BD1F}"/>
          </ac:spMkLst>
        </pc:spChg>
        <pc:spChg chg="add mod">
          <ac:chgData name="One Skill" userId="8d49c830ac36a521" providerId="LiveId" clId="{171AE5F7-2816-4A49-BEEA-A922A18B3A37}" dt="2024-04-04T13:27:31.851" v="3771" actId="1076"/>
          <ac:spMkLst>
            <pc:docMk/>
            <pc:sldMk cId="2628804392" sldId="263"/>
            <ac:spMk id="19" creationId="{41B50715-1CB8-FCA7-E9A6-A211D9A9BF3A}"/>
          </ac:spMkLst>
        </pc:spChg>
        <pc:spChg chg="del">
          <ac:chgData name="One Skill" userId="8d49c830ac36a521" providerId="LiveId" clId="{171AE5F7-2816-4A49-BEEA-A922A18B3A37}" dt="2024-04-03T15:16:00.524" v="473" actId="478"/>
          <ac:spMkLst>
            <pc:docMk/>
            <pc:sldMk cId="2628804392" sldId="263"/>
            <ac:spMk id="19" creationId="{BD73C174-FF95-D063-279B-5BC56AFC2F1B}"/>
          </ac:spMkLst>
        </pc:spChg>
        <pc:spChg chg="del">
          <ac:chgData name="One Skill" userId="8d49c830ac36a521" providerId="LiveId" clId="{171AE5F7-2816-4A49-BEEA-A922A18B3A37}" dt="2024-04-03T15:16:00.524" v="473" actId="478"/>
          <ac:spMkLst>
            <pc:docMk/>
            <pc:sldMk cId="2628804392" sldId="263"/>
            <ac:spMk id="20" creationId="{6B093BD0-AB0A-3270-0EE7-7930A888C1F1}"/>
          </ac:spMkLst>
        </pc:spChg>
        <pc:spChg chg="add mod">
          <ac:chgData name="One Skill" userId="8d49c830ac36a521" providerId="LiveId" clId="{171AE5F7-2816-4A49-BEEA-A922A18B3A37}" dt="2024-04-04T13:27:31.851" v="3771" actId="1076"/>
          <ac:spMkLst>
            <pc:docMk/>
            <pc:sldMk cId="2628804392" sldId="263"/>
            <ac:spMk id="20" creationId="{85E52E97-FB36-894D-1A58-EE0CB50E89E9}"/>
          </ac:spMkLst>
        </pc:spChg>
        <pc:spChg chg="add mod">
          <ac:chgData name="One Skill" userId="8d49c830ac36a521" providerId="LiveId" clId="{171AE5F7-2816-4A49-BEEA-A922A18B3A37}" dt="2024-04-04T13:27:31.851" v="3771" actId="1076"/>
          <ac:spMkLst>
            <pc:docMk/>
            <pc:sldMk cId="2628804392" sldId="263"/>
            <ac:spMk id="21" creationId="{8199C8FF-2933-3264-309E-223B80384F5B}"/>
          </ac:spMkLst>
        </pc:spChg>
        <pc:spChg chg="del">
          <ac:chgData name="One Skill" userId="8d49c830ac36a521" providerId="LiveId" clId="{171AE5F7-2816-4A49-BEEA-A922A18B3A37}" dt="2024-04-03T15:16:00.524" v="473" actId="478"/>
          <ac:spMkLst>
            <pc:docMk/>
            <pc:sldMk cId="2628804392" sldId="263"/>
            <ac:spMk id="21" creationId="{ED5C1EE9-E177-7E47-CC85-37E600524ACF}"/>
          </ac:spMkLst>
        </pc:spChg>
        <pc:spChg chg="del">
          <ac:chgData name="One Skill" userId="8d49c830ac36a521" providerId="LiveId" clId="{171AE5F7-2816-4A49-BEEA-A922A18B3A37}" dt="2024-04-03T15:16:00.524" v="473" actId="478"/>
          <ac:spMkLst>
            <pc:docMk/>
            <pc:sldMk cId="2628804392" sldId="263"/>
            <ac:spMk id="22" creationId="{2A71F7D3-1CAB-5342-21D0-FA1F3FD60BF8}"/>
          </ac:spMkLst>
        </pc:spChg>
        <pc:spChg chg="add mod">
          <ac:chgData name="One Skill" userId="8d49c830ac36a521" providerId="LiveId" clId="{171AE5F7-2816-4A49-BEEA-A922A18B3A37}" dt="2024-04-04T13:27:31.851" v="3771" actId="1076"/>
          <ac:spMkLst>
            <pc:docMk/>
            <pc:sldMk cId="2628804392" sldId="263"/>
            <ac:spMk id="22" creationId="{2CBEC8D6-0137-1A7B-48F1-CAD9CDF28104}"/>
          </ac:spMkLst>
        </pc:spChg>
        <pc:spChg chg="add mod">
          <ac:chgData name="One Skill" userId="8d49c830ac36a521" providerId="LiveId" clId="{171AE5F7-2816-4A49-BEEA-A922A18B3A37}" dt="2024-04-04T13:27:31.851" v="3771" actId="1076"/>
          <ac:spMkLst>
            <pc:docMk/>
            <pc:sldMk cId="2628804392" sldId="263"/>
            <ac:spMk id="23" creationId="{323517A0-B17A-750A-7ADD-053DE62E3B35}"/>
          </ac:spMkLst>
        </pc:spChg>
        <pc:spChg chg="add mod">
          <ac:chgData name="One Skill" userId="8d49c830ac36a521" providerId="LiveId" clId="{171AE5F7-2816-4A49-BEEA-A922A18B3A37}" dt="2024-04-04T13:27:31.851" v="3771" actId="1076"/>
          <ac:spMkLst>
            <pc:docMk/>
            <pc:sldMk cId="2628804392" sldId="263"/>
            <ac:spMk id="24" creationId="{116C8FE8-C6F1-4B81-BD9F-8F7DAE67AD63}"/>
          </ac:spMkLst>
        </pc:spChg>
        <pc:spChg chg="add mod">
          <ac:chgData name="One Skill" userId="8d49c830ac36a521" providerId="LiveId" clId="{171AE5F7-2816-4A49-BEEA-A922A18B3A37}" dt="2024-04-04T13:27:31.851" v="3771" actId="1076"/>
          <ac:spMkLst>
            <pc:docMk/>
            <pc:sldMk cId="2628804392" sldId="263"/>
            <ac:spMk id="25" creationId="{C243172D-71F6-04D3-1030-3A61B354F439}"/>
          </ac:spMkLst>
        </pc:spChg>
        <pc:spChg chg="del mod topLvl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25" creationId="{D9E5D1EF-46BB-2594-800D-3B8ECBC7548B}"/>
          </ac:spMkLst>
        </pc:spChg>
        <pc:spChg chg="add mod">
          <ac:chgData name="One Skill" userId="8d49c830ac36a521" providerId="LiveId" clId="{171AE5F7-2816-4A49-BEEA-A922A18B3A37}" dt="2024-04-04T13:27:31.851" v="3771" actId="1076"/>
          <ac:spMkLst>
            <pc:docMk/>
            <pc:sldMk cId="2628804392" sldId="263"/>
            <ac:spMk id="26" creationId="{0F9CE643-D4CF-1CB2-D428-34A64DD60E90}"/>
          </ac:spMkLst>
        </pc:spChg>
        <pc:spChg chg="del mod topLvl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26" creationId="{EEC4EF3E-6180-1DB1-3BCC-E18F962C2077}"/>
          </ac:spMkLst>
        </pc:spChg>
        <pc:spChg chg="del mod topLvl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27" creationId="{E822D185-F2CA-F257-B3E8-BF262FF3B6B6}"/>
          </ac:spMkLst>
        </pc:spChg>
        <pc:spChg chg="del mod topLvl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28" creationId="{FAB97E4D-681D-2050-113B-17955CB8DD11}"/>
          </ac:spMkLst>
        </pc:spChg>
        <pc:spChg chg="del mod topLvl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29" creationId="{0C3425F4-8788-2575-9F22-8233F6A96908}"/>
          </ac:spMkLst>
        </pc:spChg>
        <pc:spChg chg="del mod topLvl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30" creationId="{B9CD90A7-F8FA-3D26-5E9E-1A5D6924D6C9}"/>
          </ac:spMkLst>
        </pc:spChg>
        <pc:spChg chg="add mod">
          <ac:chgData name="One Skill" userId="8d49c830ac36a521" providerId="LiveId" clId="{171AE5F7-2816-4A49-BEEA-A922A18B3A37}" dt="2024-04-03T16:00:46.645" v="608" actId="571"/>
          <ac:spMkLst>
            <pc:docMk/>
            <pc:sldMk cId="2628804392" sldId="263"/>
            <ac:spMk id="48" creationId="{5FA0A637-AC91-C25E-74FA-4588CED26AA5}"/>
          </ac:spMkLst>
        </pc:spChg>
        <pc:spChg chg="add del mod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50" creationId="{CA19E1C2-6DC8-535A-3DF8-C2253FCAB09F}"/>
          </ac:spMkLst>
        </pc:spChg>
        <pc:spChg chg="add del mod">
          <ac:chgData name="One Skill" userId="8d49c830ac36a521" providerId="LiveId" clId="{171AE5F7-2816-4A49-BEEA-A922A18B3A37}" dt="2024-04-03T16:04:50.119" v="649" actId="478"/>
          <ac:spMkLst>
            <pc:docMk/>
            <pc:sldMk cId="2628804392" sldId="263"/>
            <ac:spMk id="56" creationId="{EEBF2A31-BA68-AC5A-3C05-F9763A693149}"/>
          </ac:spMkLst>
        </pc:spChg>
        <pc:spChg chg="add del mod">
          <ac:chgData name="One Skill" userId="8d49c830ac36a521" providerId="LiveId" clId="{171AE5F7-2816-4A49-BEEA-A922A18B3A37}" dt="2024-04-03T16:27:05.091" v="898" actId="478"/>
          <ac:spMkLst>
            <pc:docMk/>
            <pc:sldMk cId="2628804392" sldId="263"/>
            <ac:spMk id="68" creationId="{71331B1D-337C-E5D1-1574-30BBAAFEC6FD}"/>
          </ac:spMkLst>
        </pc:spChg>
        <pc:grpChg chg="add del mod">
          <ac:chgData name="One Skill" userId="8d49c830ac36a521" providerId="LiveId" clId="{171AE5F7-2816-4A49-BEEA-A922A18B3A37}" dt="2024-04-03T15:16:29.916" v="480" actId="165"/>
          <ac:grpSpMkLst>
            <pc:docMk/>
            <pc:sldMk cId="2628804392" sldId="263"/>
            <ac:grpSpMk id="2" creationId="{AA0B4CE5-F256-6A42-898E-F2ED564982B3}"/>
          </ac:grpSpMkLst>
        </pc:grpChg>
        <pc:grpChg chg="add del mod">
          <ac:chgData name="One Skill" userId="8d49c830ac36a521" providerId="LiveId" clId="{171AE5F7-2816-4A49-BEEA-A922A18B3A37}" dt="2024-04-03T15:16:29.916" v="480" actId="165"/>
          <ac:grpSpMkLst>
            <pc:docMk/>
            <pc:sldMk cId="2628804392" sldId="263"/>
            <ac:grpSpMk id="3" creationId="{546F2210-7847-F406-B682-73901C28E475}"/>
          </ac:grpSpMkLst>
        </pc:grpChg>
        <pc:grpChg chg="add del mod">
          <ac:chgData name="One Skill" userId="8d49c830ac36a521" providerId="LiveId" clId="{171AE5F7-2816-4A49-BEEA-A922A18B3A37}" dt="2024-04-03T15:19:12.863" v="514" actId="165"/>
          <ac:grpSpMkLst>
            <pc:docMk/>
            <pc:sldMk cId="2628804392" sldId="263"/>
            <ac:grpSpMk id="5" creationId="{4C4B32DF-A706-8F20-9745-B4D05BE4EB7D}"/>
          </ac:grpSpMkLst>
        </pc:grpChg>
        <pc:graphicFrameChg chg="add del mod modGraphic">
          <ac:chgData name="One Skill" userId="8d49c830ac36a521" providerId="LiveId" clId="{171AE5F7-2816-4A49-BEEA-A922A18B3A37}" dt="2024-04-04T06:16:43.356" v="1829" actId="21"/>
          <ac:graphicFrameMkLst>
            <pc:docMk/>
            <pc:sldMk cId="2628804392" sldId="263"/>
            <ac:graphicFrameMk id="5" creationId="{0153F1F5-5C18-9A19-742D-37E460207649}"/>
          </ac:graphicFrameMkLst>
        </pc:graphicFrameChg>
        <pc:graphicFrameChg chg="add del mod">
          <ac:chgData name="One Skill" userId="8d49c830ac36a521" providerId="LiveId" clId="{171AE5F7-2816-4A49-BEEA-A922A18B3A37}" dt="2024-04-04T06:08:11.390" v="1436" actId="478"/>
          <ac:graphicFrameMkLst>
            <pc:docMk/>
            <pc:sldMk cId="2628804392" sldId="263"/>
            <ac:graphicFrameMk id="13" creationId="{8297666C-423E-0946-082E-461DFC62B3D3}"/>
          </ac:graphicFrameMkLst>
        </pc:graphicFrameChg>
        <pc:picChg chg="add del mod">
          <ac:chgData name="One Skill" userId="8d49c830ac36a521" providerId="LiveId" clId="{171AE5F7-2816-4A49-BEEA-A922A18B3A37}" dt="2024-04-03T16:28:22.477" v="912" actId="27803"/>
          <ac:picMkLst>
            <pc:docMk/>
            <pc:sldMk cId="2628804392" sldId="263"/>
            <ac:picMk id="13" creationId="{C5C47DF7-2B2D-83EF-95A3-AC343A4799E1}"/>
          </ac:picMkLst>
        </pc:picChg>
        <pc:cxnChg chg="add del mod">
          <ac:chgData name="One Skill" userId="8d49c830ac36a521" providerId="LiveId" clId="{171AE5F7-2816-4A49-BEEA-A922A18B3A37}" dt="2024-04-03T16:04:50.119" v="649" actId="478"/>
          <ac:cxnSpMkLst>
            <pc:docMk/>
            <pc:sldMk cId="2628804392" sldId="263"/>
            <ac:cxnSpMk id="12" creationId="{56DFDE3C-2F41-71EA-C1B9-8C246DE4327A}"/>
          </ac:cxnSpMkLst>
        </pc:cxnChg>
        <pc:cxnChg chg="add del mod">
          <ac:chgData name="One Skill" userId="8d49c830ac36a521" providerId="LiveId" clId="{171AE5F7-2816-4A49-BEEA-A922A18B3A37}" dt="2024-04-03T16:04:50.119" v="649" actId="478"/>
          <ac:cxnSpMkLst>
            <pc:docMk/>
            <pc:sldMk cId="2628804392" sldId="263"/>
            <ac:cxnSpMk id="13" creationId="{7460E218-C513-4EE8-D786-6096B9D6540F}"/>
          </ac:cxnSpMkLst>
        </pc:cxnChg>
        <pc:cxnChg chg="add del mod">
          <ac:chgData name="One Skill" userId="8d49c830ac36a521" providerId="LiveId" clId="{171AE5F7-2816-4A49-BEEA-A922A18B3A37}" dt="2024-04-03T16:04:50.119" v="649" actId="478"/>
          <ac:cxnSpMkLst>
            <pc:docMk/>
            <pc:sldMk cId="2628804392" sldId="263"/>
            <ac:cxnSpMk id="16" creationId="{3F9B4276-AD59-144F-CC06-5AB97125C8D5}"/>
          </ac:cxnSpMkLst>
        </pc:cxnChg>
        <pc:cxnChg chg="add del mod">
          <ac:chgData name="One Skill" userId="8d49c830ac36a521" providerId="LiveId" clId="{171AE5F7-2816-4A49-BEEA-A922A18B3A37}" dt="2024-04-03T16:04:50.119" v="649" actId="478"/>
          <ac:cxnSpMkLst>
            <pc:docMk/>
            <pc:sldMk cId="2628804392" sldId="263"/>
            <ac:cxnSpMk id="31" creationId="{773E3445-2B77-FA76-058B-9773FF979D29}"/>
          </ac:cxnSpMkLst>
        </pc:cxnChg>
        <pc:cxnChg chg="add del mod">
          <ac:chgData name="One Skill" userId="8d49c830ac36a521" providerId="LiveId" clId="{171AE5F7-2816-4A49-BEEA-A922A18B3A37}" dt="2024-04-03T16:04:50.119" v="649" actId="478"/>
          <ac:cxnSpMkLst>
            <pc:docMk/>
            <pc:sldMk cId="2628804392" sldId="263"/>
            <ac:cxnSpMk id="51" creationId="{11A81777-F760-39D2-F257-1ECD7110164E}"/>
          </ac:cxnSpMkLst>
        </pc:cxnChg>
        <pc:cxnChg chg="add del mod">
          <ac:chgData name="One Skill" userId="8d49c830ac36a521" providerId="LiveId" clId="{171AE5F7-2816-4A49-BEEA-A922A18B3A37}" dt="2024-04-03T16:04:50.119" v="649" actId="478"/>
          <ac:cxnSpMkLst>
            <pc:docMk/>
            <pc:sldMk cId="2628804392" sldId="263"/>
            <ac:cxnSpMk id="57" creationId="{62908D19-ECF7-70FA-1095-EA7859889C34}"/>
          </ac:cxnSpMkLst>
        </pc:cxnChg>
      </pc:sldChg>
      <pc:sldChg chg="add del setBg">
        <pc:chgData name="One Skill" userId="8d49c830ac36a521" providerId="LiveId" clId="{171AE5F7-2816-4A49-BEEA-A922A18B3A37}" dt="2024-04-03T15:15:37.503" v="470"/>
        <pc:sldMkLst>
          <pc:docMk/>
          <pc:sldMk cId="3850852430" sldId="263"/>
        </pc:sldMkLst>
      </pc:sldChg>
      <pc:sldChg chg="add del">
        <pc:chgData name="One Skill" userId="8d49c830ac36a521" providerId="LiveId" clId="{171AE5F7-2816-4A49-BEEA-A922A18B3A37}" dt="2024-04-03T15:19:33.049" v="516" actId="47"/>
        <pc:sldMkLst>
          <pc:docMk/>
          <pc:sldMk cId="1666074842" sldId="264"/>
        </pc:sldMkLst>
      </pc:sldChg>
      <pc:sldChg chg="addSp delSp modSp new mod modTransition setBg delAnim modAnim replTag delTag">
        <pc:chgData name="One Skill" userId="8d49c830ac36a521" providerId="LiveId" clId="{171AE5F7-2816-4A49-BEEA-A922A18B3A37}" dt="2024-04-05T09:32:22.196" v="5500" actId="478"/>
        <pc:sldMkLst>
          <pc:docMk/>
          <pc:sldMk cId="2068103344" sldId="264"/>
        </pc:sldMkLst>
        <pc:spChg chg="add del mod">
          <ac:chgData name="One Skill" userId="8d49c830ac36a521" providerId="LiveId" clId="{171AE5F7-2816-4A49-BEEA-A922A18B3A37}" dt="2024-04-03T16:10:50.136" v="720" actId="478"/>
          <ac:spMkLst>
            <pc:docMk/>
            <pc:sldMk cId="2068103344" sldId="264"/>
            <ac:spMk id="2" creationId="{67965DE8-BE60-889E-DF3E-B35CA4EFCFBA}"/>
          </ac:spMkLst>
        </pc:spChg>
        <pc:spChg chg="add del mod">
          <ac:chgData name="One Skill" userId="8d49c830ac36a521" providerId="LiveId" clId="{171AE5F7-2816-4A49-BEEA-A922A18B3A37}" dt="2024-04-04T13:55:43.313" v="5075" actId="478"/>
          <ac:spMkLst>
            <pc:docMk/>
            <pc:sldMk cId="2068103344" sldId="264"/>
            <ac:spMk id="2" creationId="{72C70D22-B4C8-7F30-27B1-B438EE865D20}"/>
          </ac:spMkLst>
        </pc:spChg>
        <pc:spChg chg="add del mod ord">
          <ac:chgData name="One Skill" userId="8d49c830ac36a521" providerId="LiveId" clId="{171AE5F7-2816-4A49-BEEA-A922A18B3A37}" dt="2024-04-05T09:02:00.701" v="5188" actId="478"/>
          <ac:spMkLst>
            <pc:docMk/>
            <pc:sldMk cId="2068103344" sldId="264"/>
            <ac:spMk id="2" creationId="{79C400FC-DEBC-3B02-1D8B-780087A27314}"/>
          </ac:spMkLst>
        </pc:spChg>
        <pc:spChg chg="add del mod">
          <ac:chgData name="One Skill" userId="8d49c830ac36a521" providerId="LiveId" clId="{171AE5F7-2816-4A49-BEEA-A922A18B3A37}" dt="2024-04-05T09:01:59.761" v="5187" actId="478"/>
          <ac:spMkLst>
            <pc:docMk/>
            <pc:sldMk cId="2068103344" sldId="264"/>
            <ac:spMk id="3" creationId="{279416DE-7F77-8C4A-6EA2-E5B4D148C391}"/>
          </ac:spMkLst>
        </pc:spChg>
        <pc:spChg chg="add del mod">
          <ac:chgData name="One Skill" userId="8d49c830ac36a521" providerId="LiveId" clId="{171AE5F7-2816-4A49-BEEA-A922A18B3A37}" dt="2024-04-04T06:13:43.208" v="1615" actId="478"/>
          <ac:spMkLst>
            <pc:docMk/>
            <pc:sldMk cId="2068103344" sldId="264"/>
            <ac:spMk id="3" creationId="{4A9CB9E8-3C89-5E74-1002-66ACE00CCD15}"/>
          </ac:spMkLst>
        </pc:spChg>
        <pc:spChg chg="add del mod">
          <ac:chgData name="One Skill" userId="8d49c830ac36a521" providerId="LiveId" clId="{171AE5F7-2816-4A49-BEEA-A922A18B3A37}" dt="2024-04-03T16:10:50.136" v="720" actId="478"/>
          <ac:spMkLst>
            <pc:docMk/>
            <pc:sldMk cId="2068103344" sldId="264"/>
            <ac:spMk id="3" creationId="{C6C356E4-63E7-E0E6-E729-4CAD51F96AB4}"/>
          </ac:spMkLst>
        </pc:spChg>
        <pc:spChg chg="add del mod">
          <ac:chgData name="One Skill" userId="8d49c830ac36a521" providerId="LiveId" clId="{171AE5F7-2816-4A49-BEEA-A922A18B3A37}" dt="2024-04-03T16:10:50.136" v="720" actId="478"/>
          <ac:spMkLst>
            <pc:docMk/>
            <pc:sldMk cId="2068103344" sldId="264"/>
            <ac:spMk id="4" creationId="{8CABC151-503D-DDB4-E3DB-696FA099AEB6}"/>
          </ac:spMkLst>
        </pc:spChg>
        <pc:spChg chg="add del mod">
          <ac:chgData name="One Skill" userId="8d49c830ac36a521" providerId="LiveId" clId="{171AE5F7-2816-4A49-BEEA-A922A18B3A37}" dt="2024-04-03T16:10:50.136" v="720" actId="478"/>
          <ac:spMkLst>
            <pc:docMk/>
            <pc:sldMk cId="2068103344" sldId="264"/>
            <ac:spMk id="5" creationId="{9D6A6035-AE12-F400-8F47-97B16CF17B0E}"/>
          </ac:spMkLst>
        </pc:spChg>
        <pc:spChg chg="add del mod">
          <ac:chgData name="One Skill" userId="8d49c830ac36a521" providerId="LiveId" clId="{171AE5F7-2816-4A49-BEEA-A922A18B3A37}" dt="2024-04-04T13:57:01.962" v="5096" actId="21"/>
          <ac:spMkLst>
            <pc:docMk/>
            <pc:sldMk cId="2068103344" sldId="264"/>
            <ac:spMk id="5" creationId="{CFC86DE5-546E-C527-5C83-C31972FB2428}"/>
          </ac:spMkLst>
        </pc:spChg>
        <pc:spChg chg="add del mod">
          <ac:chgData name="One Skill" userId="8d49c830ac36a521" providerId="LiveId" clId="{171AE5F7-2816-4A49-BEEA-A922A18B3A37}" dt="2024-04-03T16:10:50.136" v="720" actId="478"/>
          <ac:spMkLst>
            <pc:docMk/>
            <pc:sldMk cId="2068103344" sldId="264"/>
            <ac:spMk id="6" creationId="{21507D67-C01C-8B3F-0934-66B7125AE3D8}"/>
          </ac:spMkLst>
        </pc:spChg>
        <pc:spChg chg="add del mod">
          <ac:chgData name="One Skill" userId="8d49c830ac36a521" providerId="LiveId" clId="{171AE5F7-2816-4A49-BEEA-A922A18B3A37}" dt="2024-04-03T16:10:50.136" v="720" actId="478"/>
          <ac:spMkLst>
            <pc:docMk/>
            <pc:sldMk cId="2068103344" sldId="264"/>
            <ac:spMk id="7" creationId="{4A7A456A-4D3D-A20B-1FF9-2B8AB3380210}"/>
          </ac:spMkLst>
        </pc:spChg>
        <pc:spChg chg="add del mod">
          <ac:chgData name="One Skill" userId="8d49c830ac36a521" providerId="LiveId" clId="{171AE5F7-2816-4A49-BEEA-A922A18B3A37}" dt="2024-04-03T16:10:50.136" v="720" actId="478"/>
          <ac:spMkLst>
            <pc:docMk/>
            <pc:sldMk cId="2068103344" sldId="264"/>
            <ac:spMk id="8" creationId="{C5E6C09B-5764-589E-51E4-83B7D4CA60DA}"/>
          </ac:spMkLst>
        </pc:spChg>
        <pc:spChg chg="add del mod">
          <ac:chgData name="One Skill" userId="8d49c830ac36a521" providerId="LiveId" clId="{171AE5F7-2816-4A49-BEEA-A922A18B3A37}" dt="2024-04-03T16:10:50.136" v="720" actId="478"/>
          <ac:spMkLst>
            <pc:docMk/>
            <pc:sldMk cId="2068103344" sldId="264"/>
            <ac:spMk id="9" creationId="{22BA18D9-C3D1-2A8C-74C7-8229AF4071AA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0" creationId="{9D03ADCB-65CA-F790-2B6E-47295CD52A5C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1" creationId="{271A5570-1DF5-99BC-C9EB-1104EBAC9AAC}"/>
          </ac:spMkLst>
        </pc:spChg>
        <pc:spChg chg="add del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2" creationId="{6BEDD325-6FED-F63C-833B-05CD8089FC7B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3" creationId="{C2C4C8BC-94E3-1F6D-2275-D96E9B1DE365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4" creationId="{8A36E2AB-E1E2-FE68-FE10-D7F23E309EEF}"/>
          </ac:spMkLst>
        </pc:spChg>
        <pc:spChg chg="add del mod topLvl">
          <ac:chgData name="One Skill" userId="8d49c830ac36a521" providerId="LiveId" clId="{171AE5F7-2816-4A49-BEEA-A922A18B3A37}" dt="2024-04-04T13:12:56.390" v="3294" actId="478"/>
          <ac:spMkLst>
            <pc:docMk/>
            <pc:sldMk cId="2068103344" sldId="264"/>
            <ac:spMk id="19" creationId="{9EABA179-34CC-EC6A-892B-558F7D0DFB63}"/>
          </ac:spMkLst>
        </pc:spChg>
        <pc:spChg chg="add del mod">
          <ac:chgData name="One Skill" userId="8d49c830ac36a521" providerId="LiveId" clId="{171AE5F7-2816-4A49-BEEA-A922A18B3A37}" dt="2024-04-05T09:19:49.402" v="5395" actId="478"/>
          <ac:spMkLst>
            <pc:docMk/>
            <pc:sldMk cId="2068103344" sldId="264"/>
            <ac:spMk id="20" creationId="{CFC86DE5-546E-C527-5C83-C31972FB2428}"/>
          </ac:spMkLst>
        </pc:spChg>
        <pc:spChg chg="add del mod topLvl">
          <ac:chgData name="One Skill" userId="8d49c830ac36a521" providerId="LiveId" clId="{171AE5F7-2816-4A49-BEEA-A922A18B3A37}" dt="2024-04-04T13:12:57.580" v="3295" actId="478"/>
          <ac:spMkLst>
            <pc:docMk/>
            <pc:sldMk cId="2068103344" sldId="264"/>
            <ac:spMk id="21" creationId="{A55F656B-6934-AFB2-EDA7-13A91A9EA4D3}"/>
          </ac:spMkLst>
        </pc:spChg>
        <pc:spChg chg="add del mod">
          <ac:chgData name="One Skill" userId="8d49c830ac36a521" providerId="LiveId" clId="{171AE5F7-2816-4A49-BEEA-A922A18B3A37}" dt="2024-04-03T16:18:57.626" v="863" actId="478"/>
          <ac:spMkLst>
            <pc:docMk/>
            <pc:sldMk cId="2068103344" sldId="264"/>
            <ac:spMk id="23" creationId="{B6DB8FBA-C7B9-4E74-0FFC-DD45DBEE2E23}"/>
          </ac:spMkLst>
        </pc:spChg>
        <pc:spChg chg="add mod topLvl">
          <ac:chgData name="One Skill" userId="8d49c830ac36a521" providerId="LiveId" clId="{171AE5F7-2816-4A49-BEEA-A922A18B3A37}" dt="2024-04-03T16:19:05.396" v="873" actId="165"/>
          <ac:spMkLst>
            <pc:docMk/>
            <pc:sldMk cId="2068103344" sldId="264"/>
            <ac:spMk id="24" creationId="{339EDF6C-4D5D-CA07-A9A7-336C3F6C4E0D}"/>
          </ac:spMkLst>
        </pc:spChg>
        <pc:spChg chg="add mod topLvl">
          <ac:chgData name="One Skill" userId="8d49c830ac36a521" providerId="LiveId" clId="{171AE5F7-2816-4A49-BEEA-A922A18B3A37}" dt="2024-04-03T16:19:05.396" v="873" actId="165"/>
          <ac:spMkLst>
            <pc:docMk/>
            <pc:sldMk cId="2068103344" sldId="264"/>
            <ac:spMk id="25" creationId="{5F20203C-04CC-5C00-8141-0370ECEBC79D}"/>
          </ac:spMkLst>
        </pc:spChg>
        <pc:spChg chg="add mod topLvl">
          <ac:chgData name="One Skill" userId="8d49c830ac36a521" providerId="LiveId" clId="{171AE5F7-2816-4A49-BEEA-A922A18B3A37}" dt="2024-04-03T16:19:05.396" v="873" actId="165"/>
          <ac:spMkLst>
            <pc:docMk/>
            <pc:sldMk cId="2068103344" sldId="264"/>
            <ac:spMk id="26" creationId="{581CC26D-B6F2-4A83-6F49-59B03096992C}"/>
          </ac:spMkLst>
        </pc:spChg>
        <pc:spChg chg="add mod topLvl">
          <ac:chgData name="One Skill" userId="8d49c830ac36a521" providerId="LiveId" clId="{171AE5F7-2816-4A49-BEEA-A922A18B3A37}" dt="2024-04-03T16:19:05.396" v="873" actId="165"/>
          <ac:spMkLst>
            <pc:docMk/>
            <pc:sldMk cId="2068103344" sldId="264"/>
            <ac:spMk id="27" creationId="{B6959548-1F51-0FD1-ABE4-B3B057E6626E}"/>
          </ac:spMkLst>
        </pc:spChg>
        <pc:spChg chg="add mod topLvl">
          <ac:chgData name="One Skill" userId="8d49c830ac36a521" providerId="LiveId" clId="{171AE5F7-2816-4A49-BEEA-A922A18B3A37}" dt="2024-04-03T16:19:05.396" v="873" actId="165"/>
          <ac:spMkLst>
            <pc:docMk/>
            <pc:sldMk cId="2068103344" sldId="264"/>
            <ac:spMk id="28" creationId="{6813CB65-52EB-0F96-8CAB-3FB44663F497}"/>
          </ac:spMkLst>
        </pc:spChg>
        <pc:spChg chg="add mod topLvl">
          <ac:chgData name="One Skill" userId="8d49c830ac36a521" providerId="LiveId" clId="{171AE5F7-2816-4A49-BEEA-A922A18B3A37}" dt="2024-04-03T16:19:05.396" v="873" actId="165"/>
          <ac:spMkLst>
            <pc:docMk/>
            <pc:sldMk cId="2068103344" sldId="264"/>
            <ac:spMk id="29" creationId="{07EAF4C1-AF66-843B-5616-C3400C80B3FA}"/>
          </ac:spMkLst>
        </pc:spChg>
        <pc:spChg chg="add mod topLvl">
          <ac:chgData name="One Skill" userId="8d49c830ac36a521" providerId="LiveId" clId="{171AE5F7-2816-4A49-BEEA-A922A18B3A37}" dt="2024-04-03T16:19:05.396" v="873" actId="165"/>
          <ac:spMkLst>
            <pc:docMk/>
            <pc:sldMk cId="2068103344" sldId="264"/>
            <ac:spMk id="30" creationId="{75D7BE18-14BB-E9C1-D1A9-1F2DFA1418AF}"/>
          </ac:spMkLst>
        </pc:spChg>
        <pc:spChg chg="add mod ord">
          <ac:chgData name="One Skill" userId="8d49c830ac36a521" providerId="LiveId" clId="{171AE5F7-2816-4A49-BEEA-A922A18B3A37}" dt="2024-04-04T13:56:55.890" v="5094" actId="12789"/>
          <ac:spMkLst>
            <pc:docMk/>
            <pc:sldMk cId="2068103344" sldId="264"/>
            <ac:spMk id="31" creationId="{F7CE6012-633D-36B5-A865-AEBD20CD2467}"/>
          </ac:spMkLst>
        </pc:spChg>
        <pc:spChg chg="mod">
          <ac:chgData name="One Skill" userId="8d49c830ac36a521" providerId="LiveId" clId="{171AE5F7-2816-4A49-BEEA-A922A18B3A37}" dt="2024-04-05T09:16:16.105" v="5393" actId="20577"/>
          <ac:spMkLst>
            <pc:docMk/>
            <pc:sldMk cId="2068103344" sldId="264"/>
            <ac:spMk id="34" creationId="{24E2FFB3-A1C5-F384-B34C-4F8059DDEA7F}"/>
          </ac:spMkLst>
        </pc:spChg>
        <pc:spChg chg="add mod">
          <ac:chgData name="One Skill" userId="8d49c830ac36a521" providerId="LiveId" clId="{171AE5F7-2816-4A49-BEEA-A922A18B3A37}" dt="2024-04-04T06:16:19.033" v="1825"/>
          <ac:spMkLst>
            <pc:docMk/>
            <pc:sldMk cId="2068103344" sldId="264"/>
            <ac:spMk id="51" creationId="{DF3BE6E3-42D8-8594-DDB5-BB1F08D59BF7}"/>
          </ac:spMkLst>
        </pc:spChg>
        <pc:spChg chg="add del mod ord topLvl">
          <ac:chgData name="One Skill" userId="8d49c830ac36a521" providerId="LiveId" clId="{171AE5F7-2816-4A49-BEEA-A922A18B3A37}" dt="2024-04-04T13:06:51.154" v="3233" actId="478"/>
          <ac:spMkLst>
            <pc:docMk/>
            <pc:sldMk cId="2068103344" sldId="264"/>
            <ac:spMk id="52" creationId="{60FDA4F1-E6F9-F24A-A8A5-967AC7B32108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53" creationId="{967AE0EB-D67C-A393-D786-D33215B01E7D}"/>
          </ac:spMkLst>
        </pc:spChg>
        <pc:spChg chg="add del mod">
          <ac:chgData name="One Skill" userId="8d49c830ac36a521" providerId="LiveId" clId="{171AE5F7-2816-4A49-BEEA-A922A18B3A37}" dt="2024-04-04T06:25:01.174" v="1973" actId="478"/>
          <ac:spMkLst>
            <pc:docMk/>
            <pc:sldMk cId="2068103344" sldId="264"/>
            <ac:spMk id="61" creationId="{C0EBCB75-F92C-813A-5B53-2D2E71DFA099}"/>
          </ac:spMkLst>
        </pc:spChg>
        <pc:spChg chg="add del mod">
          <ac:chgData name="One Skill" userId="8d49c830ac36a521" providerId="LiveId" clId="{171AE5F7-2816-4A49-BEEA-A922A18B3A37}" dt="2024-04-04T06:24:54.470" v="1970" actId="478"/>
          <ac:spMkLst>
            <pc:docMk/>
            <pc:sldMk cId="2068103344" sldId="264"/>
            <ac:spMk id="62" creationId="{49EF55E5-1B8E-437A-E093-529BCF90DDD8}"/>
          </ac:spMkLst>
        </pc:spChg>
        <pc:spChg chg="add del mod">
          <ac:chgData name="One Skill" userId="8d49c830ac36a521" providerId="LiveId" clId="{171AE5F7-2816-4A49-BEEA-A922A18B3A37}" dt="2024-04-04T06:24:55.862" v="1971" actId="478"/>
          <ac:spMkLst>
            <pc:docMk/>
            <pc:sldMk cId="2068103344" sldId="264"/>
            <ac:spMk id="63" creationId="{618F7008-F9F9-6903-81E0-D3971F90E77F}"/>
          </ac:spMkLst>
        </pc:spChg>
        <pc:spChg chg="add del mod">
          <ac:chgData name="One Skill" userId="8d49c830ac36a521" providerId="LiveId" clId="{171AE5F7-2816-4A49-BEEA-A922A18B3A37}" dt="2024-04-04T06:24:59.304" v="1972" actId="478"/>
          <ac:spMkLst>
            <pc:docMk/>
            <pc:sldMk cId="2068103344" sldId="264"/>
            <ac:spMk id="64" creationId="{952E400D-6425-03CA-AC93-FB67B5FFBF16}"/>
          </ac:spMkLst>
        </pc:spChg>
        <pc:spChg chg="add del mod ord">
          <ac:chgData name="One Skill" userId="8d49c830ac36a521" providerId="LiveId" clId="{171AE5F7-2816-4A49-BEEA-A922A18B3A37}" dt="2024-04-04T12:04:25.384" v="2128" actId="478"/>
          <ac:spMkLst>
            <pc:docMk/>
            <pc:sldMk cId="2068103344" sldId="264"/>
            <ac:spMk id="65" creationId="{9221591D-6175-2B6A-C348-C62CA25CFF6B}"/>
          </ac:spMkLst>
        </pc:spChg>
        <pc:spChg chg="add del mod">
          <ac:chgData name="One Skill" userId="8d49c830ac36a521" providerId="LiveId" clId="{171AE5F7-2816-4A49-BEEA-A922A18B3A37}" dt="2024-04-04T12:01:31.313" v="2110" actId="478"/>
          <ac:spMkLst>
            <pc:docMk/>
            <pc:sldMk cId="2068103344" sldId="264"/>
            <ac:spMk id="83" creationId="{15DA019A-A6D8-8060-38E9-F7311ADCEA7A}"/>
          </ac:spMkLst>
        </pc:spChg>
        <pc:spChg chg="add del mod">
          <ac:chgData name="One Skill" userId="8d49c830ac36a521" providerId="LiveId" clId="{171AE5F7-2816-4A49-BEEA-A922A18B3A37}" dt="2024-04-04T12:11:15.064" v="2191" actId="478"/>
          <ac:spMkLst>
            <pc:docMk/>
            <pc:sldMk cId="2068103344" sldId="264"/>
            <ac:spMk id="84" creationId="{B4248AA6-4115-48DB-6D0E-C1675033AC0D}"/>
          </ac:spMkLst>
        </pc:spChg>
        <pc:spChg chg="add mod ord">
          <ac:chgData name="One Skill" userId="8d49c830ac36a521" providerId="LiveId" clId="{171AE5F7-2816-4A49-BEEA-A922A18B3A37}" dt="2024-04-05T09:22:37.402" v="5400" actId="1076"/>
          <ac:spMkLst>
            <pc:docMk/>
            <pc:sldMk cId="2068103344" sldId="264"/>
            <ac:spMk id="85" creationId="{42B6EAED-E9AA-51E6-99E3-363AEA24E3B9}"/>
          </ac:spMkLst>
        </pc:spChg>
        <pc:spChg chg="add del mod">
          <ac:chgData name="One Skill" userId="8d49c830ac36a521" providerId="LiveId" clId="{171AE5F7-2816-4A49-BEEA-A922A18B3A37}" dt="2024-04-04T12:23:57.011" v="2689" actId="478"/>
          <ac:spMkLst>
            <pc:docMk/>
            <pc:sldMk cId="2068103344" sldId="264"/>
            <ac:spMk id="86" creationId="{C0DC7086-13CF-B2D4-7F17-586D78188366}"/>
          </ac:spMkLst>
        </pc:spChg>
        <pc:spChg chg="add del mod">
          <ac:chgData name="One Skill" userId="8d49c830ac36a521" providerId="LiveId" clId="{171AE5F7-2816-4A49-BEEA-A922A18B3A37}" dt="2024-04-04T12:55:29.470" v="2969" actId="571"/>
          <ac:spMkLst>
            <pc:docMk/>
            <pc:sldMk cId="2068103344" sldId="264"/>
            <ac:spMk id="103" creationId="{5EE48B3B-5194-D39A-1F00-209C52BB5461}"/>
          </ac:spMkLst>
        </pc:spChg>
        <pc:spChg chg="add del">
          <ac:chgData name="One Skill" userId="8d49c830ac36a521" providerId="LiveId" clId="{171AE5F7-2816-4A49-BEEA-A922A18B3A37}" dt="2024-04-04T13:02:19.502" v="3012" actId="478"/>
          <ac:spMkLst>
            <pc:docMk/>
            <pc:sldMk cId="2068103344" sldId="264"/>
            <ac:spMk id="124" creationId="{4150F94E-2EFA-C771-8591-842B339CD1A3}"/>
          </ac:spMkLst>
        </pc:spChg>
        <pc:spChg chg="add del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25" creationId="{6E8C7974-4E64-FC78-071F-D3808DBD6ADD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26" creationId="{B5AB5BBC-B96C-9484-7F77-31F212306A31}"/>
          </ac:spMkLst>
        </pc:spChg>
        <pc:spChg chg="add del mod">
          <ac:chgData name="One Skill" userId="8d49c830ac36a521" providerId="LiveId" clId="{171AE5F7-2816-4A49-BEEA-A922A18B3A37}" dt="2024-04-04T13:07:33.862" v="3244" actId="478"/>
          <ac:spMkLst>
            <pc:docMk/>
            <pc:sldMk cId="2068103344" sldId="264"/>
            <ac:spMk id="133" creationId="{085CFFBF-875A-B2EE-6160-18BA8EEC2F7F}"/>
          </ac:spMkLst>
        </pc:spChg>
        <pc:spChg chg="add del mod">
          <ac:chgData name="One Skill" userId="8d49c830ac36a521" providerId="LiveId" clId="{171AE5F7-2816-4A49-BEEA-A922A18B3A37}" dt="2024-04-04T13:15:29.423" v="3322" actId="478"/>
          <ac:spMkLst>
            <pc:docMk/>
            <pc:sldMk cId="2068103344" sldId="264"/>
            <ac:spMk id="135" creationId="{635A57E9-D4AA-28B2-354E-3157C35EB18A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36" creationId="{CAA29254-1958-182D-CC14-E7295B3CCCE6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37" creationId="{8F0385BD-7F04-0416-12D2-8DAFFF361D20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38" creationId="{92E83AF5-4CDE-1B3F-4AC0-D13D6F3FF70D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39" creationId="{4C494A11-0591-1F7C-03A0-0EEFF58903A7}"/>
          </ac:spMkLst>
        </pc:spChg>
        <pc:spChg chg="add mod topLvl">
          <ac:chgData name="One Skill" userId="8d49c830ac36a521" providerId="LiveId" clId="{171AE5F7-2816-4A49-BEEA-A922A18B3A37}" dt="2024-04-05T09:28:17.343" v="5474" actId="164"/>
          <ac:spMkLst>
            <pc:docMk/>
            <pc:sldMk cId="2068103344" sldId="264"/>
            <ac:spMk id="140" creationId="{02A9E594-6EBF-A4CA-E8A8-3C5CCD241F10}"/>
          </ac:spMkLst>
        </pc:spChg>
        <pc:grpChg chg="add del mod">
          <ac:chgData name="One Skill" userId="8d49c830ac36a521" providerId="LiveId" clId="{171AE5F7-2816-4A49-BEEA-A922A18B3A37}" dt="2024-04-05T09:27:24.812" v="5458" actId="165"/>
          <ac:grpSpMkLst>
            <pc:docMk/>
            <pc:sldMk cId="2068103344" sldId="264"/>
            <ac:grpSpMk id="19" creationId="{A510FA44-4D54-9CD4-E147-3A3EB225DE13}"/>
          </ac:grpSpMkLst>
        </pc:grpChg>
        <pc:grpChg chg="add del mod">
          <ac:chgData name="One Skill" userId="8d49c830ac36a521" providerId="LiveId" clId="{171AE5F7-2816-4A49-BEEA-A922A18B3A37}" dt="2024-04-03T16:03:57.265" v="646" actId="165"/>
          <ac:grpSpMkLst>
            <pc:docMk/>
            <pc:sldMk cId="2068103344" sldId="264"/>
            <ac:grpSpMk id="30" creationId="{847C4734-3EA4-B1ED-D4D4-4C0C331D0BA9}"/>
          </ac:grpSpMkLst>
        </pc:grpChg>
        <pc:grpChg chg="add del mod">
          <ac:chgData name="One Skill" userId="8d49c830ac36a521" providerId="LiveId" clId="{171AE5F7-2816-4A49-BEEA-A922A18B3A37}" dt="2024-04-03T16:19:05.396" v="873" actId="165"/>
          <ac:grpSpMkLst>
            <pc:docMk/>
            <pc:sldMk cId="2068103344" sldId="264"/>
            <ac:grpSpMk id="32" creationId="{A82777D4-86E2-0B3A-5E72-A2F809E7AA76}"/>
          </ac:grpSpMkLst>
        </pc:grpChg>
        <pc:grpChg chg="add mod">
          <ac:chgData name="One Skill" userId="8d49c830ac36a521" providerId="LiveId" clId="{171AE5F7-2816-4A49-BEEA-A922A18B3A37}" dt="2024-04-05T09:28:17.343" v="5474" actId="164"/>
          <ac:grpSpMkLst>
            <pc:docMk/>
            <pc:sldMk cId="2068103344" sldId="264"/>
            <ac:grpSpMk id="35" creationId="{0EA5D24F-D95F-7547-B64A-A439C56BF492}"/>
          </ac:grpSpMkLst>
        </pc:grpChg>
        <pc:grpChg chg="add del mod">
          <ac:chgData name="One Skill" userId="8d49c830ac36a521" providerId="LiveId" clId="{171AE5F7-2816-4A49-BEEA-A922A18B3A37}" dt="2024-04-04T06:14:25.856" v="1629" actId="165"/>
          <ac:grpSpMkLst>
            <pc:docMk/>
            <pc:sldMk cId="2068103344" sldId="264"/>
            <ac:grpSpMk id="49" creationId="{16B4466D-7979-3808-3800-207E5D15B22B}"/>
          </ac:grpSpMkLst>
        </pc:grpChg>
        <pc:grpChg chg="add del mod topLvl">
          <ac:chgData name="One Skill" userId="8d49c830ac36a521" providerId="LiveId" clId="{171AE5F7-2816-4A49-BEEA-A922A18B3A37}" dt="2024-04-04T13:04:34.402" v="3208" actId="165"/>
          <ac:grpSpMkLst>
            <pc:docMk/>
            <pc:sldMk cId="2068103344" sldId="264"/>
            <ac:grpSpMk id="54" creationId="{E31E0082-EF72-35E5-BACB-A43480B623B0}"/>
          </ac:grpSpMkLst>
        </pc:grpChg>
        <pc:grpChg chg="add del mod">
          <ac:chgData name="One Skill" userId="8d49c830ac36a521" providerId="LiveId" clId="{171AE5F7-2816-4A49-BEEA-A922A18B3A37}" dt="2024-04-04T12:54:12.780" v="2942" actId="165"/>
          <ac:grpSpMkLst>
            <pc:docMk/>
            <pc:sldMk cId="2068103344" sldId="264"/>
            <ac:grpSpMk id="101" creationId="{37642B60-05C5-649A-ADF1-49BEE77A7F9B}"/>
          </ac:grpSpMkLst>
        </pc:grpChg>
        <pc:grpChg chg="add del mod">
          <ac:chgData name="One Skill" userId="8d49c830ac36a521" providerId="LiveId" clId="{171AE5F7-2816-4A49-BEEA-A922A18B3A37}" dt="2024-04-04T12:58:00.329" v="2998" actId="165"/>
          <ac:grpSpMkLst>
            <pc:docMk/>
            <pc:sldMk cId="2068103344" sldId="264"/>
            <ac:grpSpMk id="122" creationId="{A7D19136-A9B4-560F-E40B-1EDBF2879335}"/>
          </ac:grpSpMkLst>
        </pc:grpChg>
        <pc:grpChg chg="add del mod">
          <ac:chgData name="One Skill" userId="8d49c830ac36a521" providerId="LiveId" clId="{171AE5F7-2816-4A49-BEEA-A922A18B3A37}" dt="2024-04-04T13:18:07.638" v="3333" actId="165"/>
          <ac:grpSpMkLst>
            <pc:docMk/>
            <pc:sldMk cId="2068103344" sldId="264"/>
            <ac:grpSpMk id="141" creationId="{5632C519-8738-25AA-7A06-83C9A33CA8E9}"/>
          </ac:grpSpMkLst>
        </pc:grpChg>
        <pc:grpChg chg="add del mod">
          <ac:chgData name="One Skill" userId="8d49c830ac36a521" providerId="LiveId" clId="{171AE5F7-2816-4A49-BEEA-A922A18B3A37}" dt="2024-04-05T09:07:20.829" v="5318" actId="165"/>
          <ac:grpSpMkLst>
            <pc:docMk/>
            <pc:sldMk cId="2068103344" sldId="264"/>
            <ac:grpSpMk id="152" creationId="{CE9D784E-C8EB-730A-622A-8537C62B9785}"/>
          </ac:grpSpMkLst>
        </pc:grpChg>
        <pc:graphicFrameChg chg="add mod topLvl modGraphic">
          <ac:chgData name="One Skill" userId="8d49c830ac36a521" providerId="LiveId" clId="{171AE5F7-2816-4A49-BEEA-A922A18B3A37}" dt="2024-04-05T09:28:17.343" v="5474" actId="164"/>
          <ac:graphicFrameMkLst>
            <pc:docMk/>
            <pc:sldMk cId="2068103344" sldId="264"/>
            <ac:graphicFrameMk id="7" creationId="{4E206024-949A-FEA2-13B7-3ADF1E0FEDDF}"/>
          </ac:graphicFrameMkLst>
        </pc:graphicFrameChg>
        <pc:graphicFrameChg chg="add mod topLvl modGraphic">
          <ac:chgData name="One Skill" userId="8d49c830ac36a521" providerId="LiveId" clId="{171AE5F7-2816-4A49-BEEA-A922A18B3A37}" dt="2024-04-05T09:28:17.343" v="5474" actId="164"/>
          <ac:graphicFrameMkLst>
            <pc:docMk/>
            <pc:sldMk cId="2068103344" sldId="264"/>
            <ac:graphicFrameMk id="9" creationId="{941A417C-6AE3-98F1-1459-39EEFE9CFC6E}"/>
          </ac:graphicFrameMkLst>
        </pc:graphicFrameChg>
        <pc:graphicFrameChg chg="add del mod modGraphic">
          <ac:chgData name="One Skill" userId="8d49c830ac36a521" providerId="LiveId" clId="{171AE5F7-2816-4A49-BEEA-A922A18B3A37}" dt="2024-04-04T12:41:32.852" v="2805" actId="478"/>
          <ac:graphicFrameMkLst>
            <pc:docMk/>
            <pc:sldMk cId="2068103344" sldId="264"/>
            <ac:graphicFrameMk id="82" creationId="{D89678BB-F2C5-FA81-005F-B47AC5DF30FA}"/>
          </ac:graphicFrameMkLst>
        </pc:graphicFrameChg>
        <pc:graphicFrameChg chg="add del modGraphic">
          <ac:chgData name="One Skill" userId="8d49c830ac36a521" providerId="LiveId" clId="{171AE5F7-2816-4A49-BEEA-A922A18B3A37}" dt="2024-04-04T12:30:23.400" v="2760" actId="478"/>
          <ac:graphicFrameMkLst>
            <pc:docMk/>
            <pc:sldMk cId="2068103344" sldId="264"/>
            <ac:graphicFrameMk id="88" creationId="{B6B93B05-55A1-6E37-E778-008BDF4A5D0B}"/>
          </ac:graphicFrameMkLst>
        </pc:graphicFrameChg>
        <pc:graphicFrameChg chg="add del modGraphic">
          <ac:chgData name="One Skill" userId="8d49c830ac36a521" providerId="LiveId" clId="{171AE5F7-2816-4A49-BEEA-A922A18B3A37}" dt="2024-04-04T12:30:44.690" v="2764" actId="478"/>
          <ac:graphicFrameMkLst>
            <pc:docMk/>
            <pc:sldMk cId="2068103344" sldId="264"/>
            <ac:graphicFrameMk id="90" creationId="{7C62934F-11D5-EA93-AAD7-D5111C318BBD}"/>
          </ac:graphicFrameMkLst>
        </pc:graphicFrameChg>
        <pc:graphicFrameChg chg="add mod topLvl modGraphic">
          <ac:chgData name="One Skill" userId="8d49c830ac36a521" providerId="LiveId" clId="{171AE5F7-2816-4A49-BEEA-A922A18B3A37}" dt="2024-04-05T09:28:17.343" v="5474" actId="164"/>
          <ac:graphicFrameMkLst>
            <pc:docMk/>
            <pc:sldMk cId="2068103344" sldId="264"/>
            <ac:graphicFrameMk id="92" creationId="{DCFB7C7D-0F59-38BD-8F1F-62150A5FB115}"/>
          </ac:graphicFrameMkLst>
        </pc:graphicFrameChg>
        <pc:graphicFrameChg chg="add mod topLvl modGraphic">
          <ac:chgData name="One Skill" userId="8d49c830ac36a521" providerId="LiveId" clId="{171AE5F7-2816-4A49-BEEA-A922A18B3A37}" dt="2024-04-05T09:28:17.343" v="5474" actId="164"/>
          <ac:graphicFrameMkLst>
            <pc:docMk/>
            <pc:sldMk cId="2068103344" sldId="264"/>
            <ac:graphicFrameMk id="94" creationId="{AE6673A4-3DA9-A92D-8B44-813BDAC33AE1}"/>
          </ac:graphicFrameMkLst>
        </pc:graphicFrameChg>
        <pc:graphicFrameChg chg="add del mod">
          <ac:chgData name="One Skill" userId="8d49c830ac36a521" providerId="LiveId" clId="{171AE5F7-2816-4A49-BEEA-A922A18B3A37}" dt="2024-04-04T13:01:01.258" v="3006" actId="478"/>
          <ac:graphicFrameMkLst>
            <pc:docMk/>
            <pc:sldMk cId="2068103344" sldId="264"/>
            <ac:graphicFrameMk id="123" creationId="{F2EDAFCA-742A-6428-8EA9-C911FFEE7D27}"/>
          </ac:graphicFrameMkLst>
        </pc:graphicFrameChg>
        <pc:picChg chg="add del mod ord">
          <ac:chgData name="One Skill" userId="8d49c830ac36a521" providerId="LiveId" clId="{171AE5F7-2816-4A49-BEEA-A922A18B3A37}" dt="2024-04-05T09:03:05.321" v="5284" actId="478"/>
          <ac:picMkLst>
            <pc:docMk/>
            <pc:sldMk cId="2068103344" sldId="264"/>
            <ac:picMk id="5" creationId="{A785CDD7-42B6-F706-B3ED-346F3A55C50C}"/>
          </ac:picMkLst>
        </pc:picChg>
        <pc:picChg chg="add del mod">
          <ac:chgData name="One Skill" userId="8d49c830ac36a521" providerId="LiveId" clId="{171AE5F7-2816-4A49-BEEA-A922A18B3A37}" dt="2024-04-05T09:32:22.196" v="5500" actId="478"/>
          <ac:picMkLst>
            <pc:docMk/>
            <pc:sldMk cId="2068103344" sldId="264"/>
            <ac:picMk id="36" creationId="{638D3748-4B54-0C9F-DB39-F7ED18DCAE48}"/>
          </ac:picMkLst>
        </pc:picChg>
        <pc:cxnChg chg="add mod topLvl">
          <ac:chgData name="One Skill" userId="8d49c830ac36a521" providerId="LiveId" clId="{171AE5F7-2816-4A49-BEEA-A922A18B3A37}" dt="2024-04-05T09:28:17.343" v="5474" actId="164"/>
          <ac:cxnSpMkLst>
            <pc:docMk/>
            <pc:sldMk cId="2068103344" sldId="264"/>
            <ac:cxnSpMk id="15" creationId="{3A2D96F3-F656-2B3B-AA6B-4885421FA0C5}"/>
          </ac:cxnSpMkLst>
        </pc:cxnChg>
        <pc:cxnChg chg="add mod topLvl">
          <ac:chgData name="One Skill" userId="8d49c830ac36a521" providerId="LiveId" clId="{171AE5F7-2816-4A49-BEEA-A922A18B3A37}" dt="2024-04-05T09:28:17.343" v="5474" actId="164"/>
          <ac:cxnSpMkLst>
            <pc:docMk/>
            <pc:sldMk cId="2068103344" sldId="264"/>
            <ac:cxnSpMk id="16" creationId="{01982B85-0F9A-DFB6-EFA8-3DBBA2717896}"/>
          </ac:cxnSpMkLst>
        </pc:cxnChg>
        <pc:cxnChg chg="add mod topLvl">
          <ac:chgData name="One Skill" userId="8d49c830ac36a521" providerId="LiveId" clId="{171AE5F7-2816-4A49-BEEA-A922A18B3A37}" dt="2024-04-05T09:28:17.343" v="5474" actId="164"/>
          <ac:cxnSpMkLst>
            <pc:docMk/>
            <pc:sldMk cId="2068103344" sldId="264"/>
            <ac:cxnSpMk id="17" creationId="{967E0B10-31AE-6BE5-804F-FC6E868B1C86}"/>
          </ac:cxnSpMkLst>
        </pc:cxnChg>
        <pc:cxnChg chg="add mod topLvl">
          <ac:chgData name="One Skill" userId="8d49c830ac36a521" providerId="LiveId" clId="{171AE5F7-2816-4A49-BEEA-A922A18B3A37}" dt="2024-04-05T09:28:17.343" v="5474" actId="164"/>
          <ac:cxnSpMkLst>
            <pc:docMk/>
            <pc:sldMk cId="2068103344" sldId="264"/>
            <ac:cxnSpMk id="18" creationId="{23C81DCE-4E87-EB1A-55CD-E7984DE2908A}"/>
          </ac:cxnSpMkLst>
        </pc:cxnChg>
        <pc:cxnChg chg="add del mod topLvl">
          <ac:chgData name="One Skill" userId="8d49c830ac36a521" providerId="LiveId" clId="{171AE5F7-2816-4A49-BEEA-A922A18B3A37}" dt="2024-04-04T13:13:43.777" v="3306" actId="478"/>
          <ac:cxnSpMkLst>
            <pc:docMk/>
            <pc:sldMk cId="2068103344" sldId="264"/>
            <ac:cxnSpMk id="20" creationId="{C7D00E51-90D4-0437-E07B-28BF9C83F18E}"/>
          </ac:cxnSpMkLst>
        </pc:cxnChg>
        <pc:cxnChg chg="add del mod topLvl">
          <ac:chgData name="One Skill" userId="8d49c830ac36a521" providerId="LiveId" clId="{171AE5F7-2816-4A49-BEEA-A922A18B3A37}" dt="2024-04-04T13:13:42.931" v="3305" actId="478"/>
          <ac:cxnSpMkLst>
            <pc:docMk/>
            <pc:sldMk cId="2068103344" sldId="264"/>
            <ac:cxnSpMk id="22" creationId="{6E68C143-D618-47AA-D22C-A99838F4E6F9}"/>
          </ac:cxnSpMkLst>
        </pc:cxnChg>
        <pc:cxnChg chg="add del mod">
          <ac:chgData name="One Skill" userId="8d49c830ac36a521" providerId="LiveId" clId="{171AE5F7-2816-4A49-BEEA-A922A18B3A37}" dt="2024-04-05T09:14:52.522" v="5371" actId="478"/>
          <ac:cxnSpMkLst>
            <pc:docMk/>
            <pc:sldMk cId="2068103344" sldId="264"/>
            <ac:cxnSpMk id="22" creationId="{BA68260A-890F-C74C-933F-169D0EB74BA6}"/>
          </ac:cxnSpMkLst>
        </pc:cxnChg>
        <pc:cxnChg chg="add del mod">
          <ac:chgData name="One Skill" userId="8d49c830ac36a521" providerId="LiveId" clId="{171AE5F7-2816-4A49-BEEA-A922A18B3A37}" dt="2024-04-05T09:14:22.372" v="5366" actId="478"/>
          <ac:cxnSpMkLst>
            <pc:docMk/>
            <pc:sldMk cId="2068103344" sldId="264"/>
            <ac:cxnSpMk id="23" creationId="{CC559C51-4C38-9657-2CCB-D727988CF9E3}"/>
          </ac:cxnSpMkLst>
        </pc:cxnChg>
        <pc:cxnChg chg="add mod topLvl">
          <ac:chgData name="One Skill" userId="8d49c830ac36a521" providerId="LiveId" clId="{171AE5F7-2816-4A49-BEEA-A922A18B3A37}" dt="2024-04-05T09:28:17.343" v="5474" actId="164"/>
          <ac:cxnSpMkLst>
            <pc:docMk/>
            <pc:sldMk cId="2068103344" sldId="264"/>
            <ac:cxnSpMk id="142" creationId="{946BF812-931A-F9D0-C71D-1FBE62585B37}"/>
          </ac:cxnSpMkLst>
        </pc:cxnChg>
        <pc:cxnChg chg="add mod topLvl">
          <ac:chgData name="One Skill" userId="8d49c830ac36a521" providerId="LiveId" clId="{171AE5F7-2816-4A49-BEEA-A922A18B3A37}" dt="2024-04-05T09:28:17.343" v="5474" actId="164"/>
          <ac:cxnSpMkLst>
            <pc:docMk/>
            <pc:sldMk cId="2068103344" sldId="264"/>
            <ac:cxnSpMk id="146" creationId="{D21D5C76-989D-BD09-10CC-98C877C30A02}"/>
          </ac:cxnSpMkLst>
        </pc:cxnChg>
      </pc:sldChg>
      <pc:sldChg chg="addSp delSp modSp add mod modTransition setBg delAnim modAnim replTag delTag">
        <pc:chgData name="One Skill" userId="8d49c830ac36a521" providerId="LiveId" clId="{171AE5F7-2816-4A49-BEEA-A922A18B3A37}" dt="2024-04-05T09:28:37.272" v="5476"/>
        <pc:sldMkLst>
          <pc:docMk/>
          <pc:sldMk cId="3284943633" sldId="265"/>
        </pc:sldMkLst>
        <pc:spChg chg="add del mod">
          <ac:chgData name="One Skill" userId="8d49c830ac36a521" providerId="LiveId" clId="{171AE5F7-2816-4A49-BEEA-A922A18B3A37}" dt="2024-04-03T16:18:47.266" v="856" actId="478"/>
          <ac:spMkLst>
            <pc:docMk/>
            <pc:sldMk cId="3284943633" sldId="265"/>
            <ac:spMk id="2" creationId="{3AB79ACB-11CB-AEC9-C11F-720748444427}"/>
          </ac:spMkLst>
        </pc:spChg>
        <pc:spChg chg="add mod topLvl">
          <ac:chgData name="One Skill" userId="8d49c830ac36a521" providerId="LiveId" clId="{171AE5F7-2816-4A49-BEEA-A922A18B3A37}" dt="2024-04-03T16:18:53.856" v="862" actId="165"/>
          <ac:spMkLst>
            <pc:docMk/>
            <pc:sldMk cId="3284943633" sldId="265"/>
            <ac:spMk id="3" creationId="{9F9C4643-436B-6C29-15FF-3322F0AD9881}"/>
          </ac:spMkLst>
        </pc:spChg>
        <pc:spChg chg="add mod topLvl">
          <ac:chgData name="One Skill" userId="8d49c830ac36a521" providerId="LiveId" clId="{171AE5F7-2816-4A49-BEEA-A922A18B3A37}" dt="2024-04-03T16:18:53.856" v="862" actId="165"/>
          <ac:spMkLst>
            <pc:docMk/>
            <pc:sldMk cId="3284943633" sldId="265"/>
            <ac:spMk id="4" creationId="{2DC5D6C1-2D09-1283-1A94-5578D5661342}"/>
          </ac:spMkLst>
        </pc:spChg>
        <pc:spChg chg="add mod topLvl">
          <ac:chgData name="One Skill" userId="8d49c830ac36a521" providerId="LiveId" clId="{171AE5F7-2816-4A49-BEEA-A922A18B3A37}" dt="2024-04-03T16:18:53.856" v="862" actId="165"/>
          <ac:spMkLst>
            <pc:docMk/>
            <pc:sldMk cId="3284943633" sldId="265"/>
            <ac:spMk id="5" creationId="{7B9D7581-5623-736C-C5F7-A5027D841C39}"/>
          </ac:spMkLst>
        </pc:spChg>
        <pc:spChg chg="add mod topLvl">
          <ac:chgData name="One Skill" userId="8d49c830ac36a521" providerId="LiveId" clId="{171AE5F7-2816-4A49-BEEA-A922A18B3A37}" dt="2024-04-03T16:18:53.856" v="862" actId="165"/>
          <ac:spMkLst>
            <pc:docMk/>
            <pc:sldMk cId="3284943633" sldId="265"/>
            <ac:spMk id="6" creationId="{92E08C04-A5DC-1FE0-3E1D-94FD19D60111}"/>
          </ac:spMkLst>
        </pc:spChg>
        <pc:spChg chg="add mod topLvl">
          <ac:chgData name="One Skill" userId="8d49c830ac36a521" providerId="LiveId" clId="{171AE5F7-2816-4A49-BEEA-A922A18B3A37}" dt="2024-04-03T16:18:53.856" v="862" actId="165"/>
          <ac:spMkLst>
            <pc:docMk/>
            <pc:sldMk cId="3284943633" sldId="265"/>
            <ac:spMk id="7" creationId="{A3F6C44E-A344-6507-AD93-EF4603373215}"/>
          </ac:spMkLst>
        </pc:spChg>
        <pc:spChg chg="add mod topLvl">
          <ac:chgData name="One Skill" userId="8d49c830ac36a521" providerId="LiveId" clId="{171AE5F7-2816-4A49-BEEA-A922A18B3A37}" dt="2024-04-03T16:18:53.856" v="862" actId="165"/>
          <ac:spMkLst>
            <pc:docMk/>
            <pc:sldMk cId="3284943633" sldId="265"/>
            <ac:spMk id="8" creationId="{82F28FC0-73F1-9B0C-1265-6DFAC4DDF89E}"/>
          </ac:spMkLst>
        </pc:spChg>
        <pc:spChg chg="add mod topLvl">
          <ac:chgData name="One Skill" userId="8d49c830ac36a521" providerId="LiveId" clId="{171AE5F7-2816-4A49-BEEA-A922A18B3A37}" dt="2024-04-03T16:18:53.856" v="862" actId="165"/>
          <ac:spMkLst>
            <pc:docMk/>
            <pc:sldMk cId="3284943633" sldId="265"/>
            <ac:spMk id="9" creationId="{04527C8A-CF07-AD3D-7283-9695ADF0C8A1}"/>
          </ac:spMkLst>
        </pc:spChg>
        <pc:spChg chg="add mod ord">
          <ac:chgData name="One Skill" userId="8d49c830ac36a521" providerId="LiveId" clId="{171AE5F7-2816-4A49-BEEA-A922A18B3A37}" dt="2024-04-04T13:29:40.695" v="3800" actId="1076"/>
          <ac:spMkLst>
            <pc:docMk/>
            <pc:sldMk cId="3284943633" sldId="265"/>
            <ac:spMk id="10" creationId="{550142E4-8805-DB03-6895-EA166788128D}"/>
          </ac:spMkLst>
        </pc:spChg>
        <pc:spChg chg="mod">
          <ac:chgData name="One Skill" userId="8d49c830ac36a521" providerId="LiveId" clId="{171AE5F7-2816-4A49-BEEA-A922A18B3A37}" dt="2024-04-04T05:48:30.024" v="1111"/>
          <ac:spMkLst>
            <pc:docMk/>
            <pc:sldMk cId="3284943633" sldId="265"/>
            <ac:spMk id="11" creationId="{5D73C178-FC3B-7F4B-A410-9404FAAF69CA}"/>
          </ac:spMkLst>
        </pc:spChg>
        <pc:spChg chg="mod">
          <ac:chgData name="One Skill" userId="8d49c830ac36a521" providerId="LiveId" clId="{171AE5F7-2816-4A49-BEEA-A922A18B3A37}" dt="2024-04-04T05:48:30.024" v="1111"/>
          <ac:spMkLst>
            <pc:docMk/>
            <pc:sldMk cId="3284943633" sldId="265"/>
            <ac:spMk id="12" creationId="{B3C47BD7-64F2-05AC-AF7B-F2C159F30E48}"/>
          </ac:spMkLst>
        </pc:spChg>
        <pc:spChg chg="mod">
          <ac:chgData name="One Skill" userId="8d49c830ac36a521" providerId="LiveId" clId="{171AE5F7-2816-4A49-BEEA-A922A18B3A37}" dt="2024-04-04T05:48:30.024" v="1111"/>
          <ac:spMkLst>
            <pc:docMk/>
            <pc:sldMk cId="3284943633" sldId="265"/>
            <ac:spMk id="13" creationId="{09AE9706-C43F-3B23-ABD2-9185F8698CBE}"/>
          </ac:spMkLst>
        </pc:spChg>
        <pc:spChg chg="mod">
          <ac:chgData name="One Skill" userId="8d49c830ac36a521" providerId="LiveId" clId="{171AE5F7-2816-4A49-BEEA-A922A18B3A37}" dt="2024-04-04T05:48:45.896" v="1114"/>
          <ac:spMkLst>
            <pc:docMk/>
            <pc:sldMk cId="3284943633" sldId="265"/>
            <ac:spMk id="15" creationId="{0CCE262F-183B-87B8-E73A-DFF4DF75F96C}"/>
          </ac:spMkLst>
        </pc:spChg>
        <pc:spChg chg="mod">
          <ac:chgData name="One Skill" userId="8d49c830ac36a521" providerId="LiveId" clId="{171AE5F7-2816-4A49-BEEA-A922A18B3A37}" dt="2024-04-04T05:48:45.896" v="1114"/>
          <ac:spMkLst>
            <pc:docMk/>
            <pc:sldMk cId="3284943633" sldId="265"/>
            <ac:spMk id="16" creationId="{F8C41883-1311-1A6F-B4FA-F9E64E4CC0A2}"/>
          </ac:spMkLst>
        </pc:spChg>
        <pc:spChg chg="mod">
          <ac:chgData name="One Skill" userId="8d49c830ac36a521" providerId="LiveId" clId="{171AE5F7-2816-4A49-BEEA-A922A18B3A37}" dt="2024-04-04T05:48:45.896" v="1114"/>
          <ac:spMkLst>
            <pc:docMk/>
            <pc:sldMk cId="3284943633" sldId="265"/>
            <ac:spMk id="17" creationId="{92666E6E-A0B7-9F79-00F5-CCC0E7E54AA1}"/>
          </ac:spMkLst>
        </pc:spChg>
        <pc:spChg chg="mod">
          <ac:chgData name="One Skill" userId="8d49c830ac36a521" providerId="LiveId" clId="{171AE5F7-2816-4A49-BEEA-A922A18B3A37}" dt="2024-04-04T05:49:04.357" v="1124" actId="108"/>
          <ac:spMkLst>
            <pc:docMk/>
            <pc:sldMk cId="3284943633" sldId="265"/>
            <ac:spMk id="19" creationId="{BCAEE809-AD5F-7B74-7A98-23F3491D8843}"/>
          </ac:spMkLst>
        </pc:spChg>
        <pc:spChg chg="mod">
          <ac:chgData name="One Skill" userId="8d49c830ac36a521" providerId="LiveId" clId="{171AE5F7-2816-4A49-BEEA-A922A18B3A37}" dt="2024-04-04T05:54:49.356" v="1163" actId="2711"/>
          <ac:spMkLst>
            <pc:docMk/>
            <pc:sldMk cId="3284943633" sldId="265"/>
            <ac:spMk id="20" creationId="{80870A60-4BB6-10D5-A536-1D208971619E}"/>
          </ac:spMkLst>
        </pc:spChg>
        <pc:spChg chg="mod">
          <ac:chgData name="One Skill" userId="8d49c830ac36a521" providerId="LiveId" clId="{171AE5F7-2816-4A49-BEEA-A922A18B3A37}" dt="2024-04-04T05:49:04.357" v="1124" actId="108"/>
          <ac:spMkLst>
            <pc:docMk/>
            <pc:sldMk cId="3284943633" sldId="265"/>
            <ac:spMk id="21" creationId="{B6DC5BFD-ED51-A55E-4ED9-DA582E9C2684}"/>
          </ac:spMkLst>
        </pc:spChg>
        <pc:spChg chg="add del mod">
          <ac:chgData name="One Skill" userId="8d49c830ac36a521" providerId="LiveId" clId="{171AE5F7-2816-4A49-BEEA-A922A18B3A37}" dt="2024-04-04T12:59:21.801" v="2999" actId="478"/>
          <ac:spMkLst>
            <pc:docMk/>
            <pc:sldMk cId="3284943633" sldId="265"/>
            <ac:spMk id="22" creationId="{812F9A9C-9659-4C65-AF43-E574DB2FFA13}"/>
          </ac:spMkLst>
        </pc:spChg>
        <pc:spChg chg="add del mod">
          <ac:chgData name="One Skill" userId="8d49c830ac36a521" providerId="LiveId" clId="{171AE5F7-2816-4A49-BEEA-A922A18B3A37}" dt="2024-04-04T13:55:48.246" v="5076" actId="478"/>
          <ac:spMkLst>
            <pc:docMk/>
            <pc:sldMk cId="3284943633" sldId="265"/>
            <ac:spMk id="23" creationId="{278BFE08-1BBC-7F1C-0B24-958AA8F4406F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25" creationId="{008712AE-3DF5-4E53-AD78-77719361169C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26" creationId="{A24C5598-5EDB-69D0-D974-E009816F61EE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27" creationId="{E83EECFA-32F6-0D2E-4FCC-88B8C7C880DB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28" creationId="{644F86E7-F14B-179B-023B-B28154D00E53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29" creationId="{25A315EA-3128-B430-407D-5EFD9EF99750}"/>
          </ac:spMkLst>
        </pc:spChg>
        <pc:spChg chg="del mod topLvl">
          <ac:chgData name="One Skill" userId="8d49c830ac36a521" providerId="LiveId" clId="{171AE5F7-2816-4A49-BEEA-A922A18B3A37}" dt="2024-04-04T13:30:05.918" v="3816" actId="478"/>
          <ac:spMkLst>
            <pc:docMk/>
            <pc:sldMk cId="3284943633" sldId="265"/>
            <ac:spMk id="34" creationId="{2AB9E6E5-316C-9DD3-0FFE-12332C2852A4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37" creationId="{04936852-8E11-35A8-3A77-0F577505B2CF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38" creationId="{AECC550D-953C-29F2-651E-8E456804C616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39" creationId="{E910E62A-F6D6-7478-A703-EE7B865C40FB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40" creationId="{7482F90C-F867-0C1D-01C3-E29D37451CD3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41" creationId="{BF25423F-2DF6-7EFD-1828-BC0B15CDFC04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42" creationId="{C2ACCD2B-6370-3C2B-1CD8-B89E42ECA6EC}"/>
          </ac:spMkLst>
        </pc:spChg>
        <pc:spChg chg="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43" creationId="{38CB7F3F-6EA9-C7C2-A7CB-2878E305DC78}"/>
          </ac:spMkLst>
        </pc:spChg>
        <pc:spChg chg="add mod topLvl">
          <ac:chgData name="One Skill" userId="8d49c830ac36a521" providerId="LiveId" clId="{171AE5F7-2816-4A49-BEEA-A922A18B3A37}" dt="2024-04-05T09:28:08.617" v="5473" actId="164"/>
          <ac:spMkLst>
            <pc:docMk/>
            <pc:sldMk cId="3284943633" sldId="265"/>
            <ac:spMk id="46" creationId="{C3FBC656-7C25-8658-D2BB-9C2E66CE8C7C}"/>
          </ac:spMkLst>
        </pc:spChg>
        <pc:spChg chg="add mod ord">
          <ac:chgData name="One Skill" userId="8d49c830ac36a521" providerId="LiveId" clId="{171AE5F7-2816-4A49-BEEA-A922A18B3A37}" dt="2024-04-04T13:36:44.193" v="4072" actId="207"/>
          <ac:spMkLst>
            <pc:docMk/>
            <pc:sldMk cId="3284943633" sldId="265"/>
            <ac:spMk id="47" creationId="{DF4C6794-3D24-DD53-ADB7-FD843D1EF7B9}"/>
          </ac:spMkLst>
        </pc:spChg>
        <pc:grpChg chg="add del mod">
          <ac:chgData name="One Skill" userId="8d49c830ac36a521" providerId="LiveId" clId="{171AE5F7-2816-4A49-BEEA-A922A18B3A37}" dt="2024-04-05T09:23:37.544" v="5401" actId="165"/>
          <ac:grpSpMkLst>
            <pc:docMk/>
            <pc:sldMk cId="3284943633" sldId="265"/>
            <ac:grpSpMk id="2" creationId="{DF9AFEBC-828E-49DF-22DF-02FDBBC02408}"/>
          </ac:grpSpMkLst>
        </pc:grpChg>
        <pc:grpChg chg="add del mod">
          <ac:chgData name="One Skill" userId="8d49c830ac36a521" providerId="LiveId" clId="{171AE5F7-2816-4A49-BEEA-A922A18B3A37}" dt="2024-04-04T05:48:45.508" v="1113" actId="478"/>
          <ac:grpSpMkLst>
            <pc:docMk/>
            <pc:sldMk cId="3284943633" sldId="265"/>
            <ac:grpSpMk id="2" creationId="{E62F715E-E513-7341-76F9-538F21E01EA1}"/>
          </ac:grpSpMkLst>
        </pc:grpChg>
        <pc:grpChg chg="add del mod">
          <ac:chgData name="One Skill" userId="8d49c830ac36a521" providerId="LiveId" clId="{171AE5F7-2816-4A49-BEEA-A922A18B3A37}" dt="2024-04-03T16:18:53.856" v="862" actId="165"/>
          <ac:grpSpMkLst>
            <pc:docMk/>
            <pc:sldMk cId="3284943633" sldId="265"/>
            <ac:grpSpMk id="11" creationId="{7FFFA326-6464-9146-4238-97AFFCB9E996}"/>
          </ac:grpSpMkLst>
        </pc:grpChg>
        <pc:grpChg chg="add mod">
          <ac:chgData name="One Skill" userId="8d49c830ac36a521" providerId="LiveId" clId="{171AE5F7-2816-4A49-BEEA-A922A18B3A37}" dt="2024-04-04T05:48:45.896" v="1114"/>
          <ac:grpSpMkLst>
            <pc:docMk/>
            <pc:sldMk cId="3284943633" sldId="265"/>
            <ac:grpSpMk id="14" creationId="{2CAD7315-93A8-FCFE-2A38-9E035C4EC44F}"/>
          </ac:grpSpMkLst>
        </pc:grpChg>
        <pc:grpChg chg="add mod">
          <ac:chgData name="One Skill" userId="8d49c830ac36a521" providerId="LiveId" clId="{171AE5F7-2816-4A49-BEEA-A922A18B3A37}" dt="2024-04-05T09:28:08.617" v="5473" actId="164"/>
          <ac:grpSpMkLst>
            <pc:docMk/>
            <pc:sldMk cId="3284943633" sldId="265"/>
            <ac:grpSpMk id="16" creationId="{BC9FCF39-2D03-770E-7FD0-C49474DE42A0}"/>
          </ac:grpSpMkLst>
        </pc:grpChg>
        <pc:grpChg chg="add del mod">
          <ac:chgData name="One Skill" userId="8d49c830ac36a521" providerId="LiveId" clId="{171AE5F7-2816-4A49-BEEA-A922A18B3A37}" dt="2024-04-04T12:59:23.867" v="3000" actId="478"/>
          <ac:grpSpMkLst>
            <pc:docMk/>
            <pc:sldMk cId="3284943633" sldId="265"/>
            <ac:grpSpMk id="18" creationId="{252B82AE-B6DC-3A0E-6D5F-092202829350}"/>
          </ac:grpSpMkLst>
        </pc:grpChg>
        <pc:grpChg chg="add del mod">
          <ac:chgData name="One Skill" userId="8d49c830ac36a521" providerId="LiveId" clId="{171AE5F7-2816-4A49-BEEA-A922A18B3A37}" dt="2024-04-04T13:29:49.188" v="3802" actId="165"/>
          <ac:grpSpMkLst>
            <pc:docMk/>
            <pc:sldMk cId="3284943633" sldId="265"/>
            <ac:grpSpMk id="24" creationId="{14B83591-017A-9C14-6D13-18C414A833A5}"/>
          </ac:grpSpMkLst>
        </pc:grpChg>
        <pc:graphicFrameChg chg="add mod">
          <ac:chgData name="One Skill" userId="8d49c830ac36a521" providerId="LiveId" clId="{171AE5F7-2816-4A49-BEEA-A922A18B3A37}" dt="2024-04-05T09:28:08.617" v="5473" actId="164"/>
          <ac:graphicFrameMkLst>
            <pc:docMk/>
            <pc:sldMk cId="3284943633" sldId="265"/>
            <ac:graphicFrameMk id="12" creationId="{5657CB95-9B25-FE4B-0A7C-5013DC7FD743}"/>
          </ac:graphicFrameMkLst>
        </pc:graphicFrameChg>
        <pc:graphicFrameChg chg="add mod">
          <ac:chgData name="One Skill" userId="8d49c830ac36a521" providerId="LiveId" clId="{171AE5F7-2816-4A49-BEEA-A922A18B3A37}" dt="2024-04-05T09:28:08.617" v="5473" actId="164"/>
          <ac:graphicFrameMkLst>
            <pc:docMk/>
            <pc:sldMk cId="3284943633" sldId="265"/>
            <ac:graphicFrameMk id="13" creationId="{38FD7565-A325-C502-C686-EE27AC4FE88A}"/>
          </ac:graphicFrameMkLst>
        </pc:graphicFrameChg>
        <pc:graphicFrameChg chg="add mod">
          <ac:chgData name="One Skill" userId="8d49c830ac36a521" providerId="LiveId" clId="{171AE5F7-2816-4A49-BEEA-A922A18B3A37}" dt="2024-04-05T09:28:08.617" v="5473" actId="164"/>
          <ac:graphicFrameMkLst>
            <pc:docMk/>
            <pc:sldMk cId="3284943633" sldId="265"/>
            <ac:graphicFrameMk id="14" creationId="{0CE9D4AC-37AC-FC5A-BD6D-22359AAC32EB}"/>
          </ac:graphicFrameMkLst>
        </pc:graphicFrameChg>
        <pc:graphicFrameChg chg="add mod">
          <ac:chgData name="One Skill" userId="8d49c830ac36a521" providerId="LiveId" clId="{171AE5F7-2816-4A49-BEEA-A922A18B3A37}" dt="2024-04-05T09:28:08.617" v="5473" actId="164"/>
          <ac:graphicFrameMkLst>
            <pc:docMk/>
            <pc:sldMk cId="3284943633" sldId="265"/>
            <ac:graphicFrameMk id="15" creationId="{991B180B-7EAA-B57D-09F8-ED87A9D2007C}"/>
          </ac:graphicFrameMkLst>
        </pc:graphicFrameChg>
        <pc:graphicFrameChg chg="del mod topLvl">
          <ac:chgData name="One Skill" userId="8d49c830ac36a521" providerId="LiveId" clId="{171AE5F7-2816-4A49-BEEA-A922A18B3A37}" dt="2024-04-05T09:27:35.092" v="5459" actId="478"/>
          <ac:graphicFrameMkLst>
            <pc:docMk/>
            <pc:sldMk cId="3284943633" sldId="265"/>
            <ac:graphicFrameMk id="35" creationId="{AF877F82-2393-B442-273D-6F1FC30902A5}"/>
          </ac:graphicFrameMkLst>
        </pc:graphicFrameChg>
        <pc:graphicFrameChg chg="del mod topLvl">
          <ac:chgData name="One Skill" userId="8d49c830ac36a521" providerId="LiveId" clId="{171AE5F7-2816-4A49-BEEA-A922A18B3A37}" dt="2024-04-05T09:27:35.092" v="5459" actId="478"/>
          <ac:graphicFrameMkLst>
            <pc:docMk/>
            <pc:sldMk cId="3284943633" sldId="265"/>
            <ac:graphicFrameMk id="36" creationId="{B0A4004F-9FB1-CADC-ADD3-27B2E7FD360E}"/>
          </ac:graphicFrameMkLst>
        </pc:graphicFrameChg>
        <pc:cxnChg chg="mod topLvl">
          <ac:chgData name="One Skill" userId="8d49c830ac36a521" providerId="LiveId" clId="{171AE5F7-2816-4A49-BEEA-A922A18B3A37}" dt="2024-04-05T09:28:08.617" v="5473" actId="164"/>
          <ac:cxnSpMkLst>
            <pc:docMk/>
            <pc:sldMk cId="3284943633" sldId="265"/>
            <ac:cxnSpMk id="30" creationId="{46132441-718E-384B-6B82-05ED69ACF3F0}"/>
          </ac:cxnSpMkLst>
        </pc:cxnChg>
        <pc:cxnChg chg="mod topLvl">
          <ac:chgData name="One Skill" userId="8d49c830ac36a521" providerId="LiveId" clId="{171AE5F7-2816-4A49-BEEA-A922A18B3A37}" dt="2024-04-05T09:28:08.617" v="5473" actId="164"/>
          <ac:cxnSpMkLst>
            <pc:docMk/>
            <pc:sldMk cId="3284943633" sldId="265"/>
            <ac:cxnSpMk id="31" creationId="{02F83E1E-90A6-391D-1595-83A82F4D9908}"/>
          </ac:cxnSpMkLst>
        </pc:cxnChg>
        <pc:cxnChg chg="mod topLvl">
          <ac:chgData name="One Skill" userId="8d49c830ac36a521" providerId="LiveId" clId="{171AE5F7-2816-4A49-BEEA-A922A18B3A37}" dt="2024-04-05T09:28:08.617" v="5473" actId="164"/>
          <ac:cxnSpMkLst>
            <pc:docMk/>
            <pc:sldMk cId="3284943633" sldId="265"/>
            <ac:cxnSpMk id="32" creationId="{06E10D97-33AC-2FE2-EEBB-58F83F78DFB6}"/>
          </ac:cxnSpMkLst>
        </pc:cxnChg>
        <pc:cxnChg chg="mod topLvl">
          <ac:chgData name="One Skill" userId="8d49c830ac36a521" providerId="LiveId" clId="{171AE5F7-2816-4A49-BEEA-A922A18B3A37}" dt="2024-04-05T09:28:08.617" v="5473" actId="164"/>
          <ac:cxnSpMkLst>
            <pc:docMk/>
            <pc:sldMk cId="3284943633" sldId="265"/>
            <ac:cxnSpMk id="33" creationId="{2E0599FC-61BA-A7A5-733A-EC907EF61364}"/>
          </ac:cxnSpMkLst>
        </pc:cxnChg>
        <pc:cxnChg chg="mod topLvl">
          <ac:chgData name="One Skill" userId="8d49c830ac36a521" providerId="LiveId" clId="{171AE5F7-2816-4A49-BEEA-A922A18B3A37}" dt="2024-04-05T09:28:08.617" v="5473" actId="164"/>
          <ac:cxnSpMkLst>
            <pc:docMk/>
            <pc:sldMk cId="3284943633" sldId="265"/>
            <ac:cxnSpMk id="44" creationId="{7CE7D174-2161-19F6-89D1-3BACBB24C0E4}"/>
          </ac:cxnSpMkLst>
        </pc:cxnChg>
        <pc:cxnChg chg="mod topLvl">
          <ac:chgData name="One Skill" userId="8d49c830ac36a521" providerId="LiveId" clId="{171AE5F7-2816-4A49-BEEA-A922A18B3A37}" dt="2024-04-05T09:28:08.617" v="5473" actId="164"/>
          <ac:cxnSpMkLst>
            <pc:docMk/>
            <pc:sldMk cId="3284943633" sldId="265"/>
            <ac:cxnSpMk id="45" creationId="{F11F4DD2-B5F2-C803-15E6-82945D4ECDD4}"/>
          </ac:cxnSpMkLst>
        </pc:cxnChg>
      </pc:sldChg>
      <pc:sldChg chg="addSp delSp modSp add mod modTransition setBg modAnim replTag delTag">
        <pc:chgData name="One Skill" userId="8d49c830ac36a521" providerId="LiveId" clId="{171AE5F7-2816-4A49-BEEA-A922A18B3A37}" dt="2024-04-05T09:28:38.512" v="5477"/>
        <pc:sldMkLst>
          <pc:docMk/>
          <pc:sldMk cId="3601380176" sldId="266"/>
        </pc:sldMkLst>
        <pc:spChg chg="add del mod">
          <ac:chgData name="One Skill" userId="8d49c830ac36a521" providerId="LiveId" clId="{171AE5F7-2816-4A49-BEEA-A922A18B3A37}" dt="2024-04-03T16:18:33.510" v="849" actId="478"/>
          <ac:spMkLst>
            <pc:docMk/>
            <pc:sldMk cId="3601380176" sldId="266"/>
            <ac:spMk id="2" creationId="{72CA476A-E03A-2F0A-3975-34B59658E7F4}"/>
          </ac:spMkLst>
        </pc:spChg>
        <pc:spChg chg="add del mod">
          <ac:chgData name="One Skill" userId="8d49c830ac36a521" providerId="LiveId" clId="{171AE5F7-2816-4A49-BEEA-A922A18B3A37}" dt="2024-04-04T13:55:50.287" v="5077" actId="478"/>
          <ac:spMkLst>
            <pc:docMk/>
            <pc:sldMk cId="3601380176" sldId="266"/>
            <ac:spMk id="2" creationId="{7837BF70-7DE1-7948-9AA6-F51E9B05FEA7}"/>
          </ac:spMkLst>
        </pc:spChg>
        <pc:spChg chg="add mod topLvl">
          <ac:chgData name="One Skill" userId="8d49c830ac36a521" providerId="LiveId" clId="{171AE5F7-2816-4A49-BEEA-A922A18B3A37}" dt="2024-04-03T16:18:39.666" v="855" actId="165"/>
          <ac:spMkLst>
            <pc:docMk/>
            <pc:sldMk cId="3601380176" sldId="266"/>
            <ac:spMk id="3" creationId="{60855535-B8F4-33E4-8D94-405606274935}"/>
          </ac:spMkLst>
        </pc:spChg>
        <pc:spChg chg="add mod topLvl">
          <ac:chgData name="One Skill" userId="8d49c830ac36a521" providerId="LiveId" clId="{171AE5F7-2816-4A49-BEEA-A922A18B3A37}" dt="2024-04-03T16:18:39.666" v="855" actId="165"/>
          <ac:spMkLst>
            <pc:docMk/>
            <pc:sldMk cId="3601380176" sldId="266"/>
            <ac:spMk id="4" creationId="{55141EB1-FFE3-BE98-4C44-A312CE939672}"/>
          </ac:spMkLst>
        </pc:spChg>
        <pc:spChg chg="add mod topLvl">
          <ac:chgData name="One Skill" userId="8d49c830ac36a521" providerId="LiveId" clId="{171AE5F7-2816-4A49-BEEA-A922A18B3A37}" dt="2024-04-03T16:18:39.666" v="855" actId="165"/>
          <ac:spMkLst>
            <pc:docMk/>
            <pc:sldMk cId="3601380176" sldId="266"/>
            <ac:spMk id="5" creationId="{E2A6903A-36D4-D1D4-A5E5-D749367BA8F8}"/>
          </ac:spMkLst>
        </pc:spChg>
        <pc:spChg chg="add mod topLvl">
          <ac:chgData name="One Skill" userId="8d49c830ac36a521" providerId="LiveId" clId="{171AE5F7-2816-4A49-BEEA-A922A18B3A37}" dt="2024-04-03T16:18:39.666" v="855" actId="165"/>
          <ac:spMkLst>
            <pc:docMk/>
            <pc:sldMk cId="3601380176" sldId="266"/>
            <ac:spMk id="6" creationId="{34DBC051-A07E-5713-CADB-ADFE10C9E8B1}"/>
          </ac:spMkLst>
        </pc:spChg>
        <pc:spChg chg="add mod topLvl">
          <ac:chgData name="One Skill" userId="8d49c830ac36a521" providerId="LiveId" clId="{171AE5F7-2816-4A49-BEEA-A922A18B3A37}" dt="2024-04-03T16:18:39.666" v="855" actId="165"/>
          <ac:spMkLst>
            <pc:docMk/>
            <pc:sldMk cId="3601380176" sldId="266"/>
            <ac:spMk id="7" creationId="{F3E4C08C-FBFB-E4B2-1DE8-3BF6709C9748}"/>
          </ac:spMkLst>
        </pc:spChg>
        <pc:spChg chg="add mod topLvl">
          <ac:chgData name="One Skill" userId="8d49c830ac36a521" providerId="LiveId" clId="{171AE5F7-2816-4A49-BEEA-A922A18B3A37}" dt="2024-04-03T16:18:39.666" v="855" actId="165"/>
          <ac:spMkLst>
            <pc:docMk/>
            <pc:sldMk cId="3601380176" sldId="266"/>
            <ac:spMk id="8" creationId="{B57CF476-BF9B-064A-21E2-71B36912BCC8}"/>
          </ac:spMkLst>
        </pc:spChg>
        <pc:spChg chg="add mod topLvl">
          <ac:chgData name="One Skill" userId="8d49c830ac36a521" providerId="LiveId" clId="{171AE5F7-2816-4A49-BEEA-A922A18B3A37}" dt="2024-04-03T16:18:39.666" v="855" actId="165"/>
          <ac:spMkLst>
            <pc:docMk/>
            <pc:sldMk cId="3601380176" sldId="266"/>
            <ac:spMk id="9" creationId="{E3FC6617-800B-4280-5947-5350BC507E98}"/>
          </ac:spMkLst>
        </pc:spChg>
        <pc:spChg chg="add mod ord">
          <ac:chgData name="One Skill" userId="8d49c830ac36a521" providerId="LiveId" clId="{171AE5F7-2816-4A49-BEEA-A922A18B3A37}" dt="2024-04-03T16:18:36.006" v="851" actId="167"/>
          <ac:spMkLst>
            <pc:docMk/>
            <pc:sldMk cId="3601380176" sldId="266"/>
            <ac:spMk id="10" creationId="{3F8B87CE-9704-CF4C-E9C3-C47ED6D3072C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11" creationId="{D9F7D540-789F-9052-B6F4-DCA4873BDD5E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12" creationId="{0CA6DD2F-FEC2-4D17-4F70-D983B2DC7CA4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13" creationId="{8FFC7D02-A941-079F-DE0E-1AEAC254DD31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14" creationId="{9C79262C-43D6-60EE-541F-31689F755D16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15" creationId="{931E3E29-E0F1-57C7-D4B8-C3594CBEFC8E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22" creationId="{7287A39C-A8AF-55F4-3FD6-FEF12F6860E4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23" creationId="{E8B69BC9-4D47-06E0-6FDB-060906A57692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24" creationId="{DA3F266F-CBDD-DD28-2BD7-90324E74F6BC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25" creationId="{5BF67305-CBE1-71E6-2C7F-F483AA4DDE90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26" creationId="{502FF0A0-DB45-DEF3-985E-85794ACAFB72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27" creationId="{1E1B6F4A-202C-374A-3E46-63DE4C66E6D4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28" creationId="{1F4DBB5B-197E-1673-1275-4E0E8C66D9A0}"/>
          </ac:spMkLst>
        </pc:spChg>
        <pc:spChg chg="add mod ord">
          <ac:chgData name="One Skill" userId="8d49c830ac36a521" providerId="LiveId" clId="{171AE5F7-2816-4A49-BEEA-A922A18B3A37}" dt="2024-04-04T13:52:40.149" v="5072" actId="207"/>
          <ac:spMkLst>
            <pc:docMk/>
            <pc:sldMk cId="3601380176" sldId="266"/>
            <ac:spMk id="31" creationId="{06F41977-0D70-A900-5516-6974F5A37398}"/>
          </ac:spMkLst>
        </pc:spChg>
        <pc:spChg chg="add del mod">
          <ac:chgData name="One Skill" userId="8d49c830ac36a521" providerId="LiveId" clId="{171AE5F7-2816-4A49-BEEA-A922A18B3A37}" dt="2024-04-04T13:33:41.632" v="3876" actId="478"/>
          <ac:spMkLst>
            <pc:docMk/>
            <pc:sldMk cId="3601380176" sldId="266"/>
            <ac:spMk id="31" creationId="{8B46CBAF-E6B8-7A25-3F92-8FEFF84BC194}"/>
          </ac:spMkLst>
        </pc:spChg>
        <pc:spChg chg="add mod topLvl">
          <ac:chgData name="One Skill" userId="8d49c830ac36a521" providerId="LiveId" clId="{171AE5F7-2816-4A49-BEEA-A922A18B3A37}" dt="2024-04-05T09:28:05.672" v="5472" actId="164"/>
          <ac:spMkLst>
            <pc:docMk/>
            <pc:sldMk cId="3601380176" sldId="266"/>
            <ac:spMk id="38" creationId="{3C583101-654E-4238-6ABA-112AFA2D1B35}"/>
          </ac:spMkLst>
        </pc:spChg>
        <pc:grpChg chg="add del mod">
          <ac:chgData name="One Skill" userId="8d49c830ac36a521" providerId="LiveId" clId="{171AE5F7-2816-4A49-BEEA-A922A18B3A37}" dt="2024-04-03T16:18:39.666" v="855" actId="165"/>
          <ac:grpSpMkLst>
            <pc:docMk/>
            <pc:sldMk cId="3601380176" sldId="266"/>
            <ac:grpSpMk id="11" creationId="{8151BF61-B34A-D05F-99BC-230030CD9DA5}"/>
          </ac:grpSpMkLst>
        </pc:grpChg>
        <pc:grpChg chg="add del mod">
          <ac:chgData name="One Skill" userId="8d49c830ac36a521" providerId="LiveId" clId="{171AE5F7-2816-4A49-BEEA-A922A18B3A37}" dt="2024-04-05T09:27:39.262" v="5461" actId="165"/>
          <ac:grpSpMkLst>
            <pc:docMk/>
            <pc:sldMk cId="3601380176" sldId="266"/>
            <ac:grpSpMk id="32" creationId="{0A3A9E38-9BA1-369C-62FD-07696E88A62B}"/>
          </ac:grpSpMkLst>
        </pc:grpChg>
        <pc:grpChg chg="add mod">
          <ac:chgData name="One Skill" userId="8d49c830ac36a521" providerId="LiveId" clId="{171AE5F7-2816-4A49-BEEA-A922A18B3A37}" dt="2024-04-05T09:28:05.672" v="5472" actId="164"/>
          <ac:grpSpMkLst>
            <pc:docMk/>
            <pc:sldMk cId="3601380176" sldId="266"/>
            <ac:grpSpMk id="37" creationId="{6C6EADCB-0F14-3561-3BF0-EBB5ECE11442}"/>
          </ac:grpSpMkLst>
        </pc:grpChg>
        <pc:graphicFrameChg chg="add del mod topLvl">
          <ac:chgData name="One Skill" userId="8d49c830ac36a521" providerId="LiveId" clId="{171AE5F7-2816-4A49-BEEA-A922A18B3A37}" dt="2024-04-05T09:27:42.062" v="5462" actId="478"/>
          <ac:graphicFrameMkLst>
            <pc:docMk/>
            <pc:sldMk cId="3601380176" sldId="266"/>
            <ac:graphicFrameMk id="20" creationId="{80D920E7-2F8F-2420-7D70-7A89ECF3F1E1}"/>
          </ac:graphicFrameMkLst>
        </pc:graphicFrameChg>
        <pc:graphicFrameChg chg="add del mod topLvl">
          <ac:chgData name="One Skill" userId="8d49c830ac36a521" providerId="LiveId" clId="{171AE5F7-2816-4A49-BEEA-A922A18B3A37}" dt="2024-04-05T09:27:42.062" v="5462" actId="478"/>
          <ac:graphicFrameMkLst>
            <pc:docMk/>
            <pc:sldMk cId="3601380176" sldId="266"/>
            <ac:graphicFrameMk id="21" creationId="{FA0560AB-58C8-F771-C211-1CDF2DD78615}"/>
          </ac:graphicFrameMkLst>
        </pc:graphicFrameChg>
        <pc:graphicFrameChg chg="add mod">
          <ac:chgData name="One Skill" userId="8d49c830ac36a521" providerId="LiveId" clId="{171AE5F7-2816-4A49-BEEA-A922A18B3A37}" dt="2024-04-05T09:28:05.672" v="5472" actId="164"/>
          <ac:graphicFrameMkLst>
            <pc:docMk/>
            <pc:sldMk cId="3601380176" sldId="266"/>
            <ac:graphicFrameMk id="33" creationId="{30FFED4F-0C50-1DEC-DD9B-68C9E86F84FC}"/>
          </ac:graphicFrameMkLst>
        </pc:graphicFrameChg>
        <pc:graphicFrameChg chg="add mod">
          <ac:chgData name="One Skill" userId="8d49c830ac36a521" providerId="LiveId" clId="{171AE5F7-2816-4A49-BEEA-A922A18B3A37}" dt="2024-04-05T09:28:05.672" v="5472" actId="164"/>
          <ac:graphicFrameMkLst>
            <pc:docMk/>
            <pc:sldMk cId="3601380176" sldId="266"/>
            <ac:graphicFrameMk id="34" creationId="{913DBC51-6619-E727-7975-BB4F6088E928}"/>
          </ac:graphicFrameMkLst>
        </pc:graphicFrameChg>
        <pc:graphicFrameChg chg="add mod">
          <ac:chgData name="One Skill" userId="8d49c830ac36a521" providerId="LiveId" clId="{171AE5F7-2816-4A49-BEEA-A922A18B3A37}" dt="2024-04-05T09:28:05.672" v="5472" actId="164"/>
          <ac:graphicFrameMkLst>
            <pc:docMk/>
            <pc:sldMk cId="3601380176" sldId="266"/>
            <ac:graphicFrameMk id="35" creationId="{10225CC5-0EF4-E5D0-15FA-7F994EB028E6}"/>
          </ac:graphicFrameMkLst>
        </pc:graphicFrameChg>
        <pc:graphicFrameChg chg="add mod">
          <ac:chgData name="One Skill" userId="8d49c830ac36a521" providerId="LiveId" clId="{171AE5F7-2816-4A49-BEEA-A922A18B3A37}" dt="2024-04-05T09:28:05.672" v="5472" actId="164"/>
          <ac:graphicFrameMkLst>
            <pc:docMk/>
            <pc:sldMk cId="3601380176" sldId="266"/>
            <ac:graphicFrameMk id="36" creationId="{89EDC57B-949D-C7E0-C919-863DD913FDDF}"/>
          </ac:graphicFrameMkLst>
        </pc:graphicFrameChg>
        <pc:cxnChg chg="add mod topLvl">
          <ac:chgData name="One Skill" userId="8d49c830ac36a521" providerId="LiveId" clId="{171AE5F7-2816-4A49-BEEA-A922A18B3A37}" dt="2024-04-05T09:28:05.672" v="5472" actId="164"/>
          <ac:cxnSpMkLst>
            <pc:docMk/>
            <pc:sldMk cId="3601380176" sldId="266"/>
            <ac:cxnSpMk id="16" creationId="{02BD7AA6-704B-9F1A-8EF4-D4DA63AC16D6}"/>
          </ac:cxnSpMkLst>
        </pc:cxnChg>
        <pc:cxnChg chg="add mod topLvl">
          <ac:chgData name="One Skill" userId="8d49c830ac36a521" providerId="LiveId" clId="{171AE5F7-2816-4A49-BEEA-A922A18B3A37}" dt="2024-04-05T09:28:05.672" v="5472" actId="164"/>
          <ac:cxnSpMkLst>
            <pc:docMk/>
            <pc:sldMk cId="3601380176" sldId="266"/>
            <ac:cxnSpMk id="17" creationId="{2ACCC990-C2EE-630B-F16C-4BE70BACC0CE}"/>
          </ac:cxnSpMkLst>
        </pc:cxnChg>
        <pc:cxnChg chg="add mod topLvl">
          <ac:chgData name="One Skill" userId="8d49c830ac36a521" providerId="LiveId" clId="{171AE5F7-2816-4A49-BEEA-A922A18B3A37}" dt="2024-04-05T09:28:05.672" v="5472" actId="164"/>
          <ac:cxnSpMkLst>
            <pc:docMk/>
            <pc:sldMk cId="3601380176" sldId="266"/>
            <ac:cxnSpMk id="18" creationId="{CDF1279C-6C95-09C8-846C-E2CE578A2F25}"/>
          </ac:cxnSpMkLst>
        </pc:cxnChg>
        <pc:cxnChg chg="add mod topLvl">
          <ac:chgData name="One Skill" userId="8d49c830ac36a521" providerId="LiveId" clId="{171AE5F7-2816-4A49-BEEA-A922A18B3A37}" dt="2024-04-05T09:28:05.672" v="5472" actId="164"/>
          <ac:cxnSpMkLst>
            <pc:docMk/>
            <pc:sldMk cId="3601380176" sldId="266"/>
            <ac:cxnSpMk id="19" creationId="{0ED32338-8C84-6702-9F59-698B9EA616FD}"/>
          </ac:cxnSpMkLst>
        </pc:cxnChg>
        <pc:cxnChg chg="add mod topLvl">
          <ac:chgData name="One Skill" userId="8d49c830ac36a521" providerId="LiveId" clId="{171AE5F7-2816-4A49-BEEA-A922A18B3A37}" dt="2024-04-05T09:28:05.672" v="5472" actId="164"/>
          <ac:cxnSpMkLst>
            <pc:docMk/>
            <pc:sldMk cId="3601380176" sldId="266"/>
            <ac:cxnSpMk id="29" creationId="{7BD1EE3F-36FC-ED6B-C6CA-1E507C930912}"/>
          </ac:cxnSpMkLst>
        </pc:cxnChg>
        <pc:cxnChg chg="add mod topLvl">
          <ac:chgData name="One Skill" userId="8d49c830ac36a521" providerId="LiveId" clId="{171AE5F7-2816-4A49-BEEA-A922A18B3A37}" dt="2024-04-05T09:28:05.672" v="5472" actId="164"/>
          <ac:cxnSpMkLst>
            <pc:docMk/>
            <pc:sldMk cId="3601380176" sldId="266"/>
            <ac:cxnSpMk id="30" creationId="{F1FA74B7-B273-8A0D-69B3-FB3E6A68EBF0}"/>
          </ac:cxnSpMkLst>
        </pc:cxnChg>
      </pc:sldChg>
      <pc:sldChg chg="addSp delSp modSp add mod modTransition setBg modAnim replTag delTag">
        <pc:chgData name="One Skill" userId="8d49c830ac36a521" providerId="LiveId" clId="{171AE5F7-2816-4A49-BEEA-A922A18B3A37}" dt="2024-04-05T09:28:39.724" v="5478"/>
        <pc:sldMkLst>
          <pc:docMk/>
          <pc:sldMk cId="2255192285" sldId="267"/>
        </pc:sldMkLst>
        <pc:spChg chg="add del mod">
          <ac:chgData name="One Skill" userId="8d49c830ac36a521" providerId="LiveId" clId="{171AE5F7-2816-4A49-BEEA-A922A18B3A37}" dt="2024-04-03T16:18:15.836" v="842" actId="478"/>
          <ac:spMkLst>
            <pc:docMk/>
            <pc:sldMk cId="2255192285" sldId="267"/>
            <ac:spMk id="2" creationId="{32C302DC-81D5-45AC-FA08-D32AB8F806B7}"/>
          </ac:spMkLst>
        </pc:spChg>
        <pc:spChg chg="add del mod">
          <ac:chgData name="One Skill" userId="8d49c830ac36a521" providerId="LiveId" clId="{171AE5F7-2816-4A49-BEEA-A922A18B3A37}" dt="2024-04-04T13:55:51.787" v="5078" actId="478"/>
          <ac:spMkLst>
            <pc:docMk/>
            <pc:sldMk cId="2255192285" sldId="267"/>
            <ac:spMk id="2" creationId="{FAF08845-3173-48D4-63BF-3779FECAD9A0}"/>
          </ac:spMkLst>
        </pc:spChg>
        <pc:spChg chg="add mod topLvl">
          <ac:chgData name="One Skill" userId="8d49c830ac36a521" providerId="LiveId" clId="{171AE5F7-2816-4A49-BEEA-A922A18B3A37}" dt="2024-04-03T16:18:25.978" v="848" actId="165"/>
          <ac:spMkLst>
            <pc:docMk/>
            <pc:sldMk cId="2255192285" sldId="267"/>
            <ac:spMk id="3" creationId="{E9D6CB85-F109-D291-D203-D28A27FAD076}"/>
          </ac:spMkLst>
        </pc:spChg>
        <pc:spChg chg="add mod topLvl">
          <ac:chgData name="One Skill" userId="8d49c830ac36a521" providerId="LiveId" clId="{171AE5F7-2816-4A49-BEEA-A922A18B3A37}" dt="2024-04-03T16:18:25.978" v="848" actId="165"/>
          <ac:spMkLst>
            <pc:docMk/>
            <pc:sldMk cId="2255192285" sldId="267"/>
            <ac:spMk id="4" creationId="{8A224E96-710E-D672-0CCB-6A80659E76BA}"/>
          </ac:spMkLst>
        </pc:spChg>
        <pc:spChg chg="add mod topLvl">
          <ac:chgData name="One Skill" userId="8d49c830ac36a521" providerId="LiveId" clId="{171AE5F7-2816-4A49-BEEA-A922A18B3A37}" dt="2024-04-03T16:18:25.978" v="848" actId="165"/>
          <ac:spMkLst>
            <pc:docMk/>
            <pc:sldMk cId="2255192285" sldId="267"/>
            <ac:spMk id="5" creationId="{DD665993-6F12-7448-6AA2-B3B747CBA0CE}"/>
          </ac:spMkLst>
        </pc:spChg>
        <pc:spChg chg="add mod topLvl">
          <ac:chgData name="One Skill" userId="8d49c830ac36a521" providerId="LiveId" clId="{171AE5F7-2816-4A49-BEEA-A922A18B3A37}" dt="2024-04-03T16:18:25.978" v="848" actId="165"/>
          <ac:spMkLst>
            <pc:docMk/>
            <pc:sldMk cId="2255192285" sldId="267"/>
            <ac:spMk id="6" creationId="{59388CC1-4A2B-B6D9-B17C-1045C600E5FF}"/>
          </ac:spMkLst>
        </pc:spChg>
        <pc:spChg chg="add mod topLvl">
          <ac:chgData name="One Skill" userId="8d49c830ac36a521" providerId="LiveId" clId="{171AE5F7-2816-4A49-BEEA-A922A18B3A37}" dt="2024-04-03T16:18:25.978" v="848" actId="165"/>
          <ac:spMkLst>
            <pc:docMk/>
            <pc:sldMk cId="2255192285" sldId="267"/>
            <ac:spMk id="7" creationId="{AC22CC76-DBBB-1724-4E01-BF5946A8A9E8}"/>
          </ac:spMkLst>
        </pc:spChg>
        <pc:spChg chg="add mod topLvl">
          <ac:chgData name="One Skill" userId="8d49c830ac36a521" providerId="LiveId" clId="{171AE5F7-2816-4A49-BEEA-A922A18B3A37}" dt="2024-04-03T16:18:25.978" v="848" actId="165"/>
          <ac:spMkLst>
            <pc:docMk/>
            <pc:sldMk cId="2255192285" sldId="267"/>
            <ac:spMk id="8" creationId="{FBAAE33C-D556-DA52-1A5D-583EBF8C638C}"/>
          </ac:spMkLst>
        </pc:spChg>
        <pc:spChg chg="add mod topLvl">
          <ac:chgData name="One Skill" userId="8d49c830ac36a521" providerId="LiveId" clId="{171AE5F7-2816-4A49-BEEA-A922A18B3A37}" dt="2024-04-03T16:18:25.978" v="848" actId="165"/>
          <ac:spMkLst>
            <pc:docMk/>
            <pc:sldMk cId="2255192285" sldId="267"/>
            <ac:spMk id="9" creationId="{5B706D90-AED6-AFC3-7CF8-545198CB883C}"/>
          </ac:spMkLst>
        </pc:spChg>
        <pc:spChg chg="add mod ord">
          <ac:chgData name="One Skill" userId="8d49c830ac36a521" providerId="LiveId" clId="{171AE5F7-2816-4A49-BEEA-A922A18B3A37}" dt="2024-04-03T16:18:18.946" v="844" actId="167"/>
          <ac:spMkLst>
            <pc:docMk/>
            <pc:sldMk cId="2255192285" sldId="267"/>
            <ac:spMk id="10" creationId="{A66185A3-5775-7D66-95FA-956B292D7110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11" creationId="{178043B4-284A-45E7-4243-F49024477C03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12" creationId="{F420C43B-5802-71B8-BEDA-978346B1B995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13" creationId="{919B8243-350F-AAB3-BE14-1DF06F01BB52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14" creationId="{61C2D065-6FFE-B0F2-138F-67E759BD05A6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15" creationId="{AF8356BE-8CF7-EC0F-87B9-2FD05CC3A435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22" creationId="{07BAA4C3-9B6B-352B-216E-BC979EBF22E7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23" creationId="{2C95CBD7-BC44-F5AA-14AE-19063F850912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24" creationId="{E308EBC3-4DF3-9E2D-0CE4-6C8A4C0ED43A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25" creationId="{31397BF6-19C6-9684-A7D2-A467B72F0408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26" creationId="{4CD6748D-86AA-54CE-ED6E-30C75D9B62C3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27" creationId="{064FD18E-B1FD-D852-04A2-569FB1889B9A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28" creationId="{29C1ACD2-9EE8-8AFF-30BF-0E22C92D6867}"/>
          </ac:spMkLst>
        </pc:spChg>
        <pc:spChg chg="add del mod">
          <ac:chgData name="One Skill" userId="8d49c830ac36a521" providerId="LiveId" clId="{171AE5F7-2816-4A49-BEEA-A922A18B3A37}" dt="2024-04-04T13:41:37.053" v="4167" actId="478"/>
          <ac:spMkLst>
            <pc:docMk/>
            <pc:sldMk cId="2255192285" sldId="267"/>
            <ac:spMk id="31" creationId="{5B4B3708-422A-1ADA-5CEE-5314F8E0658D}"/>
          </ac:spMkLst>
        </pc:spChg>
        <pc:spChg chg="add mod topLvl">
          <ac:chgData name="One Skill" userId="8d49c830ac36a521" providerId="LiveId" clId="{171AE5F7-2816-4A49-BEEA-A922A18B3A37}" dt="2024-04-05T09:28:03.113" v="5471" actId="164"/>
          <ac:spMkLst>
            <pc:docMk/>
            <pc:sldMk cId="2255192285" sldId="267"/>
            <ac:spMk id="32" creationId="{F1C583D3-A721-2755-DF3D-BC6F68E68772}"/>
          </ac:spMkLst>
        </pc:spChg>
        <pc:spChg chg="add mod ord">
          <ac:chgData name="One Skill" userId="8d49c830ac36a521" providerId="LiveId" clId="{171AE5F7-2816-4A49-BEEA-A922A18B3A37}" dt="2024-04-04T13:52:23.905" v="5065" actId="207"/>
          <ac:spMkLst>
            <pc:docMk/>
            <pc:sldMk cId="2255192285" sldId="267"/>
            <ac:spMk id="41" creationId="{BCF4B65D-7EAA-E790-B48C-87EE320B2C01}"/>
          </ac:spMkLst>
        </pc:spChg>
        <pc:grpChg chg="add del mod">
          <ac:chgData name="One Skill" userId="8d49c830ac36a521" providerId="LiveId" clId="{171AE5F7-2816-4A49-BEEA-A922A18B3A37}" dt="2024-04-03T16:18:25.978" v="848" actId="165"/>
          <ac:grpSpMkLst>
            <pc:docMk/>
            <pc:sldMk cId="2255192285" sldId="267"/>
            <ac:grpSpMk id="11" creationId="{0F2BAAFE-AC36-142C-0D43-42CDA8A3DEC4}"/>
          </ac:grpSpMkLst>
        </pc:grpChg>
        <pc:grpChg chg="add mod">
          <ac:chgData name="One Skill" userId="8d49c830ac36a521" providerId="LiveId" clId="{171AE5F7-2816-4A49-BEEA-A922A18B3A37}" dt="2024-04-05T09:28:03.113" v="5471" actId="164"/>
          <ac:grpSpMkLst>
            <pc:docMk/>
            <pc:sldMk cId="2255192285" sldId="267"/>
            <ac:grpSpMk id="36" creationId="{D8CE5BA2-8467-7076-7449-3BECDF0EEB7E}"/>
          </ac:grpSpMkLst>
        </pc:grpChg>
        <pc:grpChg chg="add del mod">
          <ac:chgData name="One Skill" userId="8d49c830ac36a521" providerId="LiveId" clId="{171AE5F7-2816-4A49-BEEA-A922A18B3A37}" dt="2024-04-05T09:27:45.398" v="5464" actId="165"/>
          <ac:grpSpMkLst>
            <pc:docMk/>
            <pc:sldMk cId="2255192285" sldId="267"/>
            <ac:grpSpMk id="42" creationId="{E06530E3-6D5B-E383-3BAF-7CE3FD4AB898}"/>
          </ac:grpSpMkLst>
        </pc:grpChg>
        <pc:graphicFrameChg chg="add del mod topLvl">
          <ac:chgData name="One Skill" userId="8d49c830ac36a521" providerId="LiveId" clId="{171AE5F7-2816-4A49-BEEA-A922A18B3A37}" dt="2024-04-05T09:27:48.202" v="5465" actId="478"/>
          <ac:graphicFrameMkLst>
            <pc:docMk/>
            <pc:sldMk cId="2255192285" sldId="267"/>
            <ac:graphicFrameMk id="20" creationId="{97F50894-76E3-466D-8197-C55ED42FABE3}"/>
          </ac:graphicFrameMkLst>
        </pc:graphicFrameChg>
        <pc:graphicFrameChg chg="add del mod topLvl">
          <ac:chgData name="One Skill" userId="8d49c830ac36a521" providerId="LiveId" clId="{171AE5F7-2816-4A49-BEEA-A922A18B3A37}" dt="2024-04-05T09:27:48.202" v="5465" actId="478"/>
          <ac:graphicFrameMkLst>
            <pc:docMk/>
            <pc:sldMk cId="2255192285" sldId="267"/>
            <ac:graphicFrameMk id="21" creationId="{EBD07392-954A-38C9-7F1A-04A1C27C60F1}"/>
          </ac:graphicFrameMkLst>
        </pc:graphicFrameChg>
        <pc:graphicFrameChg chg="add mod">
          <ac:chgData name="One Skill" userId="8d49c830ac36a521" providerId="LiveId" clId="{171AE5F7-2816-4A49-BEEA-A922A18B3A37}" dt="2024-04-05T09:28:03.113" v="5471" actId="164"/>
          <ac:graphicFrameMkLst>
            <pc:docMk/>
            <pc:sldMk cId="2255192285" sldId="267"/>
            <ac:graphicFrameMk id="31" creationId="{66B1C10F-EC68-8739-E71B-F4652D62C778}"/>
          </ac:graphicFrameMkLst>
        </pc:graphicFrameChg>
        <pc:graphicFrameChg chg="add mod">
          <ac:chgData name="One Skill" userId="8d49c830ac36a521" providerId="LiveId" clId="{171AE5F7-2816-4A49-BEEA-A922A18B3A37}" dt="2024-04-05T09:28:03.113" v="5471" actId="164"/>
          <ac:graphicFrameMkLst>
            <pc:docMk/>
            <pc:sldMk cId="2255192285" sldId="267"/>
            <ac:graphicFrameMk id="33" creationId="{8EE73142-19AA-91DE-8E80-74CD01987DA4}"/>
          </ac:graphicFrameMkLst>
        </pc:graphicFrameChg>
        <pc:graphicFrameChg chg="add mod">
          <ac:chgData name="One Skill" userId="8d49c830ac36a521" providerId="LiveId" clId="{171AE5F7-2816-4A49-BEEA-A922A18B3A37}" dt="2024-04-05T09:28:03.113" v="5471" actId="164"/>
          <ac:graphicFrameMkLst>
            <pc:docMk/>
            <pc:sldMk cId="2255192285" sldId="267"/>
            <ac:graphicFrameMk id="34" creationId="{092C3061-749C-F019-50F5-E370A2123F5D}"/>
          </ac:graphicFrameMkLst>
        </pc:graphicFrameChg>
        <pc:graphicFrameChg chg="add mod">
          <ac:chgData name="One Skill" userId="8d49c830ac36a521" providerId="LiveId" clId="{171AE5F7-2816-4A49-BEEA-A922A18B3A37}" dt="2024-04-05T09:28:03.113" v="5471" actId="164"/>
          <ac:graphicFrameMkLst>
            <pc:docMk/>
            <pc:sldMk cId="2255192285" sldId="267"/>
            <ac:graphicFrameMk id="35" creationId="{0EA32311-6BDA-76CE-B2BF-8F3ADE2CD704}"/>
          </ac:graphicFrameMkLst>
        </pc:graphicFrameChg>
        <pc:cxnChg chg="add mod topLvl">
          <ac:chgData name="One Skill" userId="8d49c830ac36a521" providerId="LiveId" clId="{171AE5F7-2816-4A49-BEEA-A922A18B3A37}" dt="2024-04-05T09:28:03.113" v="5471" actId="164"/>
          <ac:cxnSpMkLst>
            <pc:docMk/>
            <pc:sldMk cId="2255192285" sldId="267"/>
            <ac:cxnSpMk id="16" creationId="{ADCFC05B-A0FA-65D8-A5ED-2B68503AB533}"/>
          </ac:cxnSpMkLst>
        </pc:cxnChg>
        <pc:cxnChg chg="add mod topLvl">
          <ac:chgData name="One Skill" userId="8d49c830ac36a521" providerId="LiveId" clId="{171AE5F7-2816-4A49-BEEA-A922A18B3A37}" dt="2024-04-05T09:28:03.113" v="5471" actId="164"/>
          <ac:cxnSpMkLst>
            <pc:docMk/>
            <pc:sldMk cId="2255192285" sldId="267"/>
            <ac:cxnSpMk id="17" creationId="{FCE546BC-E28B-34EC-CC7E-A87C0FF3165D}"/>
          </ac:cxnSpMkLst>
        </pc:cxnChg>
        <pc:cxnChg chg="add mod topLvl">
          <ac:chgData name="One Skill" userId="8d49c830ac36a521" providerId="LiveId" clId="{171AE5F7-2816-4A49-BEEA-A922A18B3A37}" dt="2024-04-05T09:28:03.113" v="5471" actId="164"/>
          <ac:cxnSpMkLst>
            <pc:docMk/>
            <pc:sldMk cId="2255192285" sldId="267"/>
            <ac:cxnSpMk id="18" creationId="{F4F4A95C-B11E-D53E-6E00-E09FCDE656C5}"/>
          </ac:cxnSpMkLst>
        </pc:cxnChg>
        <pc:cxnChg chg="add mod topLvl">
          <ac:chgData name="One Skill" userId="8d49c830ac36a521" providerId="LiveId" clId="{171AE5F7-2816-4A49-BEEA-A922A18B3A37}" dt="2024-04-05T09:28:03.113" v="5471" actId="164"/>
          <ac:cxnSpMkLst>
            <pc:docMk/>
            <pc:sldMk cId="2255192285" sldId="267"/>
            <ac:cxnSpMk id="19" creationId="{E04D4B7F-8D40-12E1-94C6-0B1FC66E6F08}"/>
          </ac:cxnSpMkLst>
        </pc:cxnChg>
        <pc:cxnChg chg="add mod topLvl">
          <ac:chgData name="One Skill" userId="8d49c830ac36a521" providerId="LiveId" clId="{171AE5F7-2816-4A49-BEEA-A922A18B3A37}" dt="2024-04-05T09:28:03.113" v="5471" actId="164"/>
          <ac:cxnSpMkLst>
            <pc:docMk/>
            <pc:sldMk cId="2255192285" sldId="267"/>
            <ac:cxnSpMk id="29" creationId="{2E2ED03A-0E7F-B43D-0BA2-22398D290CEE}"/>
          </ac:cxnSpMkLst>
        </pc:cxnChg>
        <pc:cxnChg chg="add mod topLvl">
          <ac:chgData name="One Skill" userId="8d49c830ac36a521" providerId="LiveId" clId="{171AE5F7-2816-4A49-BEEA-A922A18B3A37}" dt="2024-04-05T09:28:03.113" v="5471" actId="164"/>
          <ac:cxnSpMkLst>
            <pc:docMk/>
            <pc:sldMk cId="2255192285" sldId="267"/>
            <ac:cxnSpMk id="30" creationId="{C1E53436-0FBE-6E2A-3EBF-2ECFB327B404}"/>
          </ac:cxnSpMkLst>
        </pc:cxnChg>
      </pc:sldChg>
      <pc:sldChg chg="addSp delSp modSp add mod modTransition setBg modAnim replTag delTag">
        <pc:chgData name="One Skill" userId="8d49c830ac36a521" providerId="LiveId" clId="{171AE5F7-2816-4A49-BEEA-A922A18B3A37}" dt="2024-04-05T09:28:40.966" v="5479"/>
        <pc:sldMkLst>
          <pc:docMk/>
          <pc:sldMk cId="2920336742" sldId="268"/>
        </pc:sldMkLst>
        <pc:spChg chg="add mod">
          <ac:chgData name="One Skill" userId="8d49c830ac36a521" providerId="LiveId" clId="{171AE5F7-2816-4A49-BEEA-A922A18B3A37}" dt="2024-04-03T16:17:33.982" v="841" actId="14100"/>
          <ac:spMkLst>
            <pc:docMk/>
            <pc:sldMk cId="2920336742" sldId="268"/>
            <ac:spMk id="2" creationId="{43D7A3A9-132B-9A9A-436A-830920C350CE}"/>
          </ac:spMkLst>
        </pc:spChg>
        <pc:spChg chg="add mod topLvl">
          <ac:chgData name="One Skill" userId="8d49c830ac36a521" providerId="LiveId" clId="{171AE5F7-2816-4A49-BEEA-A922A18B3A37}" dt="2024-04-03T16:17:18.576" v="837" actId="165"/>
          <ac:spMkLst>
            <pc:docMk/>
            <pc:sldMk cId="2920336742" sldId="268"/>
            <ac:spMk id="3" creationId="{8FAF3504-B4B6-BA24-2734-1025EB745D20}"/>
          </ac:spMkLst>
        </pc:spChg>
        <pc:spChg chg="add mod">
          <ac:chgData name="One Skill" userId="8d49c830ac36a521" providerId="LiveId" clId="{171AE5F7-2816-4A49-BEEA-A922A18B3A37}" dt="2024-04-03T16:17:21.886" v="838" actId="1076"/>
          <ac:spMkLst>
            <pc:docMk/>
            <pc:sldMk cId="2920336742" sldId="268"/>
            <ac:spMk id="4" creationId="{5E60410A-F232-B962-7EC4-EA75F6AC8276}"/>
          </ac:spMkLst>
        </pc:spChg>
        <pc:spChg chg="add mod topLvl">
          <ac:chgData name="One Skill" userId="8d49c830ac36a521" providerId="LiveId" clId="{171AE5F7-2816-4A49-BEEA-A922A18B3A37}" dt="2024-04-03T16:17:18.576" v="837" actId="165"/>
          <ac:spMkLst>
            <pc:docMk/>
            <pc:sldMk cId="2920336742" sldId="268"/>
            <ac:spMk id="5" creationId="{CE2B59BC-E36B-A8CB-6414-3AAC3C48E923}"/>
          </ac:spMkLst>
        </pc:spChg>
        <pc:spChg chg="add mod topLvl">
          <ac:chgData name="One Skill" userId="8d49c830ac36a521" providerId="LiveId" clId="{171AE5F7-2816-4A49-BEEA-A922A18B3A37}" dt="2024-04-03T16:17:18.576" v="837" actId="165"/>
          <ac:spMkLst>
            <pc:docMk/>
            <pc:sldMk cId="2920336742" sldId="268"/>
            <ac:spMk id="6" creationId="{E710A1B3-8966-F8BC-5B67-7FA80594FE2D}"/>
          </ac:spMkLst>
        </pc:spChg>
        <pc:spChg chg="add mod topLvl">
          <ac:chgData name="One Skill" userId="8d49c830ac36a521" providerId="LiveId" clId="{171AE5F7-2816-4A49-BEEA-A922A18B3A37}" dt="2024-04-03T16:17:18.576" v="837" actId="165"/>
          <ac:spMkLst>
            <pc:docMk/>
            <pc:sldMk cId="2920336742" sldId="268"/>
            <ac:spMk id="7" creationId="{5BF71101-6807-C508-FB9C-A783D8C7D222}"/>
          </ac:spMkLst>
        </pc:spChg>
        <pc:spChg chg="add mod topLvl">
          <ac:chgData name="One Skill" userId="8d49c830ac36a521" providerId="LiveId" clId="{171AE5F7-2816-4A49-BEEA-A922A18B3A37}" dt="2024-04-03T16:17:18.576" v="837" actId="165"/>
          <ac:spMkLst>
            <pc:docMk/>
            <pc:sldMk cId="2920336742" sldId="268"/>
            <ac:spMk id="8" creationId="{E1FF0DB5-3DB7-1771-442A-45396F52C1CA}"/>
          </ac:spMkLst>
        </pc:spChg>
        <pc:spChg chg="add mod topLvl">
          <ac:chgData name="One Skill" userId="8d49c830ac36a521" providerId="LiveId" clId="{171AE5F7-2816-4A49-BEEA-A922A18B3A37}" dt="2024-04-03T16:17:18.576" v="837" actId="165"/>
          <ac:spMkLst>
            <pc:docMk/>
            <pc:sldMk cId="2920336742" sldId="268"/>
            <ac:spMk id="9" creationId="{C3B61B31-F1B4-DAEF-6CF7-A1CF7933251D}"/>
          </ac:spMkLst>
        </pc:spChg>
        <pc:spChg chg="add del mod">
          <ac:chgData name="One Skill" userId="8d49c830ac36a521" providerId="LiveId" clId="{171AE5F7-2816-4A49-BEEA-A922A18B3A37}" dt="2024-04-04T13:55:53.667" v="5079" actId="478"/>
          <ac:spMkLst>
            <pc:docMk/>
            <pc:sldMk cId="2920336742" sldId="268"/>
            <ac:spMk id="10" creationId="{2F389254-C25D-84C2-5395-49FC0F0D50BE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11" creationId="{10768832-1D76-E483-9654-D1049CDDFBA5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12" creationId="{288F25E4-551A-8558-1323-E132F7E8187C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13" creationId="{36B96E2E-D31D-FC2A-E8A0-F1E403B50DF8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14" creationId="{036BF7AC-A640-3D88-231F-FD287DD4E981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15" creationId="{4611C35B-3495-DB35-DDDB-0D6F47FC535F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22" creationId="{FEAFF0E9-218D-5F8E-2873-3D0F006AC877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23" creationId="{A5935772-A58A-612E-5720-217132C8F826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24" creationId="{A7F3E030-7AE6-D755-0FF1-F83DAF3B9995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25" creationId="{C8EA6F9C-243E-6FE5-8934-F44A90DF3EE9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26" creationId="{83F6467E-BDC9-A386-E7BE-C38A9C7B5E32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27" creationId="{35A1C784-93E6-7F6C-4ACC-7B036DCD30A9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28" creationId="{D42B6FEC-EA54-4DD4-46B4-A782D2AB344B}"/>
          </ac:spMkLst>
        </pc:spChg>
        <pc:spChg chg="add del mod">
          <ac:chgData name="One Skill" userId="8d49c830ac36a521" providerId="LiveId" clId="{171AE5F7-2816-4A49-BEEA-A922A18B3A37}" dt="2024-04-04T13:43:43.275" v="4213" actId="478"/>
          <ac:spMkLst>
            <pc:docMk/>
            <pc:sldMk cId="2920336742" sldId="268"/>
            <ac:spMk id="31" creationId="{1A4214E9-CA27-C496-8035-EF9CE3F7F7A2}"/>
          </ac:spMkLst>
        </pc:spChg>
        <pc:spChg chg="add mod topLvl">
          <ac:chgData name="One Skill" userId="8d49c830ac36a521" providerId="LiveId" clId="{171AE5F7-2816-4A49-BEEA-A922A18B3A37}" dt="2024-04-05T09:27:59.533" v="5470" actId="164"/>
          <ac:spMkLst>
            <pc:docMk/>
            <pc:sldMk cId="2920336742" sldId="268"/>
            <ac:spMk id="34" creationId="{0A302550-E453-49AD-3D86-4C15F16B0D84}"/>
          </ac:spMkLst>
        </pc:spChg>
        <pc:spChg chg="add mod ord">
          <ac:chgData name="One Skill" userId="8d49c830ac36a521" providerId="LiveId" clId="{171AE5F7-2816-4A49-BEEA-A922A18B3A37}" dt="2024-04-04T13:49:15.460" v="4654" actId="1076"/>
          <ac:spMkLst>
            <pc:docMk/>
            <pc:sldMk cId="2920336742" sldId="268"/>
            <ac:spMk id="35" creationId="{59F215C9-097D-5F9D-CFEF-1496B78C2E28}"/>
          </ac:spMkLst>
        </pc:spChg>
        <pc:grpChg chg="add del mod">
          <ac:chgData name="One Skill" userId="8d49c830ac36a521" providerId="LiveId" clId="{171AE5F7-2816-4A49-BEEA-A922A18B3A37}" dt="2024-04-03T16:17:18.576" v="837" actId="165"/>
          <ac:grpSpMkLst>
            <pc:docMk/>
            <pc:sldMk cId="2920336742" sldId="268"/>
            <ac:grpSpMk id="10" creationId="{E8808185-22FD-8163-7C96-CC91925DAC52}"/>
          </ac:grpSpMkLst>
        </pc:grpChg>
        <pc:grpChg chg="add mod">
          <ac:chgData name="One Skill" userId="8d49c830ac36a521" providerId="LiveId" clId="{171AE5F7-2816-4A49-BEEA-A922A18B3A37}" dt="2024-04-05T09:27:59.533" v="5470" actId="164"/>
          <ac:grpSpMkLst>
            <pc:docMk/>
            <pc:sldMk cId="2920336742" sldId="268"/>
            <ac:grpSpMk id="37" creationId="{9BB90C0F-C3D9-E5BA-A736-DFC87DD76898}"/>
          </ac:grpSpMkLst>
        </pc:grpChg>
        <pc:grpChg chg="add del mod">
          <ac:chgData name="One Skill" userId="8d49c830ac36a521" providerId="LiveId" clId="{171AE5F7-2816-4A49-BEEA-A922A18B3A37}" dt="2024-04-05T09:27:52.012" v="5467" actId="165"/>
          <ac:grpSpMkLst>
            <pc:docMk/>
            <pc:sldMk cId="2920336742" sldId="268"/>
            <ac:grpSpMk id="38" creationId="{E526F85D-62DA-719F-428D-7B91A8661EDB}"/>
          </ac:grpSpMkLst>
        </pc:grpChg>
        <pc:graphicFrameChg chg="add del mod topLvl">
          <ac:chgData name="One Skill" userId="8d49c830ac36a521" providerId="LiveId" clId="{171AE5F7-2816-4A49-BEEA-A922A18B3A37}" dt="2024-04-05T09:27:54.852" v="5468" actId="478"/>
          <ac:graphicFrameMkLst>
            <pc:docMk/>
            <pc:sldMk cId="2920336742" sldId="268"/>
            <ac:graphicFrameMk id="20" creationId="{FEFA5CEC-8B70-2E57-E570-1C2060756886}"/>
          </ac:graphicFrameMkLst>
        </pc:graphicFrameChg>
        <pc:graphicFrameChg chg="add del mod topLvl">
          <ac:chgData name="One Skill" userId="8d49c830ac36a521" providerId="LiveId" clId="{171AE5F7-2816-4A49-BEEA-A922A18B3A37}" dt="2024-04-05T09:27:54.852" v="5468" actId="478"/>
          <ac:graphicFrameMkLst>
            <pc:docMk/>
            <pc:sldMk cId="2920336742" sldId="268"/>
            <ac:graphicFrameMk id="21" creationId="{679399D0-A5B2-55DB-BE4D-25CB0838175D}"/>
          </ac:graphicFrameMkLst>
        </pc:graphicFrameChg>
        <pc:graphicFrameChg chg="add mod">
          <ac:chgData name="One Skill" userId="8d49c830ac36a521" providerId="LiveId" clId="{171AE5F7-2816-4A49-BEEA-A922A18B3A37}" dt="2024-04-05T09:27:59.533" v="5470" actId="164"/>
          <ac:graphicFrameMkLst>
            <pc:docMk/>
            <pc:sldMk cId="2920336742" sldId="268"/>
            <ac:graphicFrameMk id="31" creationId="{6D3A5714-D769-3F27-5431-1746362D2731}"/>
          </ac:graphicFrameMkLst>
        </pc:graphicFrameChg>
        <pc:graphicFrameChg chg="add mod">
          <ac:chgData name="One Skill" userId="8d49c830ac36a521" providerId="LiveId" clId="{171AE5F7-2816-4A49-BEEA-A922A18B3A37}" dt="2024-04-05T09:27:59.533" v="5470" actId="164"/>
          <ac:graphicFrameMkLst>
            <pc:docMk/>
            <pc:sldMk cId="2920336742" sldId="268"/>
            <ac:graphicFrameMk id="32" creationId="{DC43B24B-91BD-CECE-3C91-A7F58FFE82A2}"/>
          </ac:graphicFrameMkLst>
        </pc:graphicFrameChg>
        <pc:graphicFrameChg chg="add mod">
          <ac:chgData name="One Skill" userId="8d49c830ac36a521" providerId="LiveId" clId="{171AE5F7-2816-4A49-BEEA-A922A18B3A37}" dt="2024-04-05T09:27:59.533" v="5470" actId="164"/>
          <ac:graphicFrameMkLst>
            <pc:docMk/>
            <pc:sldMk cId="2920336742" sldId="268"/>
            <ac:graphicFrameMk id="33" creationId="{DCF4EC43-1BD2-7955-DDE7-C8D842FAD94D}"/>
          </ac:graphicFrameMkLst>
        </pc:graphicFrameChg>
        <pc:graphicFrameChg chg="add mod">
          <ac:chgData name="One Skill" userId="8d49c830ac36a521" providerId="LiveId" clId="{171AE5F7-2816-4A49-BEEA-A922A18B3A37}" dt="2024-04-05T09:27:59.533" v="5470" actId="164"/>
          <ac:graphicFrameMkLst>
            <pc:docMk/>
            <pc:sldMk cId="2920336742" sldId="268"/>
            <ac:graphicFrameMk id="36" creationId="{E452C08F-5803-3276-774F-13B98DCAF609}"/>
          </ac:graphicFrameMkLst>
        </pc:graphicFrameChg>
        <pc:cxnChg chg="add mod topLvl">
          <ac:chgData name="One Skill" userId="8d49c830ac36a521" providerId="LiveId" clId="{171AE5F7-2816-4A49-BEEA-A922A18B3A37}" dt="2024-04-05T09:27:59.533" v="5470" actId="164"/>
          <ac:cxnSpMkLst>
            <pc:docMk/>
            <pc:sldMk cId="2920336742" sldId="268"/>
            <ac:cxnSpMk id="16" creationId="{1B832836-B204-EE81-0A34-DC2BFD5548DD}"/>
          </ac:cxnSpMkLst>
        </pc:cxnChg>
        <pc:cxnChg chg="add mod topLvl">
          <ac:chgData name="One Skill" userId="8d49c830ac36a521" providerId="LiveId" clId="{171AE5F7-2816-4A49-BEEA-A922A18B3A37}" dt="2024-04-05T09:27:59.533" v="5470" actId="164"/>
          <ac:cxnSpMkLst>
            <pc:docMk/>
            <pc:sldMk cId="2920336742" sldId="268"/>
            <ac:cxnSpMk id="17" creationId="{E0EC4428-44E7-5E61-7272-DD425C890D45}"/>
          </ac:cxnSpMkLst>
        </pc:cxnChg>
        <pc:cxnChg chg="add mod topLvl">
          <ac:chgData name="One Skill" userId="8d49c830ac36a521" providerId="LiveId" clId="{171AE5F7-2816-4A49-BEEA-A922A18B3A37}" dt="2024-04-05T09:27:59.533" v="5470" actId="164"/>
          <ac:cxnSpMkLst>
            <pc:docMk/>
            <pc:sldMk cId="2920336742" sldId="268"/>
            <ac:cxnSpMk id="18" creationId="{EDA5A2C6-2535-CF89-02D3-0DB6CBF643EE}"/>
          </ac:cxnSpMkLst>
        </pc:cxnChg>
        <pc:cxnChg chg="add mod topLvl">
          <ac:chgData name="One Skill" userId="8d49c830ac36a521" providerId="LiveId" clId="{171AE5F7-2816-4A49-BEEA-A922A18B3A37}" dt="2024-04-05T09:27:59.533" v="5470" actId="164"/>
          <ac:cxnSpMkLst>
            <pc:docMk/>
            <pc:sldMk cId="2920336742" sldId="268"/>
            <ac:cxnSpMk id="19" creationId="{0226CE78-518F-6941-9A09-0268793DA813}"/>
          </ac:cxnSpMkLst>
        </pc:cxnChg>
        <pc:cxnChg chg="add mod topLvl">
          <ac:chgData name="One Skill" userId="8d49c830ac36a521" providerId="LiveId" clId="{171AE5F7-2816-4A49-BEEA-A922A18B3A37}" dt="2024-04-05T09:27:59.533" v="5470" actId="164"/>
          <ac:cxnSpMkLst>
            <pc:docMk/>
            <pc:sldMk cId="2920336742" sldId="268"/>
            <ac:cxnSpMk id="29" creationId="{861371D7-221A-8FB5-2824-03D64FEEFBC5}"/>
          </ac:cxnSpMkLst>
        </pc:cxnChg>
        <pc:cxnChg chg="add mod topLvl">
          <ac:chgData name="One Skill" userId="8d49c830ac36a521" providerId="LiveId" clId="{171AE5F7-2816-4A49-BEEA-A922A18B3A37}" dt="2024-04-05T09:27:59.533" v="5470" actId="164"/>
          <ac:cxnSpMkLst>
            <pc:docMk/>
            <pc:sldMk cId="2920336742" sldId="268"/>
            <ac:cxnSpMk id="30" creationId="{F84B4E9B-3845-AB88-E35E-60C458CFCDDC}"/>
          </ac:cxnSpMkLst>
        </pc:cxnChg>
      </pc:sldChg>
      <pc:sldChg chg="addSp delSp modSp add mod modTransition setBg modAnim replTag delTag">
        <pc:chgData name="One Skill" userId="8d49c830ac36a521" providerId="LiveId" clId="{171AE5F7-2816-4A49-BEEA-A922A18B3A37}" dt="2024-04-05T09:32:19.183" v="5499" actId="478"/>
        <pc:sldMkLst>
          <pc:docMk/>
          <pc:sldMk cId="766381345" sldId="269"/>
        </pc:sldMkLst>
        <pc:spChg chg="add mod">
          <ac:chgData name="One Skill" userId="8d49c830ac36a521" providerId="LiveId" clId="{171AE5F7-2816-4A49-BEEA-A922A18B3A37}" dt="2024-04-04T05:51:50.861" v="1144"/>
          <ac:spMkLst>
            <pc:docMk/>
            <pc:sldMk cId="766381345" sldId="269"/>
            <ac:spMk id="2" creationId="{B1A44D7D-EEF6-8538-932B-0F9BBC712939}"/>
          </ac:spMkLst>
        </pc:spChg>
        <pc:spChg chg="add del mod">
          <ac:chgData name="One Skill" userId="8d49c830ac36a521" providerId="LiveId" clId="{171AE5F7-2816-4A49-BEEA-A922A18B3A37}" dt="2024-04-03T16:19:14.900" v="877" actId="478"/>
          <ac:spMkLst>
            <pc:docMk/>
            <pc:sldMk cId="766381345" sldId="269"/>
            <ac:spMk id="2" creationId="{BB1788CC-90E6-0208-E530-ED65135B88C8}"/>
          </ac:spMkLst>
        </pc:spChg>
        <pc:spChg chg="add del mod">
          <ac:chgData name="One Skill" userId="8d49c830ac36a521" providerId="LiveId" clId="{171AE5F7-2816-4A49-BEEA-A922A18B3A37}" dt="2024-04-04T13:58:02.136" v="5108" actId="478"/>
          <ac:spMkLst>
            <pc:docMk/>
            <pc:sldMk cId="766381345" sldId="269"/>
            <ac:spMk id="2" creationId="{D7C474A7-E15D-8AF0-0399-1614A32D88EA}"/>
          </ac:spMkLst>
        </pc:spChg>
        <pc:spChg chg="add del mod topLvl">
          <ac:chgData name="One Skill" userId="8d49c830ac36a521" providerId="LiveId" clId="{171AE5F7-2816-4A49-BEEA-A922A18B3A37}" dt="2024-04-03T16:20:33.276" v="894" actId="165"/>
          <ac:spMkLst>
            <pc:docMk/>
            <pc:sldMk cId="766381345" sldId="269"/>
            <ac:spMk id="3" creationId="{C8D57A28-B11A-D3CB-423A-DFE873054D46}"/>
          </ac:spMkLst>
        </pc:spChg>
        <pc:spChg chg="del">
          <ac:chgData name="One Skill" userId="8d49c830ac36a521" providerId="LiveId" clId="{171AE5F7-2816-4A49-BEEA-A922A18B3A37}" dt="2024-04-03T16:10:53.178" v="721" actId="478"/>
          <ac:spMkLst>
            <pc:docMk/>
            <pc:sldMk cId="766381345" sldId="269"/>
            <ac:spMk id="4" creationId="{D951DC42-6FBF-4DED-7D67-028ED3DB550A}"/>
          </ac:spMkLst>
        </pc:spChg>
        <pc:spChg chg="add del mod topLvl">
          <ac:chgData name="One Skill" userId="8d49c830ac36a521" providerId="LiveId" clId="{171AE5F7-2816-4A49-BEEA-A922A18B3A37}" dt="2024-04-03T16:20:28.925" v="893" actId="1076"/>
          <ac:spMkLst>
            <pc:docMk/>
            <pc:sldMk cId="766381345" sldId="269"/>
            <ac:spMk id="5" creationId="{49C45112-06B5-D467-6D2C-91990F1A0ECA}"/>
          </ac:spMkLst>
        </pc:spChg>
        <pc:spChg chg="del">
          <ac:chgData name="One Skill" userId="8d49c830ac36a521" providerId="LiveId" clId="{171AE5F7-2816-4A49-BEEA-A922A18B3A37}" dt="2024-04-03T16:26:18.523" v="897" actId="478"/>
          <ac:spMkLst>
            <pc:docMk/>
            <pc:sldMk cId="766381345" sldId="269"/>
            <ac:spMk id="6" creationId="{482D3FE2-CDD3-5A71-7B1B-7E08EECB9EF4}"/>
          </ac:spMkLst>
        </pc:spChg>
        <pc:spChg chg="mod">
          <ac:chgData name="One Skill" userId="8d49c830ac36a521" providerId="LiveId" clId="{171AE5F7-2816-4A49-BEEA-A922A18B3A37}" dt="2024-04-04T05:51:50.861" v="1144"/>
          <ac:spMkLst>
            <pc:docMk/>
            <pc:sldMk cId="766381345" sldId="269"/>
            <ac:spMk id="7" creationId="{56D0BAD0-A512-6271-1B5D-F3499B0D9673}"/>
          </ac:spMkLst>
        </pc:spChg>
        <pc:spChg chg="del">
          <ac:chgData name="One Skill" userId="8d49c830ac36a521" providerId="LiveId" clId="{171AE5F7-2816-4A49-BEEA-A922A18B3A37}" dt="2024-04-03T16:26:18.523" v="897" actId="478"/>
          <ac:spMkLst>
            <pc:docMk/>
            <pc:sldMk cId="766381345" sldId="269"/>
            <ac:spMk id="7" creationId="{7B4B57DB-116C-9FED-D784-26EFB948ABC1}"/>
          </ac:spMkLst>
        </pc:spChg>
        <pc:spChg chg="del">
          <ac:chgData name="One Skill" userId="8d49c830ac36a521" providerId="LiveId" clId="{171AE5F7-2816-4A49-BEEA-A922A18B3A37}" dt="2024-04-03T16:26:18.523" v="897" actId="478"/>
          <ac:spMkLst>
            <pc:docMk/>
            <pc:sldMk cId="766381345" sldId="269"/>
            <ac:spMk id="8" creationId="{72AEA2ED-0BFF-0ACB-3BCE-0FA65E88354B}"/>
          </ac:spMkLst>
        </pc:spChg>
        <pc:spChg chg="add mod">
          <ac:chgData name="One Skill" userId="8d49c830ac36a521" providerId="LiveId" clId="{171AE5F7-2816-4A49-BEEA-A922A18B3A37}" dt="2024-04-04T12:25:07.351" v="2714"/>
          <ac:spMkLst>
            <pc:docMk/>
            <pc:sldMk cId="766381345" sldId="269"/>
            <ac:spMk id="8" creationId="{C8299840-5C9A-F7BE-E2D5-F0D856354234}"/>
          </ac:spMkLst>
        </pc:spChg>
        <pc:spChg chg="del">
          <ac:chgData name="One Skill" userId="8d49c830ac36a521" providerId="LiveId" clId="{171AE5F7-2816-4A49-BEEA-A922A18B3A37}" dt="2024-04-03T16:26:18.523" v="897" actId="478"/>
          <ac:spMkLst>
            <pc:docMk/>
            <pc:sldMk cId="766381345" sldId="269"/>
            <ac:spMk id="9" creationId="{2B19F943-E948-B6C3-52F8-076408C2FB2F}"/>
          </ac:spMkLst>
        </pc:spChg>
        <pc:spChg chg="del">
          <ac:chgData name="One Skill" userId="8d49c830ac36a521" providerId="LiveId" clId="{171AE5F7-2816-4A49-BEEA-A922A18B3A37}" dt="2024-04-03T16:26:18.523" v="897" actId="478"/>
          <ac:spMkLst>
            <pc:docMk/>
            <pc:sldMk cId="766381345" sldId="269"/>
            <ac:spMk id="10" creationId="{5683106F-3640-88BD-FC28-F7157B7CEA6E}"/>
          </ac:spMkLst>
        </pc:spChg>
        <pc:spChg chg="add del mod topLvl">
          <ac:chgData name="One Skill" userId="8d49c830ac36a521" providerId="LiveId" clId="{171AE5F7-2816-4A49-BEEA-A922A18B3A37}" dt="2024-04-03T16:20:33.276" v="894" actId="165"/>
          <ac:spMkLst>
            <pc:docMk/>
            <pc:sldMk cId="766381345" sldId="269"/>
            <ac:spMk id="11" creationId="{57F2D61C-4562-05B6-DA5F-74BEBF300BD5}"/>
          </ac:spMkLst>
        </pc:spChg>
        <pc:spChg chg="mod">
          <ac:chgData name="One Skill" userId="8d49c830ac36a521" providerId="LiveId" clId="{171AE5F7-2816-4A49-BEEA-A922A18B3A37}" dt="2024-04-05T09:10:50.551" v="5350" actId="1076"/>
          <ac:spMkLst>
            <pc:docMk/>
            <pc:sldMk cId="766381345" sldId="269"/>
            <ac:spMk id="12" creationId="{8DEECB64-518E-850F-FFC7-D0F5F0FA6ACA}"/>
          </ac:spMkLst>
        </pc:spChg>
        <pc:spChg chg="add del mod">
          <ac:chgData name="One Skill" userId="8d49c830ac36a521" providerId="LiveId" clId="{171AE5F7-2816-4A49-BEEA-A922A18B3A37}" dt="2024-04-04T13:55:06.694" v="5073" actId="478"/>
          <ac:spMkLst>
            <pc:docMk/>
            <pc:sldMk cId="766381345" sldId="269"/>
            <ac:spMk id="13" creationId="{EDD74939-EDDC-DD5E-1CA5-9CCE315B010D}"/>
          </ac:spMkLst>
        </pc:spChg>
        <pc:spChg chg="add del mod topLvl">
          <ac:chgData name="One Skill" userId="8d49c830ac36a521" providerId="LiveId" clId="{171AE5F7-2816-4A49-BEEA-A922A18B3A37}" dt="2024-04-03T16:20:33.276" v="894" actId="165"/>
          <ac:spMkLst>
            <pc:docMk/>
            <pc:sldMk cId="766381345" sldId="269"/>
            <ac:spMk id="14" creationId="{39E4C021-4ABB-8BA6-AB13-58BDEA211984}"/>
          </ac:spMkLst>
        </pc:spChg>
        <pc:spChg chg="add del mod topLvl">
          <ac:chgData name="One Skill" userId="8d49c830ac36a521" providerId="LiveId" clId="{171AE5F7-2816-4A49-BEEA-A922A18B3A37}" dt="2024-04-05T09:30:54.328" v="5490" actId="554"/>
          <ac:spMkLst>
            <pc:docMk/>
            <pc:sldMk cId="766381345" sldId="269"/>
            <ac:spMk id="15" creationId="{216FCCC5-71DB-0E69-1FC7-43E37DB53C45}"/>
          </ac:spMkLst>
        </pc:spChg>
        <pc:spChg chg="add mod ord">
          <ac:chgData name="One Skill" userId="8d49c830ac36a521" providerId="LiveId" clId="{171AE5F7-2816-4A49-BEEA-A922A18B3A37}" dt="2024-04-05T09:30:39.764" v="5486" actId="1076"/>
          <ac:spMkLst>
            <pc:docMk/>
            <pc:sldMk cId="766381345" sldId="269"/>
            <ac:spMk id="16" creationId="{785FD4AE-4218-6807-B8E5-CB544A7E8840}"/>
          </ac:spMkLst>
        </pc:spChg>
        <pc:spChg chg="del">
          <ac:chgData name="One Skill" userId="8d49c830ac36a521" providerId="LiveId" clId="{171AE5F7-2816-4A49-BEEA-A922A18B3A37}" dt="2024-04-03T16:10:53.178" v="721" actId="478"/>
          <ac:spMkLst>
            <pc:docMk/>
            <pc:sldMk cId="766381345" sldId="269"/>
            <ac:spMk id="17" creationId="{208B902F-75F7-1655-4731-3AA1B38E9C67}"/>
          </ac:spMkLst>
        </pc:spChg>
        <pc:spChg chg="add del mod topLvl">
          <ac:chgData name="One Skill" userId="8d49c830ac36a521" providerId="LiveId" clId="{171AE5F7-2816-4A49-BEEA-A922A18B3A37}" dt="2024-04-03T16:20:33.276" v="894" actId="165"/>
          <ac:spMkLst>
            <pc:docMk/>
            <pc:sldMk cId="766381345" sldId="269"/>
            <ac:spMk id="18" creationId="{17943D31-21D5-41F9-4F55-D107EC31DEBE}"/>
          </ac:spMkLst>
        </pc:spChg>
        <pc:spChg chg="add del mod topLvl">
          <ac:chgData name="One Skill" userId="8d49c830ac36a521" providerId="LiveId" clId="{171AE5F7-2816-4A49-BEEA-A922A18B3A37}" dt="2024-04-03T16:20:33.276" v="894" actId="165"/>
          <ac:spMkLst>
            <pc:docMk/>
            <pc:sldMk cId="766381345" sldId="269"/>
            <ac:spMk id="19" creationId="{A4682863-5138-CA2A-A3DE-1B1CE066AB57}"/>
          </ac:spMkLst>
        </pc:spChg>
        <pc:spChg chg="add mod">
          <ac:chgData name="One Skill" userId="8d49c830ac36a521" providerId="LiveId" clId="{171AE5F7-2816-4A49-BEEA-A922A18B3A37}" dt="2024-04-03T16:19:12.176" v="875"/>
          <ac:spMkLst>
            <pc:docMk/>
            <pc:sldMk cId="766381345" sldId="269"/>
            <ac:spMk id="20" creationId="{8389BA1A-B13F-4C6B-80B6-D074DE84F729}"/>
          </ac:spMkLst>
        </pc:spChg>
        <pc:spChg chg="add mod ord">
          <ac:chgData name="One Skill" userId="8d49c830ac36a521" providerId="LiveId" clId="{171AE5F7-2816-4A49-BEEA-A922A18B3A37}" dt="2024-04-03T16:19:17.676" v="879" actId="167"/>
          <ac:spMkLst>
            <pc:docMk/>
            <pc:sldMk cId="766381345" sldId="269"/>
            <ac:spMk id="21" creationId="{43BF51E8-E42E-2370-1907-294C0E294FFF}"/>
          </ac:spMkLst>
        </pc:spChg>
        <pc:spChg chg="del">
          <ac:chgData name="One Skill" userId="8d49c830ac36a521" providerId="LiveId" clId="{171AE5F7-2816-4A49-BEEA-A922A18B3A37}" dt="2024-04-03T16:10:53.178" v="721" actId="478"/>
          <ac:spMkLst>
            <pc:docMk/>
            <pc:sldMk cId="766381345" sldId="269"/>
            <ac:spMk id="25" creationId="{D9E5D1EF-46BB-2594-800D-3B8ECBC7548B}"/>
          </ac:spMkLst>
        </pc:spChg>
        <pc:spChg chg="del">
          <ac:chgData name="One Skill" userId="8d49c830ac36a521" providerId="LiveId" clId="{171AE5F7-2816-4A49-BEEA-A922A18B3A37}" dt="2024-04-03T16:10:53.178" v="721" actId="478"/>
          <ac:spMkLst>
            <pc:docMk/>
            <pc:sldMk cId="766381345" sldId="269"/>
            <ac:spMk id="26" creationId="{EEC4EF3E-6180-1DB1-3BCC-E18F962C2077}"/>
          </ac:spMkLst>
        </pc:spChg>
        <pc:spChg chg="del">
          <ac:chgData name="One Skill" userId="8d49c830ac36a521" providerId="LiveId" clId="{171AE5F7-2816-4A49-BEEA-A922A18B3A37}" dt="2024-04-03T16:10:53.178" v="721" actId="478"/>
          <ac:spMkLst>
            <pc:docMk/>
            <pc:sldMk cId="766381345" sldId="269"/>
            <ac:spMk id="27" creationId="{E822D185-F2CA-F257-B3E8-BF262FF3B6B6}"/>
          </ac:spMkLst>
        </pc:spChg>
        <pc:spChg chg="del">
          <ac:chgData name="One Skill" userId="8d49c830ac36a521" providerId="LiveId" clId="{171AE5F7-2816-4A49-BEEA-A922A18B3A37}" dt="2024-04-03T16:10:53.178" v="721" actId="478"/>
          <ac:spMkLst>
            <pc:docMk/>
            <pc:sldMk cId="766381345" sldId="269"/>
            <ac:spMk id="28" creationId="{FAB97E4D-681D-2050-113B-17955CB8DD11}"/>
          </ac:spMkLst>
        </pc:spChg>
        <pc:spChg chg="del">
          <ac:chgData name="One Skill" userId="8d49c830ac36a521" providerId="LiveId" clId="{171AE5F7-2816-4A49-BEEA-A922A18B3A37}" dt="2024-04-03T16:10:53.178" v="721" actId="478"/>
          <ac:spMkLst>
            <pc:docMk/>
            <pc:sldMk cId="766381345" sldId="269"/>
            <ac:spMk id="29" creationId="{0C3425F4-8788-2575-9F22-8233F6A96908}"/>
          </ac:spMkLst>
        </pc:spChg>
        <pc:spChg chg="del">
          <ac:chgData name="One Skill" userId="8d49c830ac36a521" providerId="LiveId" clId="{171AE5F7-2816-4A49-BEEA-A922A18B3A37}" dt="2024-04-03T16:10:53.178" v="721" actId="478"/>
          <ac:spMkLst>
            <pc:docMk/>
            <pc:sldMk cId="766381345" sldId="269"/>
            <ac:spMk id="30" creationId="{B9CD90A7-F8FA-3D26-5E9E-1A5D6924D6C9}"/>
          </ac:spMkLst>
        </pc:spChg>
        <pc:spChg chg="del">
          <ac:chgData name="One Skill" userId="8d49c830ac36a521" providerId="LiveId" clId="{171AE5F7-2816-4A49-BEEA-A922A18B3A37}" dt="2024-04-03T16:26:18.523" v="897" actId="478"/>
          <ac:spMkLst>
            <pc:docMk/>
            <pc:sldMk cId="766381345" sldId="269"/>
            <ac:spMk id="50" creationId="{CA19E1C2-6DC8-535A-3DF8-C2253FCAB09F}"/>
          </ac:spMkLst>
        </pc:spChg>
        <pc:spChg chg="del">
          <ac:chgData name="One Skill" userId="8d49c830ac36a521" providerId="LiveId" clId="{171AE5F7-2816-4A49-BEEA-A922A18B3A37}" dt="2024-04-03T16:26:18.523" v="897" actId="478"/>
          <ac:spMkLst>
            <pc:docMk/>
            <pc:sldMk cId="766381345" sldId="269"/>
            <ac:spMk id="56" creationId="{EEBF2A31-BA68-AC5A-3C05-F9763A693149}"/>
          </ac:spMkLst>
        </pc:spChg>
        <pc:grpChg chg="add mod">
          <ac:chgData name="One Skill" userId="8d49c830ac36a521" providerId="LiveId" clId="{171AE5F7-2816-4A49-BEEA-A922A18B3A37}" dt="2024-04-04T05:51:50.861" v="1144"/>
          <ac:grpSpMkLst>
            <pc:docMk/>
            <pc:sldMk cId="766381345" sldId="269"/>
            <ac:grpSpMk id="4" creationId="{72B3B61B-42D1-4FD6-37F6-74FF36E88D68}"/>
          </ac:grpSpMkLst>
        </pc:grpChg>
        <pc:grpChg chg="add mod">
          <ac:chgData name="One Skill" userId="8d49c830ac36a521" providerId="LiveId" clId="{171AE5F7-2816-4A49-BEEA-A922A18B3A37}" dt="2024-04-05T09:10:46.303" v="5348"/>
          <ac:grpSpMkLst>
            <pc:docMk/>
            <pc:sldMk cId="766381345" sldId="269"/>
            <ac:grpSpMk id="9" creationId="{8EE21B8F-3E19-C1B8-77BE-0FC12A18A2E4}"/>
          </ac:grpSpMkLst>
        </pc:grpChg>
        <pc:grpChg chg="add mod">
          <ac:chgData name="One Skill" userId="8d49c830ac36a521" providerId="LiveId" clId="{171AE5F7-2816-4A49-BEEA-A922A18B3A37}" dt="2024-04-03T16:19:23.902" v="881" actId="164"/>
          <ac:grpSpMkLst>
            <pc:docMk/>
            <pc:sldMk cId="766381345" sldId="269"/>
            <ac:grpSpMk id="22" creationId="{0979EDF6-E5C2-F32B-6C2C-20299A14396B}"/>
          </ac:grpSpMkLst>
        </pc:grpChg>
        <pc:grpChg chg="add del mod">
          <ac:chgData name="One Skill" userId="8d49c830ac36a521" providerId="LiveId" clId="{171AE5F7-2816-4A49-BEEA-A922A18B3A37}" dt="2024-04-03T16:20:19.238" v="889" actId="164"/>
          <ac:grpSpMkLst>
            <pc:docMk/>
            <pc:sldMk cId="766381345" sldId="269"/>
            <ac:grpSpMk id="23" creationId="{F1DB8152-1862-7E4B-294E-0A1525571787}"/>
          </ac:grpSpMkLst>
        </pc:grpChg>
        <pc:grpChg chg="add del mod">
          <ac:chgData name="One Skill" userId="8d49c830ac36a521" providerId="LiveId" clId="{171AE5F7-2816-4A49-BEEA-A922A18B3A37}" dt="2024-04-03T16:20:33.276" v="894" actId="165"/>
          <ac:grpSpMkLst>
            <pc:docMk/>
            <pc:sldMk cId="766381345" sldId="269"/>
            <ac:grpSpMk id="24" creationId="{0A18D1BA-1F6C-9884-FE80-36A8DF560471}"/>
          </ac:grpSpMkLst>
        </pc:grpChg>
        <pc:picChg chg="add del mod">
          <ac:chgData name="One Skill" userId="8d49c830ac36a521" providerId="LiveId" clId="{171AE5F7-2816-4A49-BEEA-A922A18B3A37}" dt="2024-04-05T09:31:14.722" v="5493" actId="21"/>
          <ac:picMkLst>
            <pc:docMk/>
            <pc:sldMk cId="766381345" sldId="269"/>
            <ac:picMk id="6" creationId="{0EFD840C-F572-7E79-E96F-883BEA9C523F}"/>
          </ac:picMkLst>
        </pc:picChg>
        <pc:picChg chg="mod">
          <ac:chgData name="One Skill" userId="8d49c830ac36a521" providerId="LiveId" clId="{171AE5F7-2816-4A49-BEEA-A922A18B3A37}" dt="2024-04-04T05:51:50.861" v="1144"/>
          <ac:picMkLst>
            <pc:docMk/>
            <pc:sldMk cId="766381345" sldId="269"/>
            <ac:picMk id="6" creationId="{7E8F6F66-4217-3797-0B63-3C440081580F}"/>
          </ac:picMkLst>
        </pc:picChg>
        <pc:picChg chg="add del mod">
          <ac:chgData name="One Skill" userId="8d49c830ac36a521" providerId="LiveId" clId="{171AE5F7-2816-4A49-BEEA-A922A18B3A37}" dt="2024-04-05T09:32:19.183" v="5499" actId="478"/>
          <ac:picMkLst>
            <pc:docMk/>
            <pc:sldMk cId="766381345" sldId="269"/>
            <ac:picMk id="7" creationId="{98431B79-05E1-2073-442C-482153C2C362}"/>
          </ac:picMkLst>
        </pc:picChg>
        <pc:picChg chg="mod">
          <ac:chgData name="One Skill" userId="8d49c830ac36a521" providerId="LiveId" clId="{171AE5F7-2816-4A49-BEEA-A922A18B3A37}" dt="2024-04-05T09:10:46.303" v="5348"/>
          <ac:picMkLst>
            <pc:docMk/>
            <pc:sldMk cId="766381345" sldId="269"/>
            <ac:picMk id="10" creationId="{D5F49737-E106-8F76-A800-73727B825C0E}"/>
          </ac:picMkLst>
        </pc:picChg>
        <pc:cxnChg chg="del mod">
          <ac:chgData name="One Skill" userId="8d49c830ac36a521" providerId="LiveId" clId="{171AE5F7-2816-4A49-BEEA-A922A18B3A37}" dt="2024-04-03T16:26:18.523" v="897" actId="478"/>
          <ac:cxnSpMkLst>
            <pc:docMk/>
            <pc:sldMk cId="766381345" sldId="269"/>
            <ac:cxnSpMk id="12" creationId="{56DFDE3C-2F41-71EA-C1B9-8C246DE4327A}"/>
          </ac:cxnSpMkLst>
        </pc:cxnChg>
        <pc:cxnChg chg="del mod">
          <ac:chgData name="One Skill" userId="8d49c830ac36a521" providerId="LiveId" clId="{171AE5F7-2816-4A49-BEEA-A922A18B3A37}" dt="2024-04-03T16:26:18.523" v="897" actId="478"/>
          <ac:cxnSpMkLst>
            <pc:docMk/>
            <pc:sldMk cId="766381345" sldId="269"/>
            <ac:cxnSpMk id="13" creationId="{7460E218-C513-4EE8-D786-6096B9D6540F}"/>
          </ac:cxnSpMkLst>
        </pc:cxnChg>
        <pc:cxnChg chg="del mod">
          <ac:chgData name="One Skill" userId="8d49c830ac36a521" providerId="LiveId" clId="{171AE5F7-2816-4A49-BEEA-A922A18B3A37}" dt="2024-04-03T16:26:18.523" v="897" actId="478"/>
          <ac:cxnSpMkLst>
            <pc:docMk/>
            <pc:sldMk cId="766381345" sldId="269"/>
            <ac:cxnSpMk id="16" creationId="{3F9B4276-AD59-144F-CC06-5AB97125C8D5}"/>
          </ac:cxnSpMkLst>
        </pc:cxnChg>
        <pc:cxnChg chg="del mod">
          <ac:chgData name="One Skill" userId="8d49c830ac36a521" providerId="LiveId" clId="{171AE5F7-2816-4A49-BEEA-A922A18B3A37}" dt="2024-04-03T16:26:18.523" v="897" actId="478"/>
          <ac:cxnSpMkLst>
            <pc:docMk/>
            <pc:sldMk cId="766381345" sldId="269"/>
            <ac:cxnSpMk id="31" creationId="{773E3445-2B77-FA76-058B-9773FF979D29}"/>
          </ac:cxnSpMkLst>
        </pc:cxnChg>
        <pc:cxnChg chg="del mod">
          <ac:chgData name="One Skill" userId="8d49c830ac36a521" providerId="LiveId" clId="{171AE5F7-2816-4A49-BEEA-A922A18B3A37}" dt="2024-04-03T16:26:18.523" v="897" actId="478"/>
          <ac:cxnSpMkLst>
            <pc:docMk/>
            <pc:sldMk cId="766381345" sldId="269"/>
            <ac:cxnSpMk id="51" creationId="{11A81777-F760-39D2-F257-1ECD7110164E}"/>
          </ac:cxnSpMkLst>
        </pc:cxnChg>
        <pc:cxnChg chg="del mod">
          <ac:chgData name="One Skill" userId="8d49c830ac36a521" providerId="LiveId" clId="{171AE5F7-2816-4A49-BEEA-A922A18B3A37}" dt="2024-04-03T16:26:18.523" v="897" actId="478"/>
          <ac:cxnSpMkLst>
            <pc:docMk/>
            <pc:sldMk cId="766381345" sldId="269"/>
            <ac:cxnSpMk id="57" creationId="{62908D19-ECF7-70FA-1095-EA7859889C34}"/>
          </ac:cxnSpMkLst>
        </pc:cxnChg>
      </pc:sldChg>
      <pc:sldChg chg="addSp delSp modSp add mod setBg modAnim delTag">
        <pc:chgData name="One Skill" userId="8d49c830ac36a521" providerId="LiveId" clId="{171AE5F7-2816-4A49-BEEA-A922A18B3A37}" dt="2024-04-05T09:20:10.083" v="5396"/>
        <pc:sldMkLst>
          <pc:docMk/>
          <pc:sldMk cId="3706750697" sldId="270"/>
        </pc:sldMkLst>
        <pc:spChg chg="add mod">
          <ac:chgData name="One Skill" userId="8d49c830ac36a521" providerId="LiveId" clId="{171AE5F7-2816-4A49-BEEA-A922A18B3A37}" dt="2024-04-04T05:59:22.980" v="1218"/>
          <ac:spMkLst>
            <pc:docMk/>
            <pc:sldMk cId="3706750697" sldId="270"/>
            <ac:spMk id="2" creationId="{FE4EBCDF-D019-8F52-7D97-00BF85801D7B}"/>
          </ac:spMkLst>
        </pc:spChg>
        <pc:spChg chg="add mod">
          <ac:chgData name="One Skill" userId="8d49c830ac36a521" providerId="LiveId" clId="{171AE5F7-2816-4A49-BEEA-A922A18B3A37}" dt="2024-04-04T06:16:33.638" v="1826"/>
          <ac:spMkLst>
            <pc:docMk/>
            <pc:sldMk cId="3706750697" sldId="270"/>
            <ac:spMk id="3" creationId="{F6DBE43E-4028-B10D-600A-2BF1975E86CB}"/>
          </ac:spMkLst>
        </pc:spChg>
        <pc:spChg chg="add mod">
          <ac:chgData name="One Skill" userId="8d49c830ac36a521" providerId="LiveId" clId="{171AE5F7-2816-4A49-BEEA-A922A18B3A37}" dt="2024-04-04T06:16:33.638" v="1826"/>
          <ac:spMkLst>
            <pc:docMk/>
            <pc:sldMk cId="3706750697" sldId="270"/>
            <ac:spMk id="4" creationId="{2B89C4C6-B772-4130-28AE-A9AFC0F850B3}"/>
          </ac:spMkLst>
        </pc:spChg>
        <pc:spChg chg="add mod">
          <ac:chgData name="One Skill" userId="8d49c830ac36a521" providerId="LiveId" clId="{171AE5F7-2816-4A49-BEEA-A922A18B3A37}" dt="2024-04-03T16:21:44.747" v="896"/>
          <ac:spMkLst>
            <pc:docMk/>
            <pc:sldMk cId="3706750697" sldId="270"/>
            <ac:spMk id="5" creationId="{0B238BB9-36C5-9E93-75B6-178D365000ED}"/>
          </ac:spMkLst>
        </pc:spChg>
        <pc:spChg chg="add mod">
          <ac:chgData name="One Skill" userId="8d49c830ac36a521" providerId="LiveId" clId="{171AE5F7-2816-4A49-BEEA-A922A18B3A37}" dt="2024-04-03T16:21:44.747" v="896"/>
          <ac:spMkLst>
            <pc:docMk/>
            <pc:sldMk cId="3706750697" sldId="270"/>
            <ac:spMk id="6" creationId="{E5791539-8090-8CE1-C0F2-71FC385D859F}"/>
          </ac:spMkLst>
        </pc:spChg>
        <pc:spChg chg="add mod">
          <ac:chgData name="One Skill" userId="8d49c830ac36a521" providerId="LiveId" clId="{171AE5F7-2816-4A49-BEEA-A922A18B3A37}" dt="2024-04-03T16:21:44.747" v="896"/>
          <ac:spMkLst>
            <pc:docMk/>
            <pc:sldMk cId="3706750697" sldId="270"/>
            <ac:spMk id="7" creationId="{EF608FD9-0BD6-3392-26D2-4E2CA15E7ED6}"/>
          </ac:spMkLst>
        </pc:spChg>
        <pc:spChg chg="add mod">
          <ac:chgData name="One Skill" userId="8d49c830ac36a521" providerId="LiveId" clId="{171AE5F7-2816-4A49-BEEA-A922A18B3A37}" dt="2024-04-03T16:21:44.747" v="896"/>
          <ac:spMkLst>
            <pc:docMk/>
            <pc:sldMk cId="3706750697" sldId="270"/>
            <ac:spMk id="8" creationId="{E37E2FEC-E9C4-7727-6C90-F400BF905356}"/>
          </ac:spMkLst>
        </pc:spChg>
        <pc:spChg chg="add mod">
          <ac:chgData name="One Skill" userId="8d49c830ac36a521" providerId="LiveId" clId="{171AE5F7-2816-4A49-BEEA-A922A18B3A37}" dt="2024-04-03T16:21:44.747" v="896"/>
          <ac:spMkLst>
            <pc:docMk/>
            <pc:sldMk cId="3706750697" sldId="270"/>
            <ac:spMk id="9" creationId="{A027A221-6DE4-215E-C7F8-2C3B5F9B149A}"/>
          </ac:spMkLst>
        </pc:spChg>
        <pc:spChg chg="add mod">
          <ac:chgData name="One Skill" userId="8d49c830ac36a521" providerId="LiveId" clId="{171AE5F7-2816-4A49-BEEA-A922A18B3A37}" dt="2024-04-03T16:21:44.747" v="896"/>
          <ac:spMkLst>
            <pc:docMk/>
            <pc:sldMk cId="3706750697" sldId="270"/>
            <ac:spMk id="10" creationId="{24E7384A-4CFC-0294-CD1C-56A119ED8D4A}"/>
          </ac:spMkLst>
        </pc:spChg>
        <pc:spChg chg="add mod">
          <ac:chgData name="One Skill" userId="8d49c830ac36a521" providerId="LiveId" clId="{171AE5F7-2816-4A49-BEEA-A922A18B3A37}" dt="2024-04-03T16:21:44.747" v="896"/>
          <ac:spMkLst>
            <pc:docMk/>
            <pc:sldMk cId="3706750697" sldId="270"/>
            <ac:spMk id="11" creationId="{DC089053-2226-3CFF-ED77-7FA785B1E5BD}"/>
          </ac:spMkLst>
        </pc:spChg>
        <pc:spChg chg="add mod">
          <ac:chgData name="One Skill" userId="8d49c830ac36a521" providerId="LiveId" clId="{171AE5F7-2816-4A49-BEEA-A922A18B3A37}" dt="2024-04-03T16:21:44.747" v="896"/>
          <ac:spMkLst>
            <pc:docMk/>
            <pc:sldMk cId="3706750697" sldId="270"/>
            <ac:spMk id="12" creationId="{EA48AD42-A580-C830-BE58-CF6F6AA7E62D}"/>
          </ac:spMkLst>
        </pc:spChg>
        <pc:spChg chg="add mod">
          <ac:chgData name="One Skill" userId="8d49c830ac36a521" providerId="LiveId" clId="{171AE5F7-2816-4A49-BEEA-A922A18B3A37}" dt="2024-04-04T06:16:33.638" v="1826"/>
          <ac:spMkLst>
            <pc:docMk/>
            <pc:sldMk cId="3706750697" sldId="270"/>
            <ac:spMk id="13" creationId="{368A0C88-9C81-A42D-1BF1-607BF1E29CD9}"/>
          </ac:spMkLst>
        </pc:spChg>
        <pc:spChg chg="add mod">
          <ac:chgData name="One Skill" userId="8d49c830ac36a521" providerId="LiveId" clId="{171AE5F7-2816-4A49-BEEA-A922A18B3A37}" dt="2024-04-04T06:16:33.638" v="1826"/>
          <ac:spMkLst>
            <pc:docMk/>
            <pc:sldMk cId="3706750697" sldId="270"/>
            <ac:spMk id="14" creationId="{CD60F8A9-0A66-0AF4-D71F-E1C6BA49C992}"/>
          </ac:spMkLst>
        </pc:spChg>
        <pc:spChg chg="add mod">
          <ac:chgData name="One Skill" userId="8d49c830ac36a521" providerId="LiveId" clId="{171AE5F7-2816-4A49-BEEA-A922A18B3A37}" dt="2024-04-04T06:16:33.638" v="1826"/>
          <ac:spMkLst>
            <pc:docMk/>
            <pc:sldMk cId="3706750697" sldId="270"/>
            <ac:spMk id="15" creationId="{0C4F907A-3668-509A-A722-CBD9DEFB2D26}"/>
          </ac:spMkLst>
        </pc:spChg>
        <pc:spChg chg="add mod">
          <ac:chgData name="One Skill" userId="8d49c830ac36a521" providerId="LiveId" clId="{171AE5F7-2816-4A49-BEEA-A922A18B3A37}" dt="2024-04-04T06:16:33.638" v="1826"/>
          <ac:spMkLst>
            <pc:docMk/>
            <pc:sldMk cId="3706750697" sldId="270"/>
            <ac:spMk id="20" creationId="{8EDD3676-54F0-A5D7-0735-0D645C3A2F51}"/>
          </ac:spMkLst>
        </pc:spChg>
        <pc:spChg chg="add mod">
          <ac:chgData name="One Skill" userId="8d49c830ac36a521" providerId="LiveId" clId="{171AE5F7-2816-4A49-BEEA-A922A18B3A37}" dt="2024-04-04T06:16:33.638" v="1826"/>
          <ac:spMkLst>
            <pc:docMk/>
            <pc:sldMk cId="3706750697" sldId="270"/>
            <ac:spMk id="22" creationId="{EA93B4D0-8A0E-F208-45AB-FE2862D2F036}"/>
          </ac:spMkLst>
        </pc:spChg>
        <pc:spChg chg="add mod">
          <ac:chgData name="One Skill" userId="8d49c830ac36a521" providerId="LiveId" clId="{171AE5F7-2816-4A49-BEEA-A922A18B3A37}" dt="2024-04-04T13:22:57.331" v="3729" actId="207"/>
          <ac:spMkLst>
            <pc:docMk/>
            <pc:sldMk cId="3706750697" sldId="270"/>
            <ac:spMk id="24" creationId="{F09CAD37-F4F0-EF71-1E1D-8D46FC08AEE5}"/>
          </ac:spMkLst>
        </pc:spChg>
        <pc:spChg chg="del mod ord topLvl">
          <ac:chgData name="One Skill" userId="8d49c830ac36a521" providerId="LiveId" clId="{171AE5F7-2816-4A49-BEEA-A922A18B3A37}" dt="2024-04-03T16:21:44.599" v="895" actId="478"/>
          <ac:spMkLst>
            <pc:docMk/>
            <pc:sldMk cId="3706750697" sldId="270"/>
            <ac:spMk id="32" creationId="{B305A314-878C-93C9-FC1B-69AE3A704FE4}"/>
          </ac:spMkLst>
        </pc:spChg>
        <pc:spChg chg="del mod topLvl">
          <ac:chgData name="One Skill" userId="8d49c830ac36a521" providerId="LiveId" clId="{171AE5F7-2816-4A49-BEEA-A922A18B3A37}" dt="2024-04-03T16:21:44.599" v="895" actId="478"/>
          <ac:spMkLst>
            <pc:docMk/>
            <pc:sldMk cId="3706750697" sldId="270"/>
            <ac:spMk id="33" creationId="{DC0DEFCE-6D47-0427-4D19-F0388D1CD9F8}"/>
          </ac:spMkLst>
        </pc:spChg>
        <pc:spChg chg="del mod topLvl">
          <ac:chgData name="One Skill" userId="8d49c830ac36a521" providerId="LiveId" clId="{171AE5F7-2816-4A49-BEEA-A922A18B3A37}" dt="2024-04-03T16:21:44.599" v="895" actId="478"/>
          <ac:spMkLst>
            <pc:docMk/>
            <pc:sldMk cId="3706750697" sldId="270"/>
            <ac:spMk id="34" creationId="{B66E9964-5433-78A8-3DAD-3F99FC080FF8}"/>
          </ac:spMkLst>
        </pc:spChg>
        <pc:spChg chg="del mod topLvl">
          <ac:chgData name="One Skill" userId="8d49c830ac36a521" providerId="LiveId" clId="{171AE5F7-2816-4A49-BEEA-A922A18B3A37}" dt="2024-04-03T16:21:44.599" v="895" actId="478"/>
          <ac:spMkLst>
            <pc:docMk/>
            <pc:sldMk cId="3706750697" sldId="270"/>
            <ac:spMk id="35" creationId="{B657689B-5337-C236-46A4-6D2E74DC98B7}"/>
          </ac:spMkLst>
        </pc:spChg>
        <pc:spChg chg="del mod topLvl">
          <ac:chgData name="One Skill" userId="8d49c830ac36a521" providerId="LiveId" clId="{171AE5F7-2816-4A49-BEEA-A922A18B3A37}" dt="2024-04-03T16:21:44.599" v="895" actId="478"/>
          <ac:spMkLst>
            <pc:docMk/>
            <pc:sldMk cId="3706750697" sldId="270"/>
            <ac:spMk id="36" creationId="{1A4C11DA-08D9-852B-6315-765C6349FC4C}"/>
          </ac:spMkLst>
        </pc:spChg>
        <pc:spChg chg="del mod topLvl">
          <ac:chgData name="One Skill" userId="8d49c830ac36a521" providerId="LiveId" clId="{171AE5F7-2816-4A49-BEEA-A922A18B3A37}" dt="2024-04-03T16:21:44.599" v="895" actId="478"/>
          <ac:spMkLst>
            <pc:docMk/>
            <pc:sldMk cId="3706750697" sldId="270"/>
            <ac:spMk id="37" creationId="{EF7428BA-2572-83A1-9DDF-63070B9B5E4B}"/>
          </ac:spMkLst>
        </pc:spChg>
        <pc:spChg chg="del mod topLvl">
          <ac:chgData name="One Skill" userId="8d49c830ac36a521" providerId="LiveId" clId="{171AE5F7-2816-4A49-BEEA-A922A18B3A37}" dt="2024-04-03T16:21:44.599" v="895" actId="478"/>
          <ac:spMkLst>
            <pc:docMk/>
            <pc:sldMk cId="3706750697" sldId="270"/>
            <ac:spMk id="38" creationId="{7120E50E-AD10-4D75-C9A2-907723013ACB}"/>
          </ac:spMkLst>
        </pc:spChg>
        <pc:spChg chg="del mod topLvl">
          <ac:chgData name="One Skill" userId="8d49c830ac36a521" providerId="LiveId" clId="{171AE5F7-2816-4A49-BEEA-A922A18B3A37}" dt="2024-04-03T16:21:44.599" v="895" actId="478"/>
          <ac:spMkLst>
            <pc:docMk/>
            <pc:sldMk cId="3706750697" sldId="270"/>
            <ac:spMk id="39" creationId="{7BE6EE6D-E000-5BE5-3F9D-EEDFD93D929F}"/>
          </ac:spMkLst>
        </pc:spChg>
        <pc:grpChg chg="add del mod">
          <ac:chgData name="One Skill" userId="8d49c830ac36a521" providerId="LiveId" clId="{171AE5F7-2816-4A49-BEEA-A922A18B3A37}" dt="2024-04-03T16:08:20.786" v="704" actId="165"/>
          <ac:grpSpMkLst>
            <pc:docMk/>
            <pc:sldMk cId="3706750697" sldId="270"/>
            <ac:grpSpMk id="2" creationId="{430D446D-FD0C-D8EF-49DD-9871DB1718FA}"/>
          </ac:grpSpMkLst>
        </pc:grpChg>
        <pc:grpChg chg="add del mod">
          <ac:chgData name="One Skill" userId="8d49c830ac36a521" providerId="LiveId" clId="{171AE5F7-2816-4A49-BEEA-A922A18B3A37}" dt="2024-04-03T16:09:12.836" v="712" actId="165"/>
          <ac:grpSpMkLst>
            <pc:docMk/>
            <pc:sldMk cId="3706750697" sldId="270"/>
            <ac:grpSpMk id="3" creationId="{7B5DA0D4-F4D2-8A58-10E5-B5D2D9A94DEE}"/>
          </ac:grpSpMkLst>
        </pc:grpChg>
        <pc:grpChg chg="add del mod">
          <ac:chgData name="One Skill" userId="8d49c830ac36a521" providerId="LiveId" clId="{171AE5F7-2816-4A49-BEEA-A922A18B3A37}" dt="2024-04-03T16:09:12.836" v="712" actId="165"/>
          <ac:grpSpMkLst>
            <pc:docMk/>
            <pc:sldMk cId="3706750697" sldId="270"/>
            <ac:grpSpMk id="4" creationId="{4F4FE3D1-C3FA-78B1-2482-29BC0730C691}"/>
          </ac:grpSpMkLst>
        </pc:grpChg>
        <pc:graphicFrameChg chg="add mod modGraphic">
          <ac:chgData name="One Skill" userId="8d49c830ac36a521" providerId="LiveId" clId="{171AE5F7-2816-4A49-BEEA-A922A18B3A37}" dt="2024-04-04T06:16:49.453" v="1835" actId="1076"/>
          <ac:graphicFrameMkLst>
            <pc:docMk/>
            <pc:sldMk cId="3706750697" sldId="270"/>
            <ac:graphicFrameMk id="25" creationId="{0153F1F5-5C18-9A19-742D-37E460207649}"/>
          </ac:graphicFrameMkLst>
        </pc:graphicFrameChg>
        <pc:cxnChg chg="add mod">
          <ac:chgData name="One Skill" userId="8d49c830ac36a521" providerId="LiveId" clId="{171AE5F7-2816-4A49-BEEA-A922A18B3A37}" dt="2024-04-04T06:16:33.638" v="1826"/>
          <ac:cxnSpMkLst>
            <pc:docMk/>
            <pc:sldMk cId="3706750697" sldId="270"/>
            <ac:cxnSpMk id="16" creationId="{65A91999-B554-4845-B164-B372967C57A2}"/>
          </ac:cxnSpMkLst>
        </pc:cxnChg>
        <pc:cxnChg chg="add mod">
          <ac:chgData name="One Skill" userId="8d49c830ac36a521" providerId="LiveId" clId="{171AE5F7-2816-4A49-BEEA-A922A18B3A37}" dt="2024-04-04T06:16:33.638" v="1826"/>
          <ac:cxnSpMkLst>
            <pc:docMk/>
            <pc:sldMk cId="3706750697" sldId="270"/>
            <ac:cxnSpMk id="17" creationId="{FDA9B4B5-A5F2-8E38-9ACF-A111D2874985}"/>
          </ac:cxnSpMkLst>
        </pc:cxnChg>
        <pc:cxnChg chg="add mod">
          <ac:chgData name="One Skill" userId="8d49c830ac36a521" providerId="LiveId" clId="{171AE5F7-2816-4A49-BEEA-A922A18B3A37}" dt="2024-04-04T06:16:33.638" v="1826"/>
          <ac:cxnSpMkLst>
            <pc:docMk/>
            <pc:sldMk cId="3706750697" sldId="270"/>
            <ac:cxnSpMk id="18" creationId="{1E5CF5DB-B64D-B770-38C4-55DD2E42F65E}"/>
          </ac:cxnSpMkLst>
        </pc:cxnChg>
        <pc:cxnChg chg="add mod">
          <ac:chgData name="One Skill" userId="8d49c830ac36a521" providerId="LiveId" clId="{171AE5F7-2816-4A49-BEEA-A922A18B3A37}" dt="2024-04-04T06:16:33.638" v="1826"/>
          <ac:cxnSpMkLst>
            <pc:docMk/>
            <pc:sldMk cId="3706750697" sldId="270"/>
            <ac:cxnSpMk id="19" creationId="{9EBBAD30-68D0-944B-DFF5-22DAFD35F3CD}"/>
          </ac:cxnSpMkLst>
        </pc:cxnChg>
        <pc:cxnChg chg="add mod">
          <ac:chgData name="One Skill" userId="8d49c830ac36a521" providerId="LiveId" clId="{171AE5F7-2816-4A49-BEEA-A922A18B3A37}" dt="2024-04-04T06:16:33.638" v="1826"/>
          <ac:cxnSpMkLst>
            <pc:docMk/>
            <pc:sldMk cId="3706750697" sldId="270"/>
            <ac:cxnSpMk id="21" creationId="{E733D1D0-FCB7-F8E8-A406-1FFF3B1D760D}"/>
          </ac:cxnSpMkLst>
        </pc:cxnChg>
        <pc:cxnChg chg="add mod">
          <ac:chgData name="One Skill" userId="8d49c830ac36a521" providerId="LiveId" clId="{171AE5F7-2816-4A49-BEEA-A922A18B3A37}" dt="2024-04-04T06:16:33.638" v="1826"/>
          <ac:cxnSpMkLst>
            <pc:docMk/>
            <pc:sldMk cId="3706750697" sldId="270"/>
            <ac:cxnSpMk id="23" creationId="{4842794B-F048-DE98-2548-01F059CBCF28}"/>
          </ac:cxnSpMkLst>
        </pc:cxnChg>
      </pc:sldChg>
      <pc:sldChg chg="new del">
        <pc:chgData name="One Skill" userId="8d49c830ac36a521" providerId="LiveId" clId="{171AE5F7-2816-4A49-BEEA-A922A18B3A37}" dt="2024-04-03T16:32:03.462" v="941" actId="680"/>
        <pc:sldMkLst>
          <pc:docMk/>
          <pc:sldMk cId="353058124" sldId="271"/>
        </pc:sldMkLst>
      </pc:sldChg>
      <pc:sldChg chg="addSp delSp modSp new del mod setBg modAnim">
        <pc:chgData name="One Skill" userId="8d49c830ac36a521" providerId="LiveId" clId="{171AE5F7-2816-4A49-BEEA-A922A18B3A37}" dt="2024-04-04T12:41:15.861" v="2797" actId="47"/>
        <pc:sldMkLst>
          <pc:docMk/>
          <pc:sldMk cId="1387511682" sldId="271"/>
        </pc:sldMkLst>
        <pc:spChg chg="add mod">
          <ac:chgData name="One Skill" userId="8d49c830ac36a521" providerId="LiveId" clId="{171AE5F7-2816-4A49-BEEA-A922A18B3A37}" dt="2024-04-04T12:24:31.831" v="2706" actId="692"/>
          <ac:spMkLst>
            <pc:docMk/>
            <pc:sldMk cId="1387511682" sldId="271"/>
            <ac:spMk id="2" creationId="{DC969535-B29F-010F-3DEB-AF4397287820}"/>
          </ac:spMkLst>
        </pc:spChg>
        <pc:spChg chg="mod topLvl">
          <ac:chgData name="One Skill" userId="8d49c830ac36a521" providerId="LiveId" clId="{171AE5F7-2816-4A49-BEEA-A922A18B3A37}" dt="2024-04-04T06:31:06.908" v="2079" actId="1076"/>
          <ac:spMkLst>
            <pc:docMk/>
            <pc:sldMk cId="1387511682" sldId="271"/>
            <ac:spMk id="4" creationId="{76C6EACE-C839-9441-287F-52765AFD5F4A}"/>
          </ac:spMkLst>
        </pc:spChg>
        <pc:spChg chg="del mod">
          <ac:chgData name="One Skill" userId="8d49c830ac36a521" providerId="LiveId" clId="{171AE5F7-2816-4A49-BEEA-A922A18B3A37}" dt="2024-04-04T06:28:59.659" v="2016" actId="478"/>
          <ac:spMkLst>
            <pc:docMk/>
            <pc:sldMk cId="1387511682" sldId="271"/>
            <ac:spMk id="5" creationId="{74259D6D-EC42-9193-EE00-C305F9DC3B13}"/>
          </ac:spMkLst>
        </pc:spChg>
        <pc:spChg chg="mod topLvl">
          <ac:chgData name="One Skill" userId="8d49c830ac36a521" providerId="LiveId" clId="{171AE5F7-2816-4A49-BEEA-A922A18B3A37}" dt="2024-04-04T06:30:58.309" v="2077" actId="1076"/>
          <ac:spMkLst>
            <pc:docMk/>
            <pc:sldMk cId="1387511682" sldId="271"/>
            <ac:spMk id="6" creationId="{0E5A1B7E-8146-6D75-CF2A-117183E1ED96}"/>
          </ac:spMkLst>
        </pc:spChg>
        <pc:spChg chg="add del mod ord">
          <ac:chgData name="One Skill" userId="8d49c830ac36a521" providerId="LiveId" clId="{171AE5F7-2816-4A49-BEEA-A922A18B3A37}" dt="2024-04-04T12:21:01.881" v="2329" actId="2085"/>
          <ac:spMkLst>
            <pc:docMk/>
            <pc:sldMk cId="1387511682" sldId="271"/>
            <ac:spMk id="7" creationId="{529AFF19-673B-F62E-A863-A8744D727684}"/>
          </ac:spMkLst>
        </pc:spChg>
        <pc:spChg chg="add mod ord">
          <ac:chgData name="One Skill" userId="8d49c830ac36a521" providerId="LiveId" clId="{171AE5F7-2816-4A49-BEEA-A922A18B3A37}" dt="2024-04-04T12:22:16.442" v="2663" actId="14100"/>
          <ac:spMkLst>
            <pc:docMk/>
            <pc:sldMk cId="1387511682" sldId="271"/>
            <ac:spMk id="8" creationId="{A49CDEB7-2502-3267-562C-71638735532A}"/>
          </ac:spMkLst>
        </pc:spChg>
        <pc:grpChg chg="add del mod">
          <ac:chgData name="One Skill" userId="8d49c830ac36a521" providerId="LiveId" clId="{171AE5F7-2816-4A49-BEEA-A922A18B3A37}" dt="2024-04-04T06:29:03.346" v="2017" actId="165"/>
          <ac:grpSpMkLst>
            <pc:docMk/>
            <pc:sldMk cId="1387511682" sldId="271"/>
            <ac:grpSpMk id="3" creationId="{22DAFC74-518E-7C90-0C23-098FE6EC4D2C}"/>
          </ac:grpSpMkLst>
        </pc:grpChg>
      </pc:sldChg>
      <pc:sldChg chg="addSp delSp modSp add del mod ord modTransition modAnim">
        <pc:chgData name="One Skill" userId="8d49c830ac36a521" providerId="LiveId" clId="{171AE5F7-2816-4A49-BEEA-A922A18B3A37}" dt="2024-04-04T12:08:48.849" v="2154" actId="47"/>
        <pc:sldMkLst>
          <pc:docMk/>
          <pc:sldMk cId="1053054859" sldId="272"/>
        </pc:sldMkLst>
        <pc:spChg chg="del">
          <ac:chgData name="One Skill" userId="8d49c830ac36a521" providerId="LiveId" clId="{171AE5F7-2816-4A49-BEEA-A922A18B3A37}" dt="2024-04-04T12:05:32.267" v="2130" actId="478"/>
          <ac:spMkLst>
            <pc:docMk/>
            <pc:sldMk cId="1053054859" sldId="272"/>
            <ac:spMk id="2" creationId="{DC969535-B29F-010F-3DEB-AF4397287820}"/>
          </ac:spMkLst>
        </pc:spChg>
        <pc:spChg chg="add mod">
          <ac:chgData name="One Skill" userId="8d49c830ac36a521" providerId="LiveId" clId="{171AE5F7-2816-4A49-BEEA-A922A18B3A37}" dt="2024-04-04T12:06:41.782" v="2148" actId="962"/>
          <ac:spMkLst>
            <pc:docMk/>
            <pc:sldMk cId="1053054859" sldId="272"/>
            <ac:spMk id="3" creationId="{BEDCE054-4287-3375-1B95-60A290846C88}"/>
          </ac:spMkLst>
        </pc:spChg>
        <pc:spChg chg="del">
          <ac:chgData name="One Skill" userId="8d49c830ac36a521" providerId="LiveId" clId="{171AE5F7-2816-4A49-BEEA-A922A18B3A37}" dt="2024-04-04T12:05:32.267" v="2130" actId="478"/>
          <ac:spMkLst>
            <pc:docMk/>
            <pc:sldMk cId="1053054859" sldId="272"/>
            <ac:spMk id="4" creationId="{76C6EACE-C839-9441-287F-52765AFD5F4A}"/>
          </ac:spMkLst>
        </pc:spChg>
        <pc:spChg chg="add del mod">
          <ac:chgData name="One Skill" userId="8d49c830ac36a521" providerId="LiveId" clId="{171AE5F7-2816-4A49-BEEA-A922A18B3A37}" dt="2024-04-04T12:06:57.951" v="2149" actId="478"/>
          <ac:spMkLst>
            <pc:docMk/>
            <pc:sldMk cId="1053054859" sldId="272"/>
            <ac:spMk id="5" creationId="{B76399AC-2449-24FD-39F6-1A19F9BD744F}"/>
          </ac:spMkLst>
        </pc:spChg>
        <pc:spChg chg="del">
          <ac:chgData name="One Skill" userId="8d49c830ac36a521" providerId="LiveId" clId="{171AE5F7-2816-4A49-BEEA-A922A18B3A37}" dt="2024-04-04T12:05:32.267" v="2130" actId="478"/>
          <ac:spMkLst>
            <pc:docMk/>
            <pc:sldMk cId="1053054859" sldId="272"/>
            <ac:spMk id="6" creationId="{0E5A1B7E-8146-6D75-CF2A-117183E1ED96}"/>
          </ac:spMkLst>
        </pc:spChg>
        <pc:spChg chg="add del mod">
          <ac:chgData name="One Skill" userId="8d49c830ac36a521" providerId="LiveId" clId="{171AE5F7-2816-4A49-BEEA-A922A18B3A37}" dt="2024-04-04T12:06:57.951" v="2149" actId="478"/>
          <ac:spMkLst>
            <pc:docMk/>
            <pc:sldMk cId="1053054859" sldId="272"/>
            <ac:spMk id="7" creationId="{6B157B43-B605-275A-143E-36A2A66213F5}"/>
          </ac:spMkLst>
        </pc:spChg>
        <pc:spChg chg="add del mod">
          <ac:chgData name="One Skill" userId="8d49c830ac36a521" providerId="LiveId" clId="{171AE5F7-2816-4A49-BEEA-A922A18B3A37}" dt="2024-04-04T12:06:57.951" v="2149" actId="478"/>
          <ac:spMkLst>
            <pc:docMk/>
            <pc:sldMk cId="1053054859" sldId="272"/>
            <ac:spMk id="8" creationId="{653808BC-2B92-6419-D6BC-1AD24132DC17}"/>
          </ac:spMkLst>
        </pc:spChg>
        <pc:spChg chg="add del mod">
          <ac:chgData name="One Skill" userId="8d49c830ac36a521" providerId="LiveId" clId="{171AE5F7-2816-4A49-BEEA-A922A18B3A37}" dt="2024-04-04T12:06:57.951" v="2149" actId="478"/>
          <ac:spMkLst>
            <pc:docMk/>
            <pc:sldMk cId="1053054859" sldId="272"/>
            <ac:spMk id="9" creationId="{A8B634CD-5033-C2B3-36E7-B405F5805A18}"/>
          </ac:spMkLst>
        </pc:spChg>
        <pc:spChg chg="add del mod">
          <ac:chgData name="One Skill" userId="8d49c830ac36a521" providerId="LiveId" clId="{171AE5F7-2816-4A49-BEEA-A922A18B3A37}" dt="2024-04-04T12:06:57.951" v="2149" actId="478"/>
          <ac:spMkLst>
            <pc:docMk/>
            <pc:sldMk cId="1053054859" sldId="272"/>
            <ac:spMk id="10" creationId="{8CEB8AC8-914E-80C2-544C-8536A4F69C6F}"/>
          </ac:spMkLst>
        </pc:spChg>
        <pc:spChg chg="add del mod">
          <ac:chgData name="One Skill" userId="8d49c830ac36a521" providerId="LiveId" clId="{171AE5F7-2816-4A49-BEEA-A922A18B3A37}" dt="2024-04-04T12:06:57.951" v="2149" actId="478"/>
          <ac:spMkLst>
            <pc:docMk/>
            <pc:sldMk cId="1053054859" sldId="272"/>
            <ac:spMk id="11" creationId="{070AC969-CF46-A397-7184-B0901F9FDB66}"/>
          </ac:spMkLst>
        </pc:spChg>
        <pc:spChg chg="add del mod">
          <ac:chgData name="One Skill" userId="8d49c830ac36a521" providerId="LiveId" clId="{171AE5F7-2816-4A49-BEEA-A922A18B3A37}" dt="2024-04-04T12:06:57.951" v="2149" actId="478"/>
          <ac:spMkLst>
            <pc:docMk/>
            <pc:sldMk cId="1053054859" sldId="272"/>
            <ac:spMk id="12" creationId="{A6050EF6-55C9-E325-8122-EC4C1B0BEA55}"/>
          </ac:spMkLst>
        </pc:spChg>
        <pc:spChg chg="add del mod">
          <ac:chgData name="One Skill" userId="8d49c830ac36a521" providerId="LiveId" clId="{171AE5F7-2816-4A49-BEEA-A922A18B3A37}" dt="2024-04-04T12:06:57.951" v="2149" actId="478"/>
          <ac:spMkLst>
            <pc:docMk/>
            <pc:sldMk cId="1053054859" sldId="272"/>
            <ac:spMk id="13" creationId="{5D8BBCE2-F4DE-42D1-3992-5C74956144B2}"/>
          </ac:spMkLst>
        </pc:spChg>
        <pc:spChg chg="add mod">
          <ac:chgData name="One Skill" userId="8d49c830ac36a521" providerId="LiveId" clId="{171AE5F7-2816-4A49-BEEA-A922A18B3A37}" dt="2024-04-04T12:07:06.570" v="2150"/>
          <ac:spMkLst>
            <pc:docMk/>
            <pc:sldMk cId="1053054859" sldId="272"/>
            <ac:spMk id="14" creationId="{6F5B9732-78A0-D02E-16A7-23356154A6D9}"/>
          </ac:spMkLst>
        </pc:spChg>
        <pc:spChg chg="add mod">
          <ac:chgData name="One Skill" userId="8d49c830ac36a521" providerId="LiveId" clId="{171AE5F7-2816-4A49-BEEA-A922A18B3A37}" dt="2024-04-04T12:07:06.570" v="2150"/>
          <ac:spMkLst>
            <pc:docMk/>
            <pc:sldMk cId="1053054859" sldId="272"/>
            <ac:spMk id="15" creationId="{25E83EAB-6C2E-A0F4-8CC5-931FD59A087A}"/>
          </ac:spMkLst>
        </pc:spChg>
        <pc:spChg chg="add mod">
          <ac:chgData name="One Skill" userId="8d49c830ac36a521" providerId="LiveId" clId="{171AE5F7-2816-4A49-BEEA-A922A18B3A37}" dt="2024-04-04T12:07:06.570" v="2150"/>
          <ac:spMkLst>
            <pc:docMk/>
            <pc:sldMk cId="1053054859" sldId="272"/>
            <ac:spMk id="16" creationId="{5E926E64-F8C4-B8D5-5203-23AB0A5CAD66}"/>
          </ac:spMkLst>
        </pc:spChg>
      </pc:sldChg>
      <pc:sldChg chg="addSp modSp new mod modTransition modAnim modShow">
        <pc:chgData name="One Skill" userId="8d49c830ac36a521" providerId="LiveId" clId="{171AE5F7-2816-4A49-BEEA-A922A18B3A37}" dt="2024-04-05T09:20:10.083" v="5396"/>
        <pc:sldMkLst>
          <pc:docMk/>
          <pc:sldMk cId="2145667141" sldId="272"/>
        </pc:sldMkLst>
        <pc:spChg chg="add mod">
          <ac:chgData name="One Skill" userId="8d49c830ac36a521" providerId="LiveId" clId="{171AE5F7-2816-4A49-BEEA-A922A18B3A37}" dt="2024-04-04T12:29:54.160" v="2750" actId="1076"/>
          <ac:spMkLst>
            <pc:docMk/>
            <pc:sldMk cId="2145667141" sldId="272"/>
            <ac:spMk id="2" creationId="{2DEE32AD-97B8-72DB-4309-75AF76A90141}"/>
          </ac:spMkLst>
        </pc:spChg>
      </pc:sldChg>
      <pc:sldChg chg="addSp delSp modSp add mod modTransition delAnim modAnim modShow">
        <pc:chgData name="One Skill" userId="8d49c830ac36a521" providerId="LiveId" clId="{171AE5F7-2816-4A49-BEEA-A922A18B3A37}" dt="2024-04-05T09:24:46.902" v="5410"/>
        <pc:sldMkLst>
          <pc:docMk/>
          <pc:sldMk cId="4290694791" sldId="273"/>
        </pc:sldMkLst>
        <pc:spChg chg="del">
          <ac:chgData name="One Skill" userId="8d49c830ac36a521" providerId="LiveId" clId="{171AE5F7-2816-4A49-BEEA-A922A18B3A37}" dt="2024-04-04T12:30:40.820" v="2763" actId="478"/>
          <ac:spMkLst>
            <pc:docMk/>
            <pc:sldMk cId="4290694791" sldId="273"/>
            <ac:spMk id="2" creationId="{2DEE32AD-97B8-72DB-4309-75AF76A90141}"/>
          </ac:spMkLst>
        </pc:spChg>
        <pc:spChg chg="add mod">
          <ac:chgData name="One Skill" userId="8d49c830ac36a521" providerId="LiveId" clId="{171AE5F7-2816-4A49-BEEA-A922A18B3A37}" dt="2024-04-04T12:50:14.969" v="2916" actId="20577"/>
          <ac:spMkLst>
            <pc:docMk/>
            <pc:sldMk cId="4290694791" sldId="273"/>
            <ac:spMk id="3" creationId="{D261E509-C9A5-D2B5-79E2-E999C3B8EBAB}"/>
          </ac:spMkLst>
        </pc:spChg>
        <pc:spChg chg="add mod">
          <ac:chgData name="One Skill" userId="8d49c830ac36a521" providerId="LiveId" clId="{171AE5F7-2816-4A49-BEEA-A922A18B3A37}" dt="2024-04-05T09:24:46.902" v="5410"/>
          <ac:spMkLst>
            <pc:docMk/>
            <pc:sldMk cId="4290694791" sldId="273"/>
            <ac:spMk id="4" creationId="{E280C121-E185-206C-176A-6575C91A8E9E}"/>
          </ac:spMkLst>
        </pc:spChg>
        <pc:spChg chg="add mod">
          <ac:chgData name="One Skill" userId="8d49c830ac36a521" providerId="LiveId" clId="{171AE5F7-2816-4A49-BEEA-A922A18B3A37}" dt="2024-04-04T12:31:55.250" v="2777"/>
          <ac:spMkLst>
            <pc:docMk/>
            <pc:sldMk cId="4290694791" sldId="273"/>
            <ac:spMk id="5" creationId="{F0E22F08-9A72-3B4A-C7DA-8A732B6201BF}"/>
          </ac:spMkLst>
        </pc:spChg>
        <pc:spChg chg="add mod">
          <ac:chgData name="One Skill" userId="8d49c830ac36a521" providerId="LiveId" clId="{171AE5F7-2816-4A49-BEEA-A922A18B3A37}" dt="2024-04-04T12:50:24.831" v="2919" actId="20577"/>
          <ac:spMkLst>
            <pc:docMk/>
            <pc:sldMk cId="4290694791" sldId="273"/>
            <ac:spMk id="6" creationId="{25B8CDBE-5D4E-E9E7-2C0C-4AC9770C9FBA}"/>
          </ac:spMkLst>
        </pc:spChg>
      </pc:sldChg>
      <pc:sldChg chg="modSp add mod modAnim modShow">
        <pc:chgData name="One Skill" userId="8d49c830ac36a521" providerId="LiveId" clId="{171AE5F7-2816-4A49-BEEA-A922A18B3A37}" dt="2024-04-05T09:20:10.083" v="5396"/>
        <pc:sldMkLst>
          <pc:docMk/>
          <pc:sldMk cId="33092947" sldId="274"/>
        </pc:sldMkLst>
        <pc:spChg chg="mod">
          <ac:chgData name="One Skill" userId="8d49c830ac36a521" providerId="LiveId" clId="{171AE5F7-2816-4A49-BEEA-A922A18B3A37}" dt="2024-04-04T12:41:26.260" v="2802" actId="20577"/>
          <ac:spMkLst>
            <pc:docMk/>
            <pc:sldMk cId="33092947" sldId="274"/>
            <ac:spMk id="2" creationId="{2DEE32AD-97B8-72DB-4309-75AF76A90141}"/>
          </ac:spMkLst>
        </pc:spChg>
      </pc:sldChg>
      <pc:sldChg chg="addSp delSp modSp add mod modTransition modAnim modShow">
        <pc:chgData name="One Skill" userId="8d49c830ac36a521" providerId="LiveId" clId="{171AE5F7-2816-4A49-BEEA-A922A18B3A37}" dt="2024-04-05T09:26:55.744" v="5453" actId="478"/>
        <pc:sldMkLst>
          <pc:docMk/>
          <pc:sldMk cId="978745888" sldId="275"/>
        </pc:sldMkLst>
        <pc:spChg chg="add del mod">
          <ac:chgData name="One Skill" userId="8d49c830ac36a521" providerId="LiveId" clId="{171AE5F7-2816-4A49-BEEA-A922A18B3A37}" dt="2024-04-04T12:48:28.786" v="2869" actId="478"/>
          <ac:spMkLst>
            <pc:docMk/>
            <pc:sldMk cId="978745888" sldId="275"/>
            <ac:spMk id="2" creationId="{6B8E0CE2-1D16-CC06-0387-3B28642138F2}"/>
          </ac:spMkLst>
        </pc:spChg>
        <pc:spChg chg="mod">
          <ac:chgData name="One Skill" userId="8d49c830ac36a521" providerId="LiveId" clId="{171AE5F7-2816-4A49-BEEA-A922A18B3A37}" dt="2024-04-04T12:46:46.164" v="2868" actId="12789"/>
          <ac:spMkLst>
            <pc:docMk/>
            <pc:sldMk cId="978745888" sldId="275"/>
            <ac:spMk id="3" creationId="{D261E509-C9A5-D2B5-79E2-E999C3B8EBAB}"/>
          </ac:spMkLst>
        </pc:spChg>
        <pc:spChg chg="mod">
          <ac:chgData name="One Skill" userId="8d49c830ac36a521" providerId="LiveId" clId="{171AE5F7-2816-4A49-BEEA-A922A18B3A37}" dt="2024-04-05T09:24:37.926" v="5409" actId="20577"/>
          <ac:spMkLst>
            <pc:docMk/>
            <pc:sldMk cId="978745888" sldId="275"/>
            <ac:spMk id="4" creationId="{E280C121-E185-206C-176A-6575C91A8E9E}"/>
          </ac:spMkLst>
        </pc:spChg>
        <pc:spChg chg="mod">
          <ac:chgData name="One Skill" userId="8d49c830ac36a521" providerId="LiveId" clId="{171AE5F7-2816-4A49-BEEA-A922A18B3A37}" dt="2024-04-05T09:09:54.091" v="5343" actId="207"/>
          <ac:spMkLst>
            <pc:docMk/>
            <pc:sldMk cId="978745888" sldId="275"/>
            <ac:spMk id="5" creationId="{F0E22F08-9A72-3B4A-C7DA-8A732B6201BF}"/>
          </ac:spMkLst>
        </pc:spChg>
        <pc:spChg chg="add del mod">
          <ac:chgData name="One Skill" userId="8d49c830ac36a521" providerId="LiveId" clId="{171AE5F7-2816-4A49-BEEA-A922A18B3A37}" dt="2024-04-04T12:48:33.747" v="2879" actId="478"/>
          <ac:spMkLst>
            <pc:docMk/>
            <pc:sldMk cId="978745888" sldId="275"/>
            <ac:spMk id="6" creationId="{3D96290C-DB2E-D0CA-472F-8CE9994D5A09}"/>
          </ac:spMkLst>
        </pc:spChg>
        <pc:spChg chg="add mod">
          <ac:chgData name="One Skill" userId="8d49c830ac36a521" providerId="LiveId" clId="{171AE5F7-2816-4A49-BEEA-A922A18B3A37}" dt="2024-04-04T12:49:14.496" v="2913" actId="3064"/>
          <ac:spMkLst>
            <pc:docMk/>
            <pc:sldMk cId="978745888" sldId="275"/>
            <ac:spMk id="7" creationId="{F2F8F75D-A38E-7132-E81F-AA13498EEB7F}"/>
          </ac:spMkLst>
        </pc:spChg>
        <pc:picChg chg="add del mod ord modCrop">
          <ac:chgData name="One Skill" userId="8d49c830ac36a521" providerId="LiveId" clId="{171AE5F7-2816-4A49-BEEA-A922A18B3A37}" dt="2024-04-05T09:26:55.744" v="5453" actId="478"/>
          <ac:picMkLst>
            <pc:docMk/>
            <pc:sldMk cId="978745888" sldId="275"/>
            <ac:picMk id="10" creationId="{C122A0C6-88C9-AB75-44D6-7B57A445FF72}"/>
          </ac:picMkLst>
        </pc:picChg>
      </pc:sldChg>
      <pc:sldChg chg="addSp delSp modSp add del mod modAnim">
        <pc:chgData name="One Skill" userId="8d49c830ac36a521" providerId="LiveId" clId="{171AE5F7-2816-4A49-BEEA-A922A18B3A37}" dt="2024-04-04T13:17:43.616" v="3332" actId="47"/>
        <pc:sldMkLst>
          <pc:docMk/>
          <pc:sldMk cId="236368307" sldId="276"/>
        </pc:sldMkLst>
        <pc:spChg chg="add mod">
          <ac:chgData name="One Skill" userId="8d49c830ac36a521" providerId="LiveId" clId="{171AE5F7-2816-4A49-BEEA-A922A18B3A37}" dt="2024-04-04T13:05:46.983" v="3217" actId="571"/>
          <ac:spMkLst>
            <pc:docMk/>
            <pc:sldMk cId="236368307" sldId="276"/>
            <ac:spMk id="3" creationId="{C919A222-2C42-81D7-D24E-4DC621337200}"/>
          </ac:spMkLst>
        </pc:spChg>
        <pc:spChg chg="add mod">
          <ac:chgData name="One Skill" userId="8d49c830ac36a521" providerId="LiveId" clId="{171AE5F7-2816-4A49-BEEA-A922A18B3A37}" dt="2024-04-04T13:11:08.137" v="3277" actId="571"/>
          <ac:spMkLst>
            <pc:docMk/>
            <pc:sldMk cId="236368307" sldId="276"/>
            <ac:spMk id="7" creationId="{C7516B45-9044-82C3-8D23-2296ACE075F2}"/>
          </ac:spMkLst>
        </pc:spChg>
        <pc:spChg chg="mod">
          <ac:chgData name="One Skill" userId="8d49c830ac36a521" providerId="LiveId" clId="{171AE5F7-2816-4A49-BEEA-A922A18B3A37}" dt="2024-04-04T13:11:33.962" v="3284" actId="1076"/>
          <ac:spMkLst>
            <pc:docMk/>
            <pc:sldMk cId="236368307" sldId="276"/>
            <ac:spMk id="10" creationId="{9D03ADCB-65CA-F790-2B6E-47295CD52A5C}"/>
          </ac:spMkLst>
        </pc:spChg>
        <pc:spChg chg="add mod">
          <ac:chgData name="One Skill" userId="8d49c830ac36a521" providerId="LiveId" clId="{171AE5F7-2816-4A49-BEEA-A922A18B3A37}" dt="2024-04-04T13:12:31.436" v="3292" actId="1076"/>
          <ac:spMkLst>
            <pc:docMk/>
            <pc:sldMk cId="236368307" sldId="276"/>
            <ac:spMk id="41" creationId="{43AAFF54-C911-9D3B-CB4C-AACF3806D5E9}"/>
          </ac:spMkLst>
        </pc:spChg>
        <pc:spChg chg="mod">
          <ac:chgData name="One Skill" userId="8d49c830ac36a521" providerId="LiveId" clId="{171AE5F7-2816-4A49-BEEA-A922A18B3A37}" dt="2024-04-04T13:06:17.670" v="3221" actId="1076"/>
          <ac:spMkLst>
            <pc:docMk/>
            <pc:sldMk cId="236368307" sldId="276"/>
            <ac:spMk id="52" creationId="{60FDA4F1-E6F9-F24A-A8A5-967AC7B32108}"/>
          </ac:spMkLst>
        </pc:spChg>
        <pc:spChg chg="del mod">
          <ac:chgData name="One Skill" userId="8d49c830ac36a521" providerId="LiveId" clId="{171AE5F7-2816-4A49-BEEA-A922A18B3A37}" dt="2024-04-04T13:12:03.982" v="3288" actId="478"/>
          <ac:spMkLst>
            <pc:docMk/>
            <pc:sldMk cId="236368307" sldId="276"/>
            <ac:spMk id="53" creationId="{967AE0EB-D67C-A393-D786-D33215B01E7D}"/>
          </ac:spMkLst>
        </pc:spChg>
        <pc:spChg chg="mod">
          <ac:chgData name="One Skill" userId="8d49c830ac36a521" providerId="LiveId" clId="{171AE5F7-2816-4A49-BEEA-A922A18B3A37}" dt="2024-04-04T13:10:42.300" v="3274" actId="1076"/>
          <ac:spMkLst>
            <pc:docMk/>
            <pc:sldMk cId="236368307" sldId="276"/>
            <ac:spMk id="125" creationId="{6E8C7974-4E64-FC78-071F-D3808DBD6ADD}"/>
          </ac:spMkLst>
        </pc:spChg>
        <pc:cxnChg chg="add mod">
          <ac:chgData name="One Skill" userId="8d49c830ac36a521" providerId="LiveId" clId="{171AE5F7-2816-4A49-BEEA-A922A18B3A37}" dt="2024-04-04T13:10:51.384" v="3276" actId="692"/>
          <ac:cxnSpMkLst>
            <pc:docMk/>
            <pc:sldMk cId="236368307" sldId="276"/>
            <ac:cxnSpMk id="5" creationId="{F62206CD-0F68-7B62-8A01-7A990AD899BD}"/>
          </ac:cxnSpMkLst>
        </pc:cxnChg>
        <pc:cxnChg chg="mod">
          <ac:chgData name="One Skill" userId="8d49c830ac36a521" providerId="LiveId" clId="{171AE5F7-2816-4A49-BEEA-A922A18B3A37}" dt="2024-04-04T13:11:33.962" v="3284" actId="1076"/>
          <ac:cxnSpMkLst>
            <pc:docMk/>
            <pc:sldMk cId="236368307" sldId="276"/>
            <ac:cxnSpMk id="15" creationId="{3A2D96F3-F656-2B3B-AA6B-4885421FA0C5}"/>
          </ac:cxnSpMkLst>
        </pc:cxnChg>
        <pc:cxnChg chg="mod">
          <ac:chgData name="One Skill" userId="8d49c830ac36a521" providerId="LiveId" clId="{171AE5F7-2816-4A49-BEEA-A922A18B3A37}" dt="2024-04-04T13:11:33.962" v="3284" actId="1076"/>
          <ac:cxnSpMkLst>
            <pc:docMk/>
            <pc:sldMk cId="236368307" sldId="276"/>
            <ac:cxnSpMk id="16" creationId="{01982B85-0F9A-DFB6-EFA8-3DBBA2717896}"/>
          </ac:cxnSpMkLst>
        </pc:cxnChg>
        <pc:cxnChg chg="mod">
          <ac:chgData name="One Skill" userId="8d49c830ac36a521" providerId="LiveId" clId="{171AE5F7-2816-4A49-BEEA-A922A18B3A37}" dt="2024-04-04T13:11:33.962" v="3284" actId="1076"/>
          <ac:cxnSpMkLst>
            <pc:docMk/>
            <pc:sldMk cId="236368307" sldId="276"/>
            <ac:cxnSpMk id="17" creationId="{967E0B10-31AE-6BE5-804F-FC6E868B1C86}"/>
          </ac:cxnSpMkLst>
        </pc:cxnChg>
        <pc:cxnChg chg="mod">
          <ac:chgData name="One Skill" userId="8d49c830ac36a521" providerId="LiveId" clId="{171AE5F7-2816-4A49-BEEA-A922A18B3A37}" dt="2024-04-04T13:11:33.962" v="3284" actId="1076"/>
          <ac:cxnSpMkLst>
            <pc:docMk/>
            <pc:sldMk cId="236368307" sldId="276"/>
            <ac:cxnSpMk id="18" creationId="{23C81DCE-4E87-EB1A-55CD-E7984DE2908A}"/>
          </ac:cxnSpMkLst>
        </pc:cxnChg>
        <pc:cxnChg chg="mod">
          <ac:chgData name="One Skill" userId="8d49c830ac36a521" providerId="LiveId" clId="{171AE5F7-2816-4A49-BEEA-A922A18B3A37}" dt="2024-04-04T13:11:33.962" v="3284" actId="1076"/>
          <ac:cxnSpMkLst>
            <pc:docMk/>
            <pc:sldMk cId="236368307" sldId="276"/>
            <ac:cxnSpMk id="20" creationId="{C7D00E51-90D4-0437-E07B-28BF9C83F18E}"/>
          </ac:cxnSpMkLst>
        </pc:cxnChg>
        <pc:cxnChg chg="mod">
          <ac:chgData name="One Skill" userId="8d49c830ac36a521" providerId="LiveId" clId="{171AE5F7-2816-4A49-BEEA-A922A18B3A37}" dt="2024-04-04T13:11:33.962" v="3284" actId="1076"/>
          <ac:cxnSpMkLst>
            <pc:docMk/>
            <pc:sldMk cId="236368307" sldId="276"/>
            <ac:cxnSpMk id="22" creationId="{6E68C143-D618-47AA-D22C-A99838F4E6F9}"/>
          </ac:cxnSpMkLst>
        </pc:cxnChg>
      </pc:sldChg>
      <pc:sldChg chg="modSp add mod modAnim modShow">
        <pc:chgData name="One Skill" userId="8d49c830ac36a521" providerId="LiveId" clId="{171AE5F7-2816-4A49-BEEA-A922A18B3A37}" dt="2024-04-05T09:20:10.083" v="5396"/>
        <pc:sldMkLst>
          <pc:docMk/>
          <pc:sldMk cId="1236027456" sldId="276"/>
        </pc:sldMkLst>
        <pc:spChg chg="mod">
          <ac:chgData name="One Skill" userId="8d49c830ac36a521" providerId="LiveId" clId="{171AE5F7-2816-4A49-BEEA-A922A18B3A37}" dt="2024-04-05T09:05:30.391" v="5289" actId="20577"/>
          <ac:spMkLst>
            <pc:docMk/>
            <pc:sldMk cId="1236027456" sldId="276"/>
            <ac:spMk id="2" creationId="{2DEE32AD-97B8-72DB-4309-75AF76A90141}"/>
          </ac:spMkLst>
        </pc:spChg>
      </pc:sldChg>
      <pc:sldChg chg="modSp add mod modAnim modShow">
        <pc:chgData name="One Skill" userId="8d49c830ac36a521" providerId="LiveId" clId="{171AE5F7-2816-4A49-BEEA-A922A18B3A37}" dt="2024-04-05T09:27:10.242" v="5455"/>
        <pc:sldMkLst>
          <pc:docMk/>
          <pc:sldMk cId="1209173658" sldId="277"/>
        </pc:sldMkLst>
        <pc:spChg chg="mod">
          <ac:chgData name="One Skill" userId="8d49c830ac36a521" providerId="LiveId" clId="{171AE5F7-2816-4A49-BEEA-A922A18B3A37}" dt="2024-04-05T09:24:50.002" v="5411"/>
          <ac:spMkLst>
            <pc:docMk/>
            <pc:sldMk cId="1209173658" sldId="277"/>
            <ac:spMk id="4" creationId="{E280C121-E185-206C-176A-6575C91A8E9E}"/>
          </ac:spMkLst>
        </pc:spChg>
        <pc:spChg chg="mod">
          <ac:chgData name="One Skill" userId="8d49c830ac36a521" providerId="LiveId" clId="{171AE5F7-2816-4A49-BEEA-A922A18B3A37}" dt="2024-04-05T09:27:10.242" v="5455"/>
          <ac:spMkLst>
            <pc:docMk/>
            <pc:sldMk cId="1209173658" sldId="277"/>
            <ac:spMk id="5" creationId="{F0E22F08-9A72-3B4A-C7DA-8A732B6201BF}"/>
          </ac:spMkLst>
        </pc:spChg>
        <pc:spChg chg="mod">
          <ac:chgData name="One Skill" userId="8d49c830ac36a521" providerId="LiveId" clId="{171AE5F7-2816-4A49-BEEA-A922A18B3A37}" dt="2024-04-05T09:05:33.401" v="5291" actId="20577"/>
          <ac:spMkLst>
            <pc:docMk/>
            <pc:sldMk cId="1209173658" sldId="277"/>
            <ac:spMk id="6" creationId="{25B8CDBE-5D4E-E9E7-2C0C-4AC9770C9FBA}"/>
          </ac:spMkLst>
        </pc:spChg>
      </pc:sldChg>
      <pc:sldChg chg="modSp add mod modAnim modShow">
        <pc:chgData name="One Skill" userId="8d49c830ac36a521" providerId="LiveId" clId="{171AE5F7-2816-4A49-BEEA-A922A18B3A37}" dt="2024-04-05T09:20:10.083" v="5396"/>
        <pc:sldMkLst>
          <pc:docMk/>
          <pc:sldMk cId="4102338103" sldId="278"/>
        </pc:sldMkLst>
        <pc:spChg chg="mod">
          <ac:chgData name="One Skill" userId="8d49c830ac36a521" providerId="LiveId" clId="{171AE5F7-2816-4A49-BEEA-A922A18B3A37}" dt="2024-04-05T09:06:34.751" v="5307" actId="20577"/>
          <ac:spMkLst>
            <pc:docMk/>
            <pc:sldMk cId="4102338103" sldId="278"/>
            <ac:spMk id="2" creationId="{2DEE32AD-97B8-72DB-4309-75AF76A90141}"/>
          </ac:spMkLst>
        </pc:spChg>
      </pc:sldChg>
      <pc:sldChg chg="modSp add mod modAnim modShow">
        <pc:chgData name="One Skill" userId="8d49c830ac36a521" providerId="LiveId" clId="{171AE5F7-2816-4A49-BEEA-A922A18B3A37}" dt="2024-04-05T09:27:13.062" v="5457"/>
        <pc:sldMkLst>
          <pc:docMk/>
          <pc:sldMk cId="2236253256" sldId="279"/>
        </pc:sldMkLst>
        <pc:spChg chg="mod">
          <ac:chgData name="One Skill" userId="8d49c830ac36a521" providerId="LiveId" clId="{171AE5F7-2816-4A49-BEEA-A922A18B3A37}" dt="2024-04-05T09:24:52.632" v="5412"/>
          <ac:spMkLst>
            <pc:docMk/>
            <pc:sldMk cId="2236253256" sldId="279"/>
            <ac:spMk id="4" creationId="{E280C121-E185-206C-176A-6575C91A8E9E}"/>
          </ac:spMkLst>
        </pc:spChg>
        <pc:spChg chg="mod">
          <ac:chgData name="One Skill" userId="8d49c830ac36a521" providerId="LiveId" clId="{171AE5F7-2816-4A49-BEEA-A922A18B3A37}" dt="2024-04-05T09:27:13.062" v="5457"/>
          <ac:spMkLst>
            <pc:docMk/>
            <pc:sldMk cId="2236253256" sldId="279"/>
            <ac:spMk id="5" creationId="{F0E22F08-9A72-3B4A-C7DA-8A732B6201BF}"/>
          </ac:spMkLst>
        </pc:spChg>
        <pc:spChg chg="mod">
          <ac:chgData name="One Skill" userId="8d49c830ac36a521" providerId="LiveId" clId="{171AE5F7-2816-4A49-BEEA-A922A18B3A37}" dt="2024-04-05T09:06:38.041" v="5309" actId="20577"/>
          <ac:spMkLst>
            <pc:docMk/>
            <pc:sldMk cId="2236253256" sldId="279"/>
            <ac:spMk id="6" creationId="{25B8CDBE-5D4E-E9E7-2C0C-4AC9770C9FBA}"/>
          </ac:spMkLst>
        </pc:spChg>
      </pc:sldChg>
      <pc:sldMasterChg chg="setBg modSldLayout">
        <pc:chgData name="One Skill" userId="8d49c830ac36a521" providerId="LiveId" clId="{171AE5F7-2816-4A49-BEEA-A922A18B3A37}" dt="2024-04-05T09:31:17.853" v="5494"/>
        <pc:sldMasterMkLst>
          <pc:docMk/>
          <pc:sldMasterMk cId="3790158895" sldId="2147483648"/>
        </pc:sldMasterMkLst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322650433" sldId="2147483649"/>
          </pc:sldLayoutMkLst>
        </pc:sldLayoutChg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368016054" sldId="2147483650"/>
          </pc:sldLayoutMkLst>
        </pc:sldLayoutChg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2824030955" sldId="2147483651"/>
          </pc:sldLayoutMkLst>
        </pc:sldLayoutChg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4118451559" sldId="2147483652"/>
          </pc:sldLayoutMkLst>
        </pc:sldLayoutChg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1105385560" sldId="2147483653"/>
          </pc:sldLayoutMkLst>
        </pc:sldLayoutChg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1342078866" sldId="2147483654"/>
          </pc:sldLayoutMkLst>
        </pc:sldLayoutChg>
        <pc:sldLayoutChg chg="addSp delSp modSp mod setBg modAnim">
          <pc:chgData name="One Skill" userId="8d49c830ac36a521" providerId="LiveId" clId="{171AE5F7-2816-4A49-BEEA-A922A18B3A37}" dt="2024-04-05T09:31:17.853" v="5494"/>
          <pc:sldLayoutMkLst>
            <pc:docMk/>
            <pc:sldMasterMk cId="3790158895" sldId="2147483648"/>
            <pc:sldLayoutMk cId="2119322593" sldId="2147483655"/>
          </pc:sldLayoutMkLst>
          <pc:spChg chg="mod">
            <ac:chgData name="One Skill" userId="8d49c830ac36a521" providerId="LiveId" clId="{171AE5F7-2816-4A49-BEEA-A922A18B3A37}" dt="2024-04-05T09:17:17.722" v="5394"/>
            <ac:spMkLst>
              <pc:docMk/>
              <pc:sldMasterMk cId="3790158895" sldId="2147483648"/>
              <pc:sldLayoutMk cId="2119322593" sldId="2147483655"/>
              <ac:spMk id="3" creationId="{AEB4E43F-1DF9-4A31-6750-A37A393C24A2}"/>
            </ac:spMkLst>
          </pc:spChg>
          <pc:spChg chg="add del mod">
            <ac:chgData name="One Skill" userId="8d49c830ac36a521" providerId="LiveId" clId="{171AE5F7-2816-4A49-BEEA-A922A18B3A37}" dt="2024-04-04T13:56:03.929" v="5080" actId="21"/>
            <ac:spMkLst>
              <pc:docMk/>
              <pc:sldMasterMk cId="3790158895" sldId="2147483648"/>
              <pc:sldLayoutMk cId="2119322593" sldId="2147483655"/>
              <ac:spMk id="5" creationId="{CFC86DE5-546E-C527-5C83-C31972FB2428}"/>
            </ac:spMkLst>
          </pc:spChg>
          <pc:spChg chg="add del mod">
            <ac:chgData name="One Skill" userId="8d49c830ac36a521" providerId="LiveId" clId="{171AE5F7-2816-4A49-BEEA-A922A18B3A37}" dt="2024-04-04T13:58:34.076" v="5109" actId="21"/>
            <ac:spMkLst>
              <pc:docMk/>
              <pc:sldMasterMk cId="3790158895" sldId="2147483648"/>
              <pc:sldLayoutMk cId="2119322593" sldId="2147483655"/>
              <ac:spMk id="6" creationId="{CFC86DE5-546E-C527-5C83-C31972FB2428}"/>
            </ac:spMkLst>
          </pc:spChg>
          <pc:spChg chg="add del mod">
            <ac:chgData name="One Skill" userId="8d49c830ac36a521" providerId="LiveId" clId="{171AE5F7-2816-4A49-BEEA-A922A18B3A37}" dt="2024-04-05T09:13:04.055" v="5351" actId="21"/>
            <ac:spMkLst>
              <pc:docMk/>
              <pc:sldMasterMk cId="3790158895" sldId="2147483648"/>
              <pc:sldLayoutMk cId="2119322593" sldId="2147483655"/>
              <ac:spMk id="7" creationId="{CFC86DE5-546E-C527-5C83-C31972FB2428}"/>
            </ac:spMkLst>
          </pc:spChg>
          <pc:picChg chg="add mod">
            <ac:chgData name="One Skill" userId="8d49c830ac36a521" providerId="LiveId" clId="{171AE5F7-2816-4A49-BEEA-A922A18B3A37}" dt="2024-04-05T09:31:17.853" v="5494"/>
            <ac:picMkLst>
              <pc:docMk/>
              <pc:sldMasterMk cId="3790158895" sldId="2147483648"/>
              <pc:sldLayoutMk cId="2119322593" sldId="2147483655"/>
              <ac:picMk id="6" creationId="{0EFD840C-F572-7E79-E96F-883BEA9C523F}"/>
            </ac:picMkLst>
          </pc:picChg>
        </pc:sldLayoutChg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2898484341" sldId="2147483656"/>
          </pc:sldLayoutMkLst>
        </pc:sldLayoutChg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2397537115" sldId="2147483657"/>
          </pc:sldLayoutMkLst>
        </pc:sldLayoutChg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1181399690" sldId="2147483658"/>
          </pc:sldLayoutMkLst>
        </pc:sldLayoutChg>
        <pc:sldLayoutChg chg="setBg">
          <pc:chgData name="One Skill" userId="8d49c830ac36a521" providerId="LiveId" clId="{171AE5F7-2816-4A49-BEEA-A922A18B3A37}" dt="2024-04-04T12:29:07.271" v="2729"/>
          <pc:sldLayoutMkLst>
            <pc:docMk/>
            <pc:sldMasterMk cId="3790158895" sldId="2147483648"/>
            <pc:sldLayoutMk cId="165163391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163B8-A1B4-4735-B87B-DE4B910A20C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33649-4470-49A4-B013-96B8585E6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27CA-EC04-FDCE-9CFC-53FBF80B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4E92-D8AF-45DE-4432-E8006937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6554-42D0-0742-A750-B703AEFC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24A-9409-42F1-AFD4-D88E5171A316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2A28-BEAA-D28B-8F6D-360C7F6E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60C1-75AB-344F-27D3-2137BB8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4CF-52E1-BE45-744A-368CA91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A353-9914-8982-0C84-9A5695B1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416-2554-CE90-5596-7D9ED86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4B02-EE58-467E-B191-C850F2619705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D2BE-7059-389A-E2C3-EAE35D1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6406-B2CF-C5A0-55AD-8088361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BDED2-2230-DDDB-24CA-10C580DD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548C-B125-301D-91A0-E0236E25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B4E0-1400-9F08-4390-6E5ADEC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8236-A10F-4128-9405-4158C4F29211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47D6-33E1-13E1-1F4C-E66E6C5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F5D8-AA94-610F-1E85-D90E01F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3387-52C0-5B6A-6F6C-67FD472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C19-97F7-B057-C5A8-E5CE271F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0E83-50A0-F62F-EE08-250DAE0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4FF3-9659-441D-886C-9DA4B7C21964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126-015E-26C8-9777-AD4E0B1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E731-D4E3-1F29-4105-4BC1839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93CE-DC18-7EBB-FD8E-814F3522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9178-C934-2288-EC5A-DAC080A9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7F36-ABE2-B599-3B45-FB38574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0393-4DC3-4B15-8652-4766F50BDB94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A94B-EA40-561F-0E00-4D71ABE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3142-0649-0702-E644-F78C75B0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BE7-5725-2027-6C19-02A8472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C399-F347-D0FB-AAC5-BB452DA4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23FA-119D-D03B-8CDB-C0B784E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3B32-C36F-CC0E-645F-04EE564C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6B6-5631-4AC1-900D-706E9B0D7B63}" type="datetime1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FCF0-556C-BF46-05B1-FB1F175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6493-3CBF-FD4E-EE7C-088CCE4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80C-5F0C-EF6B-69FE-88938DD6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698D-F9DC-8256-2772-5DCD8EA9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D954-1E5D-1CA5-AF1E-089B3710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2888-0209-873C-C8AB-6DD83628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0F12-C3AA-5409-24D5-7973DB32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8A34-700E-CCCC-89A1-489F8837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51D-D414-4628-B6BA-F3CF23231103}" type="datetime1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B6FA3-DBB1-94C6-4D07-2B495FB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0359-950B-0308-A77D-C230EF31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CE1-03DC-4BC7-6D82-7D0A611F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C0E2-AA2B-3889-9554-96F303DA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3F00-CE47-4FAC-9296-264952B2AD7B}" type="datetime1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E8A7B-5406-5D43-99E7-8F06BC66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C191-0DC0-D851-8C87-75F3406F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E5B6-DA1D-5638-C9A6-3CB7531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160D-F348-4767-A573-6056422869C1}" type="datetime1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4E43F-1DF9-4A31-6750-A37A393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GB" sz="1000">
                <a:latin typeface="Darker Grotesque" pitchFamily="2" charset="0"/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5FB5-9613-E806-4DED-5DBAED2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E8C-4BC2-CAA2-7451-304FBEAA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9F71-05EB-853E-7E23-A6EAE83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95FD-E4E0-6076-4D07-98E0B941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2851-6829-4144-8DAC-B8A74FD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BB48-99BB-40C1-9AA6-5303F798AB6D}" type="datetime1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30E-3C31-AA44-2A8B-87C605C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089B-89C5-5A31-F472-479A7604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B6F-B779-6114-01F8-FC909B9E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AF54E-2C93-3182-A338-652AD560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EA83-91B8-2F8B-D6D6-701E75F9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E36D-ADA9-46F8-605E-3DB04A7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C429-8E84-42A2-8E8C-AC5D38A08E5A}" type="datetime1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099-E6D2-CF7B-6B64-FB3B7E6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2FE7-A8B1-05B3-0C64-06952BB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70F58-8B7D-F427-3309-C3D961FD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47EA-74DB-F782-1229-A7D50D5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89F-CA03-DF0D-936B-836DF949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E39B9-08EC-4F45-925B-8D107A3A0A96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D0F0-FA20-6934-DED2-4CCC6121D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08D4-B6A7-9A0C-D98B-E13304A1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5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896522E-2C85-68A8-FB8B-1C5F8236853A}"/>
              </a:ext>
            </a:extLst>
          </p:cNvPr>
          <p:cNvSpPr/>
          <p:nvPr/>
        </p:nvSpPr>
        <p:spPr>
          <a:xfrm>
            <a:off x="3014826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17000">
                <a:schemeClr val="accent3"/>
              </a:gs>
              <a:gs pos="35000">
                <a:schemeClr val="accent3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1D65-465B-7094-7B2E-2932022F6627}"/>
              </a:ext>
            </a:extLst>
          </p:cNvPr>
          <p:cNvSpPr txBox="1"/>
          <p:nvPr/>
        </p:nvSpPr>
        <p:spPr>
          <a:xfrm>
            <a:off x="115656" y="2262883"/>
            <a:ext cx="119607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spc="-300" dirty="0">
                <a:solidFill>
                  <a:schemeClr val="bg1"/>
                </a:solidFill>
                <a:latin typeface="Darker Grotesque SemiBold" pitchFamily="2" charset="0"/>
              </a:rPr>
              <a:t>Cancer Detection</a:t>
            </a:r>
            <a:endParaRPr lang="en-GB" sz="13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96A33-293D-FC19-2338-F173D9899DF9}"/>
              </a:ext>
            </a:extLst>
          </p:cNvPr>
          <p:cNvSpPr txBox="1"/>
          <p:nvPr/>
        </p:nvSpPr>
        <p:spPr>
          <a:xfrm>
            <a:off x="3717738" y="4737158"/>
            <a:ext cx="4507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spc="300">
                <a:solidFill>
                  <a:schemeClr val="bg1"/>
                </a:solidFill>
                <a:latin typeface="Darker Grotesque SemiBold" pitchFamily="2" charset="0"/>
              </a:defRPr>
            </a:lvl1pPr>
          </a:lstStyle>
          <a:p>
            <a:r>
              <a:rPr lang="en-US" sz="1600" dirty="0" err="1">
                <a:latin typeface="Darker Grotesque" pitchFamily="2" charset="0"/>
              </a:rPr>
              <a:t>DhetchanaMoorthi.A</a:t>
            </a:r>
            <a:r>
              <a:rPr lang="en-US" sz="1600" dirty="0">
                <a:latin typeface="Darker Grotesque" pitchFamily="2" charset="0"/>
              </a:rPr>
              <a:t> (9923151019)</a:t>
            </a:r>
          </a:p>
          <a:p>
            <a:r>
              <a:rPr lang="en-US" sz="1600" dirty="0" err="1">
                <a:latin typeface="Darker Grotesque" pitchFamily="2" charset="0"/>
              </a:rPr>
              <a:t>Marieswaran.R</a:t>
            </a:r>
            <a:r>
              <a:rPr lang="en-US" sz="1600" dirty="0">
                <a:latin typeface="Darker Grotesque" pitchFamily="2" charset="0"/>
              </a:rPr>
              <a:t> (9923151050)</a:t>
            </a:r>
          </a:p>
          <a:p>
            <a:r>
              <a:rPr lang="en-US" sz="1600" dirty="0" err="1">
                <a:latin typeface="Darker Grotesque" pitchFamily="2" charset="0"/>
              </a:rPr>
              <a:t>Karthikeyan.P</a:t>
            </a:r>
            <a:r>
              <a:rPr lang="en-US" sz="1600" dirty="0">
                <a:latin typeface="Darker Grotesque" pitchFamily="2" charset="0"/>
              </a:rPr>
              <a:t> (9923151067)</a:t>
            </a:r>
          </a:p>
          <a:p>
            <a:r>
              <a:rPr lang="en-US" sz="1600" dirty="0" err="1">
                <a:latin typeface="Darker Grotesque" pitchFamily="2" charset="0"/>
              </a:rPr>
              <a:t>Ramakrishnan.R</a:t>
            </a:r>
            <a:r>
              <a:rPr lang="en-US" sz="1600" dirty="0">
                <a:latin typeface="Darker Grotesque" pitchFamily="2" charset="0"/>
              </a:rPr>
              <a:t> (9923151132)</a:t>
            </a:r>
          </a:p>
          <a:p>
            <a:r>
              <a:rPr lang="en-US" sz="1600" dirty="0">
                <a:latin typeface="Darker Grotesque" pitchFamily="2" charset="0"/>
              </a:rPr>
              <a:t>DATE: 15/04/2024</a:t>
            </a:r>
            <a:endParaRPr lang="en-GB" sz="1600" dirty="0">
              <a:latin typeface="Darker Grotesque" pitchFamily="2" charset="0"/>
            </a:endParaRPr>
          </a:p>
          <a:p>
            <a:endParaRPr lang="en-GB" sz="1200" dirty="0">
              <a:latin typeface="Darker Grotesque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CA587-B4AA-9A69-9379-F61BF9EB4DC3}"/>
              </a:ext>
            </a:extLst>
          </p:cNvPr>
          <p:cNvSpPr txBox="1"/>
          <p:nvPr/>
        </p:nvSpPr>
        <p:spPr>
          <a:xfrm>
            <a:off x="5063954" y="1998726"/>
            <a:ext cx="206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Darker Grotesque SemiBold" pitchFamily="2" charset="0"/>
              </a:rPr>
              <a:t>Project Name</a:t>
            </a:r>
            <a:endParaRPr lang="en-GB" sz="2000" spc="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B50715-1CB8-FCA7-E9A6-A211D9A9BF3A}"/>
              </a:ext>
            </a:extLst>
          </p:cNvPr>
          <p:cNvSpPr/>
          <p:nvPr/>
        </p:nvSpPr>
        <p:spPr>
          <a:xfrm>
            <a:off x="3524250" y="-1176741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!!menu_text">
            <a:extLst>
              <a:ext uri="{FF2B5EF4-FFF2-40B4-BE49-F238E27FC236}">
                <a16:creationId xmlns:a16="http://schemas.microsoft.com/office/drawing/2014/main" id="{85E52E97-FB36-894D-1A58-EE0CB50E89E9}"/>
              </a:ext>
            </a:extLst>
          </p:cNvPr>
          <p:cNvSpPr txBox="1"/>
          <p:nvPr/>
        </p:nvSpPr>
        <p:spPr>
          <a:xfrm>
            <a:off x="3717738" y="-663852"/>
            <a:ext cx="893514" cy="243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STATEMENT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1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199C8FF-2933-3264-309E-223B80384F5B}"/>
              </a:ext>
            </a:extLst>
          </p:cNvPr>
          <p:cNvSpPr/>
          <p:nvPr/>
        </p:nvSpPr>
        <p:spPr>
          <a:xfrm>
            <a:off x="4059720" y="-1019788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2CBEC8D6-0137-1A7B-48F1-CAD9CDF28104}"/>
              </a:ext>
            </a:extLst>
          </p:cNvPr>
          <p:cNvSpPr/>
          <p:nvPr/>
        </p:nvSpPr>
        <p:spPr>
          <a:xfrm>
            <a:off x="5555249" y="-83796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23517A0-B17A-750A-7ADD-053DE62E3B35}"/>
              </a:ext>
            </a:extLst>
          </p:cNvPr>
          <p:cNvSpPr/>
          <p:nvPr/>
        </p:nvSpPr>
        <p:spPr>
          <a:xfrm>
            <a:off x="6331901" y="-82849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116C8FE8-C6F1-4B81-BD9F-8F7DAE67AD63}"/>
              </a:ext>
            </a:extLst>
          </p:cNvPr>
          <p:cNvSpPr/>
          <p:nvPr/>
        </p:nvSpPr>
        <p:spPr>
          <a:xfrm>
            <a:off x="4797978" y="-83792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C243172D-71F6-04D3-1030-3A61B354F439}"/>
              </a:ext>
            </a:extLst>
          </p:cNvPr>
          <p:cNvSpPr/>
          <p:nvPr/>
        </p:nvSpPr>
        <p:spPr>
          <a:xfrm>
            <a:off x="7089223" y="-847354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Graphic 23">
            <a:hlinkClick r:id="rId7" action="ppaction://hlinksldjump"/>
            <a:extLst>
              <a:ext uri="{FF2B5EF4-FFF2-40B4-BE49-F238E27FC236}">
                <a16:creationId xmlns:a16="http://schemas.microsoft.com/office/drawing/2014/main" id="{0F9CE643-D4CF-1CB2-D428-34A64DD60E90}"/>
              </a:ext>
            </a:extLst>
          </p:cNvPr>
          <p:cNvSpPr/>
          <p:nvPr/>
        </p:nvSpPr>
        <p:spPr>
          <a:xfrm>
            <a:off x="7865579" y="-828493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5">
            <a:extLst>
              <a:ext uri="{FF2B5EF4-FFF2-40B4-BE49-F238E27FC236}">
                <a16:creationId xmlns:a16="http://schemas.microsoft.com/office/drawing/2014/main" id="{1E9085DB-DDAB-C6D8-0127-4BF03BE2CEE3}"/>
              </a:ext>
            </a:extLst>
          </p:cNvPr>
          <p:cNvSpPr/>
          <p:nvPr/>
        </p:nvSpPr>
        <p:spPr>
          <a:xfrm>
            <a:off x="5972174" y="1453682"/>
            <a:ext cx="247654" cy="238240"/>
          </a:xfrm>
          <a:custGeom>
            <a:avLst/>
            <a:gdLst>
              <a:gd name="connsiteX0" fmla="*/ 241137 w 247654"/>
              <a:gd name="connsiteY0" fmla="*/ 38589 h 238240"/>
              <a:gd name="connsiteX1" fmla="*/ 126837 w 247654"/>
              <a:gd name="connsiteY1" fmla="*/ 489 h 238240"/>
              <a:gd name="connsiteX2" fmla="*/ 120813 w 247654"/>
              <a:gd name="connsiteY2" fmla="*/ 489 h 238240"/>
              <a:gd name="connsiteX3" fmla="*/ 6513 w 247654"/>
              <a:gd name="connsiteY3" fmla="*/ 38589 h 238240"/>
              <a:gd name="connsiteX4" fmla="*/ 0 w 247654"/>
              <a:gd name="connsiteY4" fmla="*/ 47626 h 238240"/>
              <a:gd name="connsiteX5" fmla="*/ 0 w 247654"/>
              <a:gd name="connsiteY5" fmla="*/ 142876 h 238240"/>
              <a:gd name="connsiteX6" fmla="*/ 9525 w 247654"/>
              <a:gd name="connsiteY6" fmla="*/ 152401 h 238240"/>
              <a:gd name="connsiteX7" fmla="*/ 19050 w 247654"/>
              <a:gd name="connsiteY7" fmla="*/ 142876 h 238240"/>
              <a:gd name="connsiteX8" fmla="*/ 19050 w 247654"/>
              <a:gd name="connsiteY8" fmla="*/ 60842 h 238240"/>
              <a:gd name="connsiteX9" fmla="*/ 59043 w 247654"/>
              <a:gd name="connsiteY9" fmla="*/ 74165 h 238240"/>
              <a:gd name="connsiteX10" fmla="*/ 83630 w 247654"/>
              <a:gd name="connsiteY10" fmla="*/ 178999 h 238240"/>
              <a:gd name="connsiteX11" fmla="*/ 30123 w 247654"/>
              <a:gd name="connsiteY11" fmla="*/ 223398 h 238240"/>
              <a:gd name="connsiteX12" fmla="*/ 32708 w 247654"/>
              <a:gd name="connsiteY12" fmla="*/ 236618 h 238240"/>
              <a:gd name="connsiteX13" fmla="*/ 45928 w 247654"/>
              <a:gd name="connsiteY13" fmla="*/ 234032 h 238240"/>
              <a:gd name="connsiteX14" fmla="*/ 46077 w 247654"/>
              <a:gd name="connsiteY14" fmla="*/ 233804 h 238240"/>
              <a:gd name="connsiteX15" fmla="*/ 123825 w 247654"/>
              <a:gd name="connsiteY15" fmla="*/ 190501 h 238240"/>
              <a:gd name="connsiteX16" fmla="*/ 201573 w 247654"/>
              <a:gd name="connsiteY16" fmla="*/ 233804 h 238240"/>
              <a:gd name="connsiteX17" fmla="*/ 214793 w 247654"/>
              <a:gd name="connsiteY17" fmla="*/ 236389 h 238240"/>
              <a:gd name="connsiteX18" fmla="*/ 217527 w 247654"/>
              <a:gd name="connsiteY18" fmla="*/ 223398 h 238240"/>
              <a:gd name="connsiteX19" fmla="*/ 164021 w 247654"/>
              <a:gd name="connsiteY19" fmla="*/ 178999 h 238240"/>
              <a:gd name="connsiteX20" fmla="*/ 188607 w 247654"/>
              <a:gd name="connsiteY20" fmla="*/ 74224 h 238240"/>
              <a:gd name="connsiteX21" fmla="*/ 241137 w 247654"/>
              <a:gd name="connsiteY21" fmla="*/ 56722 h 238240"/>
              <a:gd name="connsiteX22" fmla="*/ 247164 w 247654"/>
              <a:gd name="connsiteY22" fmla="*/ 44675 h 238240"/>
              <a:gd name="connsiteX23" fmla="*/ 241137 w 247654"/>
              <a:gd name="connsiteY23" fmla="*/ 38648 h 238240"/>
              <a:gd name="connsiteX24" fmla="*/ 180975 w 247654"/>
              <a:gd name="connsiteY24" fmla="*/ 114301 h 238240"/>
              <a:gd name="connsiteX25" fmla="*/ 123841 w 247654"/>
              <a:gd name="connsiteY25" fmla="*/ 171467 h 238240"/>
              <a:gd name="connsiteX26" fmla="*/ 66675 w 247654"/>
              <a:gd name="connsiteY26" fmla="*/ 114333 h 238240"/>
              <a:gd name="connsiteX27" fmla="*/ 77807 w 247654"/>
              <a:gd name="connsiteY27" fmla="*/ 80427 h 238240"/>
              <a:gd name="connsiteX28" fmla="*/ 120813 w 247654"/>
              <a:gd name="connsiteY28" fmla="*/ 94715 h 238240"/>
              <a:gd name="connsiteX29" fmla="*/ 126837 w 247654"/>
              <a:gd name="connsiteY29" fmla="*/ 94715 h 238240"/>
              <a:gd name="connsiteX30" fmla="*/ 169843 w 247654"/>
              <a:gd name="connsiteY30" fmla="*/ 80427 h 238240"/>
              <a:gd name="connsiteX31" fmla="*/ 180975 w 247654"/>
              <a:gd name="connsiteY31" fmla="*/ 114301 h 238240"/>
              <a:gd name="connsiteX32" fmla="*/ 123825 w 247654"/>
              <a:gd name="connsiteY32" fmla="*/ 75689 h 238240"/>
              <a:gd name="connsiteX33" fmla="*/ 39648 w 247654"/>
              <a:gd name="connsiteY33" fmla="*/ 47626 h 238240"/>
              <a:gd name="connsiteX34" fmla="*/ 123825 w 247654"/>
              <a:gd name="connsiteY34" fmla="*/ 19563 h 238240"/>
              <a:gd name="connsiteX35" fmla="*/ 208002 w 247654"/>
              <a:gd name="connsiteY35" fmla="*/ 47626 h 23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654" h="238240">
                <a:moveTo>
                  <a:pt x="241137" y="38589"/>
                </a:moveTo>
                <a:lnTo>
                  <a:pt x="126837" y="489"/>
                </a:lnTo>
                <a:cubicBezTo>
                  <a:pt x="124882" y="-163"/>
                  <a:pt x="122768" y="-163"/>
                  <a:pt x="120813" y="489"/>
                </a:cubicBezTo>
                <a:lnTo>
                  <a:pt x="6513" y="38589"/>
                </a:lnTo>
                <a:cubicBezTo>
                  <a:pt x="2623" y="39885"/>
                  <a:pt x="0" y="43526"/>
                  <a:pt x="0" y="47626"/>
                </a:cubicBezTo>
                <a:lnTo>
                  <a:pt x="0" y="142876"/>
                </a:lnTo>
                <a:cubicBezTo>
                  <a:pt x="0" y="148136"/>
                  <a:pt x="4264" y="152401"/>
                  <a:pt x="9525" y="152401"/>
                </a:cubicBezTo>
                <a:cubicBezTo>
                  <a:pt x="14786" y="152401"/>
                  <a:pt x="19050" y="148136"/>
                  <a:pt x="19050" y="142876"/>
                </a:cubicBezTo>
                <a:lnTo>
                  <a:pt x="19050" y="60842"/>
                </a:lnTo>
                <a:lnTo>
                  <a:pt x="59043" y="74165"/>
                </a:lnTo>
                <a:cubicBezTo>
                  <a:pt x="36918" y="109909"/>
                  <a:pt x="47920" y="156819"/>
                  <a:pt x="83630" y="178999"/>
                </a:cubicBezTo>
                <a:cubicBezTo>
                  <a:pt x="62198" y="187405"/>
                  <a:pt x="43672" y="202609"/>
                  <a:pt x="30123" y="223398"/>
                </a:cubicBezTo>
                <a:cubicBezTo>
                  <a:pt x="27186" y="227762"/>
                  <a:pt x="28344" y="233681"/>
                  <a:pt x="32708" y="236618"/>
                </a:cubicBezTo>
                <a:cubicBezTo>
                  <a:pt x="37073" y="239554"/>
                  <a:pt x="42992" y="238397"/>
                  <a:pt x="45928" y="234032"/>
                </a:cubicBezTo>
                <a:cubicBezTo>
                  <a:pt x="45979" y="233957"/>
                  <a:pt x="46029" y="233881"/>
                  <a:pt x="46077" y="233804"/>
                </a:cubicBezTo>
                <a:cubicBezTo>
                  <a:pt x="64020" y="206276"/>
                  <a:pt x="92357" y="190501"/>
                  <a:pt x="123825" y="190501"/>
                </a:cubicBezTo>
                <a:cubicBezTo>
                  <a:pt x="155293" y="190501"/>
                  <a:pt x="183630" y="206276"/>
                  <a:pt x="201573" y="233804"/>
                </a:cubicBezTo>
                <a:cubicBezTo>
                  <a:pt x="204509" y="238168"/>
                  <a:pt x="210428" y="239326"/>
                  <a:pt x="214793" y="236389"/>
                </a:cubicBezTo>
                <a:cubicBezTo>
                  <a:pt x="219069" y="233512"/>
                  <a:pt x="220281" y="227755"/>
                  <a:pt x="217527" y="223398"/>
                </a:cubicBezTo>
                <a:cubicBezTo>
                  <a:pt x="203978" y="202609"/>
                  <a:pt x="185380" y="187405"/>
                  <a:pt x="164021" y="178999"/>
                </a:cubicBezTo>
                <a:cubicBezTo>
                  <a:pt x="199694" y="156821"/>
                  <a:pt x="210691" y="109956"/>
                  <a:pt x="188607" y="74224"/>
                </a:cubicBezTo>
                <a:lnTo>
                  <a:pt x="241137" y="56722"/>
                </a:lnTo>
                <a:cubicBezTo>
                  <a:pt x="246128" y="55060"/>
                  <a:pt x="248826" y="49666"/>
                  <a:pt x="247164" y="44675"/>
                </a:cubicBezTo>
                <a:cubicBezTo>
                  <a:pt x="246216" y="41829"/>
                  <a:pt x="243983" y="39596"/>
                  <a:pt x="241137" y="38648"/>
                </a:cubicBezTo>
                <a:close/>
                <a:moveTo>
                  <a:pt x="180975" y="114301"/>
                </a:moveTo>
                <a:cubicBezTo>
                  <a:pt x="180984" y="145864"/>
                  <a:pt x="155404" y="171458"/>
                  <a:pt x="123841" y="171467"/>
                </a:cubicBezTo>
                <a:cubicBezTo>
                  <a:pt x="92278" y="171476"/>
                  <a:pt x="66684" y="145896"/>
                  <a:pt x="66675" y="114333"/>
                </a:cubicBezTo>
                <a:cubicBezTo>
                  <a:pt x="66672" y="102133"/>
                  <a:pt x="70573" y="90251"/>
                  <a:pt x="77807" y="80427"/>
                </a:cubicBezTo>
                <a:lnTo>
                  <a:pt x="120813" y="94715"/>
                </a:lnTo>
                <a:cubicBezTo>
                  <a:pt x="122768" y="95367"/>
                  <a:pt x="124882" y="95367"/>
                  <a:pt x="126837" y="94715"/>
                </a:cubicBezTo>
                <a:lnTo>
                  <a:pt x="169843" y="80427"/>
                </a:lnTo>
                <a:cubicBezTo>
                  <a:pt x="177079" y="90238"/>
                  <a:pt x="180981" y="102110"/>
                  <a:pt x="180975" y="114301"/>
                </a:cubicBezTo>
                <a:close/>
                <a:moveTo>
                  <a:pt x="123825" y="75689"/>
                </a:moveTo>
                <a:lnTo>
                  <a:pt x="39648" y="47626"/>
                </a:lnTo>
                <a:lnTo>
                  <a:pt x="123825" y="19563"/>
                </a:lnTo>
                <a:lnTo>
                  <a:pt x="208002" y="47626"/>
                </a:ln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  <a:effectLst>
            <a:outerShdw blurRad="101600" dir="5400000" algn="ctr" rotWithShape="0">
              <a:schemeClr val="bg1"/>
            </a:outerShdw>
          </a:effectLst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37480-8EB3-1853-3CBE-6D744E947647}"/>
              </a:ext>
            </a:extLst>
          </p:cNvPr>
          <p:cNvSpPr txBox="1"/>
          <p:nvPr/>
        </p:nvSpPr>
        <p:spPr>
          <a:xfrm>
            <a:off x="9414588" y="5411755"/>
            <a:ext cx="190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Guided by</a:t>
            </a:r>
          </a:p>
          <a:p>
            <a:r>
              <a:rPr lang="en-US" dirty="0">
                <a:solidFill>
                  <a:schemeClr val="bg1"/>
                </a:solidFill>
              </a:rPr>
              <a:t>Dr. K. Indhumathi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0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504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3.54167E-6 0.1138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2" grpId="0"/>
      <p:bldP spid="12" grpId="1"/>
      <p:bldP spid="7" grpId="0" animBg="1"/>
      <p:bldP spid="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AB3748-B976-80FF-3C97-BB44D140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896522E-2C85-68A8-FB8B-1C5F8236853A}"/>
              </a:ext>
            </a:extLst>
          </p:cNvPr>
          <p:cNvSpPr/>
          <p:nvPr/>
        </p:nvSpPr>
        <p:spPr>
          <a:xfrm>
            <a:off x="3014826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17000">
                <a:schemeClr val="accent3"/>
              </a:gs>
              <a:gs pos="35000">
                <a:schemeClr val="accent3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1D65-465B-7094-7B2E-2932022F6627}"/>
              </a:ext>
            </a:extLst>
          </p:cNvPr>
          <p:cNvSpPr txBox="1"/>
          <p:nvPr/>
        </p:nvSpPr>
        <p:spPr>
          <a:xfrm>
            <a:off x="1894029" y="2262883"/>
            <a:ext cx="84039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spc="-300" dirty="0">
                <a:solidFill>
                  <a:schemeClr val="bg1"/>
                </a:solidFill>
                <a:latin typeface="Darker Grotesque SemiBold" pitchFamily="2" charset="0"/>
              </a:rPr>
              <a:t>THANK YOU</a:t>
            </a:r>
            <a:endParaRPr lang="en-GB" sz="13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B50715-1CB8-FCA7-E9A6-A211D9A9BF3A}"/>
              </a:ext>
            </a:extLst>
          </p:cNvPr>
          <p:cNvSpPr/>
          <p:nvPr/>
        </p:nvSpPr>
        <p:spPr>
          <a:xfrm>
            <a:off x="3524250" y="-1176741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!!menu_text">
            <a:extLst>
              <a:ext uri="{FF2B5EF4-FFF2-40B4-BE49-F238E27FC236}">
                <a16:creationId xmlns:a16="http://schemas.microsoft.com/office/drawing/2014/main" id="{85E52E97-FB36-894D-1A58-EE0CB50E89E9}"/>
              </a:ext>
            </a:extLst>
          </p:cNvPr>
          <p:cNvSpPr txBox="1"/>
          <p:nvPr/>
        </p:nvSpPr>
        <p:spPr>
          <a:xfrm>
            <a:off x="3717738" y="-663852"/>
            <a:ext cx="893514" cy="243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STATEMENT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1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199C8FF-2933-3264-309E-223B80384F5B}"/>
              </a:ext>
            </a:extLst>
          </p:cNvPr>
          <p:cNvSpPr/>
          <p:nvPr/>
        </p:nvSpPr>
        <p:spPr>
          <a:xfrm>
            <a:off x="4059720" y="-1019788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2CBEC8D6-0137-1A7B-48F1-CAD9CDF28104}"/>
              </a:ext>
            </a:extLst>
          </p:cNvPr>
          <p:cNvSpPr/>
          <p:nvPr/>
        </p:nvSpPr>
        <p:spPr>
          <a:xfrm>
            <a:off x="5555249" y="-83796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23517A0-B17A-750A-7ADD-053DE62E3B35}"/>
              </a:ext>
            </a:extLst>
          </p:cNvPr>
          <p:cNvSpPr/>
          <p:nvPr/>
        </p:nvSpPr>
        <p:spPr>
          <a:xfrm>
            <a:off x="6331901" y="-82849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116C8FE8-C6F1-4B81-BD9F-8F7DAE67AD63}"/>
              </a:ext>
            </a:extLst>
          </p:cNvPr>
          <p:cNvSpPr/>
          <p:nvPr/>
        </p:nvSpPr>
        <p:spPr>
          <a:xfrm>
            <a:off x="4797978" y="-83792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C243172D-71F6-04D3-1030-3A61B354F439}"/>
              </a:ext>
            </a:extLst>
          </p:cNvPr>
          <p:cNvSpPr/>
          <p:nvPr/>
        </p:nvSpPr>
        <p:spPr>
          <a:xfrm>
            <a:off x="7089223" y="-847354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Graphic 23">
            <a:hlinkClick r:id="rId7" action="ppaction://hlinksldjump"/>
            <a:extLst>
              <a:ext uri="{FF2B5EF4-FFF2-40B4-BE49-F238E27FC236}">
                <a16:creationId xmlns:a16="http://schemas.microsoft.com/office/drawing/2014/main" id="{0F9CE643-D4CF-1CB2-D428-34A64DD60E90}"/>
              </a:ext>
            </a:extLst>
          </p:cNvPr>
          <p:cNvSpPr/>
          <p:nvPr/>
        </p:nvSpPr>
        <p:spPr>
          <a:xfrm>
            <a:off x="7865579" y="-828493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504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D66B68-B2BD-0522-EACE-3E04A543CEAE}"/>
              </a:ext>
            </a:extLst>
          </p:cNvPr>
          <p:cNvSpPr/>
          <p:nvPr/>
        </p:nvSpPr>
        <p:spPr>
          <a:xfrm>
            <a:off x="1945837" y="372413"/>
            <a:ext cx="8300325" cy="1055439"/>
          </a:xfrm>
          <a:prstGeom prst="roundRect">
            <a:avLst>
              <a:gd name="adj" fmla="val 22495"/>
            </a:avLst>
          </a:prstGeom>
          <a:solidFill>
            <a:schemeClr val="tx1">
              <a:alpha val="73000"/>
            </a:schemeClr>
          </a:solidFill>
          <a:ln w="12700">
            <a:solidFill>
              <a:schemeClr val="bg1">
                <a:alpha val="10000"/>
              </a:schemeClr>
            </a:solidFill>
          </a:ln>
          <a:effectLst>
            <a:glow>
              <a:schemeClr val="bg1">
                <a:alpha val="40000"/>
              </a:schemeClr>
            </a:glow>
            <a:innerShdw blurRad="63500" dist="50800" dir="13500000">
              <a:schemeClr val="tx1">
                <a:alpha val="50000"/>
              </a:schemeClr>
            </a:inn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!!menu_text">
            <a:extLst>
              <a:ext uri="{FF2B5EF4-FFF2-40B4-BE49-F238E27FC236}">
                <a16:creationId xmlns:a16="http://schemas.microsoft.com/office/drawing/2014/main" id="{49C45112-06B5-D467-6D2C-91990F1A0ECA}"/>
              </a:ext>
            </a:extLst>
          </p:cNvPr>
          <p:cNvSpPr txBox="1"/>
          <p:nvPr/>
        </p:nvSpPr>
        <p:spPr>
          <a:xfrm>
            <a:off x="2291823" y="968782"/>
            <a:ext cx="12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110" dirty="0">
                <a:solidFill>
                  <a:schemeClr val="bg1"/>
                </a:solidFill>
                <a:latin typeface="Darker Grotesque" pitchFamily="2" charset="0"/>
              </a:rPr>
              <a:t>ABSTRACT</a:t>
            </a:r>
            <a:endParaRPr lang="en-GB" b="1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C8D57A28-B11A-D3CB-423A-DFE873054D46}"/>
              </a:ext>
            </a:extLst>
          </p:cNvPr>
          <p:cNvSpPr/>
          <p:nvPr/>
        </p:nvSpPr>
        <p:spPr>
          <a:xfrm>
            <a:off x="2767356" y="540474"/>
            <a:ext cx="339738" cy="397245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7F2D61C-4562-05B6-DA5F-74BEBF300BD5}"/>
              </a:ext>
            </a:extLst>
          </p:cNvPr>
          <p:cNvSpPr/>
          <p:nvPr/>
        </p:nvSpPr>
        <p:spPr>
          <a:xfrm>
            <a:off x="5377585" y="692257"/>
            <a:ext cx="425610" cy="492731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9E4C021-4ABB-8BA6-AB13-58BDEA211984}"/>
              </a:ext>
            </a:extLst>
          </p:cNvPr>
          <p:cNvSpPr/>
          <p:nvPr/>
        </p:nvSpPr>
        <p:spPr>
          <a:xfrm>
            <a:off x="6493099" y="692257"/>
            <a:ext cx="425609" cy="483257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5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216FCCC5-71DB-0E69-1FC7-43E37DB53C45}"/>
              </a:ext>
            </a:extLst>
          </p:cNvPr>
          <p:cNvSpPr/>
          <p:nvPr/>
        </p:nvSpPr>
        <p:spPr>
          <a:xfrm>
            <a:off x="4043071" y="694235"/>
            <a:ext cx="521874" cy="492731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17943D31-21D5-41F9-4F55-D107EC31DEBE}"/>
              </a:ext>
            </a:extLst>
          </p:cNvPr>
          <p:cNvSpPr/>
          <p:nvPr/>
        </p:nvSpPr>
        <p:spPr>
          <a:xfrm>
            <a:off x="7629980" y="689541"/>
            <a:ext cx="508931" cy="50211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99840-5C9A-F7BE-E2D5-F0D856354234}"/>
              </a:ext>
            </a:extLst>
          </p:cNvPr>
          <p:cNvSpPr txBox="1"/>
          <p:nvPr/>
        </p:nvSpPr>
        <p:spPr>
          <a:xfrm>
            <a:off x="1945836" y="1595913"/>
            <a:ext cx="8300325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deep learning model for early cancer detection using CNNs or RNNs to analyze medical imaging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 data to enhance model performance.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include enhanced accuracy in cancer detection, automation of diagnostic processes, and potential for personalized treatment plans.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include ensuring data quality, addressing biases, interpreting complex model decisions, managing computational resources, and data privacy.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Despite challenges, leveraging deep learning for cancer detection holds immense promise in revolutionizing healthcare, improving patient care, and outcomes.</a:t>
            </a:r>
            <a:endParaRPr lang="en-GB" sz="20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raphic 23">
            <a:hlinkClick r:id="rId7" action="ppaction://hlinksldjump"/>
            <a:extLst>
              <a:ext uri="{FF2B5EF4-FFF2-40B4-BE49-F238E27FC236}">
                <a16:creationId xmlns:a16="http://schemas.microsoft.com/office/drawing/2014/main" id="{572B427A-6304-7564-921F-5C900779FA3B}"/>
              </a:ext>
            </a:extLst>
          </p:cNvPr>
          <p:cNvSpPr/>
          <p:nvPr/>
        </p:nvSpPr>
        <p:spPr>
          <a:xfrm>
            <a:off x="8941049" y="689541"/>
            <a:ext cx="650819" cy="495447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38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ECEA98-47D6-C435-7C22-4F8FC07AFFD9}"/>
              </a:ext>
            </a:extLst>
          </p:cNvPr>
          <p:cNvSpPr/>
          <p:nvPr/>
        </p:nvSpPr>
        <p:spPr>
          <a:xfrm>
            <a:off x="1945837" y="372413"/>
            <a:ext cx="8300325" cy="1055439"/>
          </a:xfrm>
          <a:prstGeom prst="roundRect">
            <a:avLst>
              <a:gd name="adj" fmla="val 22495"/>
            </a:avLst>
          </a:prstGeom>
          <a:solidFill>
            <a:schemeClr val="tx1">
              <a:alpha val="73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339EDF6C-4D5D-CA07-A9A7-336C3F6C4E0D}"/>
              </a:ext>
            </a:extLst>
          </p:cNvPr>
          <p:cNvSpPr/>
          <p:nvPr/>
        </p:nvSpPr>
        <p:spPr>
          <a:xfrm>
            <a:off x="2848724" y="689541"/>
            <a:ext cx="425609" cy="483257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5" name="!!menu_text">
            <a:extLst>
              <a:ext uri="{FF2B5EF4-FFF2-40B4-BE49-F238E27FC236}">
                <a16:creationId xmlns:a16="http://schemas.microsoft.com/office/drawing/2014/main" id="{5F20203C-04CC-5C00-8141-0370ECEBC79D}"/>
              </a:ext>
            </a:extLst>
          </p:cNvPr>
          <p:cNvSpPr txBox="1"/>
          <p:nvPr/>
        </p:nvSpPr>
        <p:spPr>
          <a:xfrm>
            <a:off x="3399696" y="1061877"/>
            <a:ext cx="18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11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GB" b="1" spc="11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Graphic 12">
            <a:hlinkClick r:id="rId3" action="ppaction://hlinksldjump"/>
            <a:extLst>
              <a:ext uri="{FF2B5EF4-FFF2-40B4-BE49-F238E27FC236}">
                <a16:creationId xmlns:a16="http://schemas.microsoft.com/office/drawing/2014/main" id="{6813CB65-52EB-0F96-8CAB-3FB44663F497}"/>
              </a:ext>
            </a:extLst>
          </p:cNvPr>
          <p:cNvSpPr/>
          <p:nvPr/>
        </p:nvSpPr>
        <p:spPr>
          <a:xfrm>
            <a:off x="4012225" y="510153"/>
            <a:ext cx="608498" cy="504949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3D6435-FC9A-AD67-9013-3B11FFDCA0F9}"/>
              </a:ext>
            </a:extLst>
          </p:cNvPr>
          <p:cNvSpPr txBox="1"/>
          <p:nvPr/>
        </p:nvSpPr>
        <p:spPr>
          <a:xfrm>
            <a:off x="1945837" y="1881918"/>
            <a:ext cx="8300325" cy="382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sz="2000" b="1" spc="-1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SOFTWARE REQUIREMENTS</a:t>
            </a:r>
            <a:r>
              <a:rPr lang="en-GB" sz="2000" spc="-1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</a:p>
          <a:p>
            <a:pPr>
              <a:lnSpc>
                <a:spcPct val="150000"/>
              </a:lnSpc>
              <a:defRPr/>
            </a:pPr>
            <a:r>
              <a:rPr lang="en-GB" sz="2000" spc="-1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spc="-15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 HTML, CSS, JS			</a:t>
            </a:r>
          </a:p>
          <a:p>
            <a:pPr>
              <a:lnSpc>
                <a:spcPct val="150000"/>
              </a:lnSpc>
              <a:defRPr/>
            </a:pPr>
            <a:r>
              <a:rPr lang="en-GB" sz="2000" spc="-15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Backend : Python (</a:t>
            </a:r>
            <a:r>
              <a:rPr lang="en-GB" sz="2000" spc="-150" dirty="0" err="1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GB" sz="2000" spc="-15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spc="-150" dirty="0" err="1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GB" sz="2000" spc="-15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GB" sz="2000" b="1" spc="-1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HARDWARE REQUIREMENTS:</a:t>
            </a:r>
          </a:p>
          <a:p>
            <a:pPr lvl="1">
              <a:lnSpc>
                <a:spcPct val="150000"/>
              </a:lnSpc>
              <a:defRPr/>
            </a:pPr>
            <a:r>
              <a:rPr lang="en-GB" sz="2000" spc="-1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spc="-15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: Windows 10</a:t>
            </a:r>
          </a:p>
          <a:p>
            <a:pPr lvl="1">
              <a:lnSpc>
                <a:spcPct val="150000"/>
              </a:lnSpc>
              <a:defRPr/>
            </a:pPr>
            <a:r>
              <a:rPr lang="en-GB" sz="2000" spc="-15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Ram: 8gb </a:t>
            </a:r>
          </a:p>
          <a:p>
            <a:pPr lvl="1">
              <a:lnSpc>
                <a:spcPct val="150000"/>
              </a:lnSpc>
              <a:defRPr/>
            </a:pPr>
            <a:r>
              <a:rPr lang="en-GB" sz="2000" spc="-15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Rom: 256 </a:t>
            </a:r>
            <a:r>
              <a:rPr lang="en-GB" sz="2000" spc="-150" dirty="0" err="1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gb</a:t>
            </a:r>
            <a:r>
              <a:rPr lang="en-GB" sz="2000" spc="-15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endParaRPr lang="en-GB" sz="2000" spc="-1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raphic 23">
            <a:hlinkClick r:id="rId4" action="ppaction://hlinksldjump"/>
            <a:extLst>
              <a:ext uri="{FF2B5EF4-FFF2-40B4-BE49-F238E27FC236}">
                <a16:creationId xmlns:a16="http://schemas.microsoft.com/office/drawing/2014/main" id="{B1803349-3C5E-0620-D15F-E3ACA76110BC}"/>
              </a:ext>
            </a:extLst>
          </p:cNvPr>
          <p:cNvSpPr/>
          <p:nvPr/>
        </p:nvSpPr>
        <p:spPr>
          <a:xfrm>
            <a:off x="8941049" y="689541"/>
            <a:ext cx="650819" cy="495447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" name="Graphic 14">
            <a:hlinkClick r:id="rId5" action="ppaction://hlinksldjump"/>
            <a:extLst>
              <a:ext uri="{FF2B5EF4-FFF2-40B4-BE49-F238E27FC236}">
                <a16:creationId xmlns:a16="http://schemas.microsoft.com/office/drawing/2014/main" id="{FF1E575A-194F-3721-B97E-2E8B3AFD991C}"/>
              </a:ext>
            </a:extLst>
          </p:cNvPr>
          <p:cNvSpPr/>
          <p:nvPr/>
        </p:nvSpPr>
        <p:spPr>
          <a:xfrm>
            <a:off x="7629980" y="689541"/>
            <a:ext cx="508931" cy="50211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7" name="Graphic 10">
            <a:hlinkClick r:id="rId6" action="ppaction://hlinksldjump"/>
            <a:extLst>
              <a:ext uri="{FF2B5EF4-FFF2-40B4-BE49-F238E27FC236}">
                <a16:creationId xmlns:a16="http://schemas.microsoft.com/office/drawing/2014/main" id="{253CEE17-C949-4FE1-0490-907803142AD8}"/>
              </a:ext>
            </a:extLst>
          </p:cNvPr>
          <p:cNvSpPr/>
          <p:nvPr/>
        </p:nvSpPr>
        <p:spPr>
          <a:xfrm>
            <a:off x="6493099" y="692257"/>
            <a:ext cx="425609" cy="483257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Graphic 6">
            <a:hlinkClick r:id="rId7" action="ppaction://hlinksldjump"/>
            <a:extLst>
              <a:ext uri="{FF2B5EF4-FFF2-40B4-BE49-F238E27FC236}">
                <a16:creationId xmlns:a16="http://schemas.microsoft.com/office/drawing/2014/main" id="{36BE89A2-252F-40BB-697C-D38B4AB6E28E}"/>
              </a:ext>
            </a:extLst>
          </p:cNvPr>
          <p:cNvSpPr/>
          <p:nvPr/>
        </p:nvSpPr>
        <p:spPr>
          <a:xfrm>
            <a:off x="5377585" y="692257"/>
            <a:ext cx="425610" cy="492731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10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435CDE-DE0D-78C8-7AF5-DDEF679202DB}"/>
              </a:ext>
            </a:extLst>
          </p:cNvPr>
          <p:cNvSpPr/>
          <p:nvPr/>
        </p:nvSpPr>
        <p:spPr>
          <a:xfrm>
            <a:off x="1945837" y="372413"/>
            <a:ext cx="8300325" cy="1055439"/>
          </a:xfrm>
          <a:prstGeom prst="roundRect">
            <a:avLst>
              <a:gd name="adj" fmla="val 22495"/>
            </a:avLst>
          </a:prstGeom>
          <a:solidFill>
            <a:schemeClr val="tx1">
              <a:alpha val="73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2DC5D6C1-2D09-1283-1A94-5578D5661342}"/>
              </a:ext>
            </a:extLst>
          </p:cNvPr>
          <p:cNvSpPr txBox="1"/>
          <p:nvPr/>
        </p:nvSpPr>
        <p:spPr>
          <a:xfrm>
            <a:off x="4846310" y="1068548"/>
            <a:ext cx="144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110" dirty="0">
                <a:solidFill>
                  <a:schemeClr val="bg1"/>
                </a:solidFill>
                <a:latin typeface="Darker Grotesque" pitchFamily="2" charset="0"/>
              </a:rPr>
              <a:t>OBJECTIVES</a:t>
            </a:r>
            <a:endParaRPr lang="en-GB" b="1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2" action="ppaction://hlinksldjump"/>
            <a:extLst>
              <a:ext uri="{FF2B5EF4-FFF2-40B4-BE49-F238E27FC236}">
                <a16:creationId xmlns:a16="http://schemas.microsoft.com/office/drawing/2014/main" id="{7B9D7581-5623-736C-C5F7-A5027D841C39}"/>
              </a:ext>
            </a:extLst>
          </p:cNvPr>
          <p:cNvSpPr/>
          <p:nvPr/>
        </p:nvSpPr>
        <p:spPr>
          <a:xfrm>
            <a:off x="5238010" y="482443"/>
            <a:ext cx="596244" cy="602157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95DA0-D810-6BA2-3476-117829A90CBE}"/>
              </a:ext>
            </a:extLst>
          </p:cNvPr>
          <p:cNvSpPr txBox="1"/>
          <p:nvPr/>
        </p:nvSpPr>
        <p:spPr>
          <a:xfrm>
            <a:off x="1945837" y="1795507"/>
            <a:ext cx="83003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accuracy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reduces workload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for large datasets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for personalized medicine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improvement with new data</a:t>
            </a:r>
          </a:p>
        </p:txBody>
      </p:sp>
      <p:sp>
        <p:nvSpPr>
          <p:cNvPr id="11" name="Graphic 10">
            <a:hlinkClick r:id="rId3" action="ppaction://hlinksldjump"/>
            <a:extLst>
              <a:ext uri="{FF2B5EF4-FFF2-40B4-BE49-F238E27FC236}">
                <a16:creationId xmlns:a16="http://schemas.microsoft.com/office/drawing/2014/main" id="{111DC8BF-F079-0DDB-788F-110FFB5D9773}"/>
              </a:ext>
            </a:extLst>
          </p:cNvPr>
          <p:cNvSpPr/>
          <p:nvPr/>
        </p:nvSpPr>
        <p:spPr>
          <a:xfrm>
            <a:off x="6493099" y="692257"/>
            <a:ext cx="425609" cy="483257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Graphic 14">
            <a:hlinkClick r:id="rId4" action="ppaction://hlinksldjump"/>
            <a:extLst>
              <a:ext uri="{FF2B5EF4-FFF2-40B4-BE49-F238E27FC236}">
                <a16:creationId xmlns:a16="http://schemas.microsoft.com/office/drawing/2014/main" id="{32919221-D0D1-0806-BF70-11764CDE082C}"/>
              </a:ext>
            </a:extLst>
          </p:cNvPr>
          <p:cNvSpPr/>
          <p:nvPr/>
        </p:nvSpPr>
        <p:spPr>
          <a:xfrm>
            <a:off x="7629980" y="689541"/>
            <a:ext cx="508931" cy="50211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Graphic 23">
            <a:hlinkClick r:id="rId5" action="ppaction://hlinksldjump"/>
            <a:extLst>
              <a:ext uri="{FF2B5EF4-FFF2-40B4-BE49-F238E27FC236}">
                <a16:creationId xmlns:a16="http://schemas.microsoft.com/office/drawing/2014/main" id="{069BF850-F4D7-9D4A-C1AC-2AAA60105B57}"/>
              </a:ext>
            </a:extLst>
          </p:cNvPr>
          <p:cNvSpPr/>
          <p:nvPr/>
        </p:nvSpPr>
        <p:spPr>
          <a:xfrm>
            <a:off x="8941049" y="689541"/>
            <a:ext cx="650819" cy="495447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Graphic 4">
            <a:hlinkClick r:id="rId6" action="ppaction://hlinksldjump"/>
            <a:extLst>
              <a:ext uri="{FF2B5EF4-FFF2-40B4-BE49-F238E27FC236}">
                <a16:creationId xmlns:a16="http://schemas.microsoft.com/office/drawing/2014/main" id="{4475747E-9318-27F5-8F6E-02C991F63644}"/>
              </a:ext>
            </a:extLst>
          </p:cNvPr>
          <p:cNvSpPr/>
          <p:nvPr/>
        </p:nvSpPr>
        <p:spPr>
          <a:xfrm>
            <a:off x="2848724" y="689541"/>
            <a:ext cx="425609" cy="483257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5" name="Graphic 12">
            <a:hlinkClick r:id="rId7" action="ppaction://hlinksldjump"/>
            <a:extLst>
              <a:ext uri="{FF2B5EF4-FFF2-40B4-BE49-F238E27FC236}">
                <a16:creationId xmlns:a16="http://schemas.microsoft.com/office/drawing/2014/main" id="{B885270F-CE3A-B8B1-2EBF-79D6BD1F0430}"/>
              </a:ext>
            </a:extLst>
          </p:cNvPr>
          <p:cNvSpPr/>
          <p:nvPr/>
        </p:nvSpPr>
        <p:spPr>
          <a:xfrm>
            <a:off x="4043071" y="694235"/>
            <a:ext cx="521874" cy="492731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9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11388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AAA93C-1DEC-DDCE-C2C3-13585DC77E0C}"/>
              </a:ext>
            </a:extLst>
          </p:cNvPr>
          <p:cNvSpPr/>
          <p:nvPr/>
        </p:nvSpPr>
        <p:spPr>
          <a:xfrm>
            <a:off x="1945837" y="372413"/>
            <a:ext cx="8300325" cy="1055439"/>
          </a:xfrm>
          <a:prstGeom prst="roundRect">
            <a:avLst>
              <a:gd name="adj" fmla="val 22495"/>
            </a:avLst>
          </a:prstGeom>
          <a:solidFill>
            <a:schemeClr val="tx1">
              <a:alpha val="73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55141EB1-FFE3-BE98-4C44-A312CE939672}"/>
              </a:ext>
            </a:extLst>
          </p:cNvPr>
          <p:cNvSpPr txBox="1"/>
          <p:nvPr/>
        </p:nvSpPr>
        <p:spPr>
          <a:xfrm>
            <a:off x="6200747" y="1056606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110" dirty="0">
                <a:solidFill>
                  <a:schemeClr val="bg1"/>
                </a:solidFill>
                <a:latin typeface="Darker Grotesque" pitchFamily="2" charset="0"/>
              </a:rPr>
              <a:t>MODULES</a:t>
            </a:r>
            <a:endParaRPr lang="en-GB" b="1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6" name="Graphic 10">
            <a:hlinkClick r:id="rId2" action="ppaction://hlinksldjump"/>
            <a:extLst>
              <a:ext uri="{FF2B5EF4-FFF2-40B4-BE49-F238E27FC236}">
                <a16:creationId xmlns:a16="http://schemas.microsoft.com/office/drawing/2014/main" id="{34DBC051-A07E-5713-CADB-ADFE10C9E8B1}"/>
              </a:ext>
            </a:extLst>
          </p:cNvPr>
          <p:cNvSpPr/>
          <p:nvPr/>
        </p:nvSpPr>
        <p:spPr>
          <a:xfrm>
            <a:off x="6509180" y="475861"/>
            <a:ext cx="521874" cy="580745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69BC9-4D47-06E0-6FDB-060906A57692}"/>
              </a:ext>
            </a:extLst>
          </p:cNvPr>
          <p:cNvSpPr txBox="1"/>
          <p:nvPr/>
        </p:nvSpPr>
        <p:spPr>
          <a:xfrm>
            <a:off x="4471835" y="1693298"/>
            <a:ext cx="3248327" cy="200583"/>
          </a:xfrm>
          <a:prstGeom prst="roundRect">
            <a:avLst/>
          </a:prstGeom>
          <a:noFill/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/>
          <a:lstStyle>
            <a:defPPr>
              <a:defRPr lang="en-US"/>
            </a:defPPr>
            <a:lvl1pPr algn="ctr">
              <a:defRPr sz="4000">
                <a:solidFill>
                  <a:schemeClr val="lt1"/>
                </a:solidFill>
                <a:latin typeface="Darker Grotesque SemiBold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75C843-3E0C-DC55-8C11-4346291A6641}"/>
              </a:ext>
            </a:extLst>
          </p:cNvPr>
          <p:cNvSpPr txBox="1"/>
          <p:nvPr/>
        </p:nvSpPr>
        <p:spPr>
          <a:xfrm>
            <a:off x="1945837" y="1668700"/>
            <a:ext cx="89336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 Gathering medical imaging data, possibly from various sources, ensuring it's comprehensive and relevant for the intended 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 Cleaning and organizing the collected data, handling missing values, standardizing formats, and performing any necessary transformations to make it suitable for model training.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Development: Creating the architecture and components of the deep learning model, including defining layers, activation functions, and optimization algorithms based on the problem requirements.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Training: Utilizing the prepared dataset to train the deep learning model, where the model learns to make predictions by adjusting its parameters based on the input data.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Interface: Designing and implementing a simple and intuitive interface for users to interact with the deployed model, facilitating input of new data and interpretation of model outputs.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CA88ED1E-859C-2FE5-C4E1-3C4047011CB5}"/>
              </a:ext>
            </a:extLst>
          </p:cNvPr>
          <p:cNvSpPr/>
          <p:nvPr/>
        </p:nvSpPr>
        <p:spPr>
          <a:xfrm>
            <a:off x="7629980" y="689541"/>
            <a:ext cx="508931" cy="50211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Graphic 23">
            <a:hlinkClick r:id="rId4" action="ppaction://hlinksldjump"/>
            <a:extLst>
              <a:ext uri="{FF2B5EF4-FFF2-40B4-BE49-F238E27FC236}">
                <a16:creationId xmlns:a16="http://schemas.microsoft.com/office/drawing/2014/main" id="{7AF29881-99AA-0EE0-51D2-E13D0F782502}"/>
              </a:ext>
            </a:extLst>
          </p:cNvPr>
          <p:cNvSpPr/>
          <p:nvPr/>
        </p:nvSpPr>
        <p:spPr>
          <a:xfrm>
            <a:off x="8941049" y="689541"/>
            <a:ext cx="650819" cy="495447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Graphic 4">
            <a:hlinkClick r:id="rId5" action="ppaction://hlinksldjump"/>
            <a:extLst>
              <a:ext uri="{FF2B5EF4-FFF2-40B4-BE49-F238E27FC236}">
                <a16:creationId xmlns:a16="http://schemas.microsoft.com/office/drawing/2014/main" id="{7F87631A-756F-1635-C4E3-545521E62359}"/>
              </a:ext>
            </a:extLst>
          </p:cNvPr>
          <p:cNvSpPr/>
          <p:nvPr/>
        </p:nvSpPr>
        <p:spPr>
          <a:xfrm>
            <a:off x="2848724" y="689541"/>
            <a:ext cx="425609" cy="483257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Graphic 6">
            <a:hlinkClick r:id="rId6" action="ppaction://hlinksldjump"/>
            <a:extLst>
              <a:ext uri="{FF2B5EF4-FFF2-40B4-BE49-F238E27FC236}">
                <a16:creationId xmlns:a16="http://schemas.microsoft.com/office/drawing/2014/main" id="{BCB68092-6359-028A-4F09-F62FBD583578}"/>
              </a:ext>
            </a:extLst>
          </p:cNvPr>
          <p:cNvSpPr/>
          <p:nvPr/>
        </p:nvSpPr>
        <p:spPr>
          <a:xfrm>
            <a:off x="5377585" y="692257"/>
            <a:ext cx="425610" cy="492731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Graphic 12">
            <a:hlinkClick r:id="rId7" action="ppaction://hlinksldjump"/>
            <a:extLst>
              <a:ext uri="{FF2B5EF4-FFF2-40B4-BE49-F238E27FC236}">
                <a16:creationId xmlns:a16="http://schemas.microsoft.com/office/drawing/2014/main" id="{2CD8050C-58A0-EADF-8F72-B04A6A959A2F}"/>
              </a:ext>
            </a:extLst>
          </p:cNvPr>
          <p:cNvSpPr/>
          <p:nvPr/>
        </p:nvSpPr>
        <p:spPr>
          <a:xfrm>
            <a:off x="4043071" y="694235"/>
            <a:ext cx="521874" cy="492731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38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40430B1-DAB0-F184-EA1E-B391FD5DE956}"/>
              </a:ext>
            </a:extLst>
          </p:cNvPr>
          <p:cNvSpPr/>
          <p:nvPr/>
        </p:nvSpPr>
        <p:spPr>
          <a:xfrm>
            <a:off x="1945837" y="372413"/>
            <a:ext cx="8300325" cy="1055439"/>
          </a:xfrm>
          <a:prstGeom prst="roundRect">
            <a:avLst>
              <a:gd name="adj" fmla="val 22495"/>
            </a:avLst>
          </a:prstGeom>
          <a:solidFill>
            <a:schemeClr val="tx1">
              <a:alpha val="73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8A224E96-710E-D672-0CCB-6A80659E76BA}"/>
              </a:ext>
            </a:extLst>
          </p:cNvPr>
          <p:cNvSpPr txBox="1"/>
          <p:nvPr/>
        </p:nvSpPr>
        <p:spPr>
          <a:xfrm>
            <a:off x="7393326" y="1050730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110" dirty="0">
                <a:solidFill>
                  <a:schemeClr val="bg1"/>
                </a:solidFill>
                <a:latin typeface="Darker Grotesque" pitchFamily="2" charset="0"/>
              </a:rPr>
              <a:t>ANALYSIS</a:t>
            </a:r>
            <a:endParaRPr lang="en-GB" b="1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8" name="Graphic 14">
            <a:hlinkClick r:id="rId2" action="ppaction://hlinksldjump"/>
            <a:extLst>
              <a:ext uri="{FF2B5EF4-FFF2-40B4-BE49-F238E27FC236}">
                <a16:creationId xmlns:a16="http://schemas.microsoft.com/office/drawing/2014/main" id="{FBAAE33C-D556-DA52-1A5D-583EBF8C638C}"/>
              </a:ext>
            </a:extLst>
          </p:cNvPr>
          <p:cNvSpPr/>
          <p:nvPr/>
        </p:nvSpPr>
        <p:spPr>
          <a:xfrm>
            <a:off x="7650437" y="473112"/>
            <a:ext cx="613576" cy="602157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CE5BA2-8467-7076-7449-3BECDF0EEB7E}"/>
              </a:ext>
            </a:extLst>
          </p:cNvPr>
          <p:cNvGrpSpPr/>
          <p:nvPr/>
        </p:nvGrpSpPr>
        <p:grpSpPr>
          <a:xfrm>
            <a:off x="1735494" y="1536886"/>
            <a:ext cx="8584163" cy="4528012"/>
            <a:chOff x="3536392" y="1536886"/>
            <a:chExt cx="5261417" cy="2770897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178043B4-284A-45E7-4243-F49024477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hlinkClick r:id="" action="ppaction://noaction"/>
              <a:extLst>
                <a:ext uri="{FF2B5EF4-FFF2-40B4-BE49-F238E27FC236}">
                  <a16:creationId xmlns:a16="http://schemas.microsoft.com/office/drawing/2014/main" id="{F420C43B-5802-71B8-BEDA-978346B1B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r>
                <a:rPr lang="en-GB" sz="2000" b="1" dirty="0">
                  <a:latin typeface="Darker Grotesque SemiBold" pitchFamily="2" charset="0"/>
                </a:rPr>
                <a:t>Categorization</a:t>
              </a:r>
            </a:p>
            <a:p>
              <a:pPr algn="ctr"/>
              <a:r>
                <a:rPr lang="en-GB" sz="2000" b="1" dirty="0">
                  <a:latin typeface="Darker Grotesque SemiBold" pitchFamily="2" charset="0"/>
                </a:rPr>
                <a:t>[</a:t>
              </a:r>
              <a:r>
                <a:rPr lang="en-GB" sz="2000" b="1" dirty="0" err="1">
                  <a:latin typeface="Darker Grotesque SemiBold" pitchFamily="2" charset="0"/>
                </a:rPr>
                <a:t>lung_aca</a:t>
              </a:r>
              <a:r>
                <a:rPr lang="en-GB" sz="2000" b="1" dirty="0">
                  <a:latin typeface="Darker Grotesque SemiBold" pitchFamily="2" charset="0"/>
                </a:rPr>
                <a:t>, </a:t>
              </a:r>
              <a:r>
                <a:rPr lang="en-GB" sz="2000" b="1" dirty="0" err="1">
                  <a:latin typeface="Darker Grotesque SemiBold" pitchFamily="2" charset="0"/>
                </a:rPr>
                <a:t>Lung_scc</a:t>
              </a:r>
              <a:r>
                <a:rPr lang="en-GB" sz="2000" b="1" dirty="0">
                  <a:latin typeface="Darker Grotesque SemiBold" pitchFamily="2" charset="0"/>
                </a:rPr>
                <a:t>,</a:t>
              </a:r>
            </a:p>
            <a:p>
              <a:pPr algn="ctr"/>
              <a:r>
                <a:rPr lang="en-GB" sz="2000" b="1" dirty="0" err="1">
                  <a:latin typeface="Darker Grotesque SemiBold" pitchFamily="2" charset="0"/>
                </a:rPr>
                <a:t>Lung_n</a:t>
              </a:r>
              <a:r>
                <a:rPr lang="en-GB" sz="2000" b="1" dirty="0">
                  <a:latin typeface="Darker Grotesque SemiBold" pitchFamily="2" charset="0"/>
                </a:rPr>
                <a:t>]</a:t>
              </a:r>
            </a:p>
          </p:txBody>
        </p:sp>
        <p:sp>
          <p:nvSpPr>
            <p:cNvPr id="13" name="!!hex_A">
              <a:hlinkClick r:id="" action="ppaction://noaction"/>
              <a:extLst>
                <a:ext uri="{FF2B5EF4-FFF2-40B4-BE49-F238E27FC236}">
                  <a16:creationId xmlns:a16="http://schemas.microsoft.com/office/drawing/2014/main" id="{919B8243-350F-AAB3-BE14-1DF06F01B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6392" y="2906370"/>
              <a:ext cx="1199650" cy="103418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r>
                <a: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 collection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CFC05B-A0FA-65D8-A5ED-2B68503AB53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>
              <a:off x="4736042" y="3423461"/>
              <a:ext cx="405662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E546BC-E28B-34EC-CC7E-A87C0FF3165D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BAA4C3-9B6B-352B-216E-BC979EBF22E7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5CBD7-BC44-F5AA-14AE-19063F850912}"/>
                </a:ext>
              </a:extLst>
            </p:cNvPr>
            <p:cNvSpPr txBox="1"/>
            <p:nvPr/>
          </p:nvSpPr>
          <p:spPr>
            <a:xfrm>
              <a:off x="5025813" y="1536886"/>
              <a:ext cx="2140374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Analysis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08EBC3-4DF3-9E2D-0CE4-6C8A4C0ED43A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397BF6-19C6-9684-A7D2-A467B72F0408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D6748D-86AA-54CE-ED6E-30C75D9B62C3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4FD18E-B1FD-D852-04A2-569FB1889B9A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9C1ACD2-9EE8-8AFF-30BF-0E22C92D6867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2ED03A-0E7F-B43D-0BA2-22398D290CEE}"/>
                </a:ext>
              </a:extLst>
            </p:cNvPr>
            <p:cNvCxnSpPr>
              <a:cxnSpLocks/>
              <a:stCxn id="23" idx="2"/>
              <a:endCxn id="11" idx="4"/>
            </p:cNvCxnSpPr>
            <p:nvPr/>
          </p:nvCxnSpPr>
          <p:spPr>
            <a:xfrm flipH="1">
              <a:off x="5627718" y="2244772"/>
              <a:ext cx="468282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E53436-0FBE-6E2A-3EBF-2ECFB327B404}"/>
                </a:ext>
              </a:extLst>
            </p:cNvPr>
            <p:cNvCxnSpPr>
              <a:cxnSpLocks/>
              <a:stCxn id="23" idx="2"/>
              <a:endCxn id="11" idx="5"/>
            </p:cNvCxnSpPr>
            <p:nvPr/>
          </p:nvCxnSpPr>
          <p:spPr>
            <a:xfrm>
              <a:off x="6096000" y="2244772"/>
              <a:ext cx="484826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Graphic 14">
              <a:hlinkClick r:id="rId2" action="ppaction://hlinksldjump"/>
              <a:extLst>
                <a:ext uri="{FF2B5EF4-FFF2-40B4-BE49-F238E27FC236}">
                  <a16:creationId xmlns:a16="http://schemas.microsoft.com/office/drawing/2014/main" id="{F1C583D3-A721-2755-DF3D-BC6F68E68772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38125 w 247650"/>
                <a:gd name="connsiteY0" fmla="*/ 228600 h 247650"/>
                <a:gd name="connsiteX1" fmla="*/ 214241 w 247650"/>
                <a:gd name="connsiteY1" fmla="*/ 228600 h 247650"/>
                <a:gd name="connsiteX2" fmla="*/ 199905 w 247650"/>
                <a:gd name="connsiteY2" fmla="*/ 81036 h 247650"/>
                <a:gd name="connsiteX3" fmla="*/ 142875 w 247650"/>
                <a:gd name="connsiteY3" fmla="*/ 57591 h 247650"/>
                <a:gd name="connsiteX4" fmla="*/ 142875 w 247650"/>
                <a:gd name="connsiteY4" fmla="*/ 19050 h 247650"/>
                <a:gd name="connsiteX5" fmla="*/ 123825 w 247650"/>
                <a:gd name="connsiteY5" fmla="*/ 0 h 247650"/>
                <a:gd name="connsiteX6" fmla="*/ 66675 w 247650"/>
                <a:gd name="connsiteY6" fmla="*/ 0 h 247650"/>
                <a:gd name="connsiteX7" fmla="*/ 47625 w 247650"/>
                <a:gd name="connsiteY7" fmla="*/ 19050 h 247650"/>
                <a:gd name="connsiteX8" fmla="*/ 47625 w 247650"/>
                <a:gd name="connsiteY8" fmla="*/ 142875 h 247650"/>
                <a:gd name="connsiteX9" fmla="*/ 66675 w 247650"/>
                <a:gd name="connsiteY9" fmla="*/ 161925 h 247650"/>
                <a:gd name="connsiteX10" fmla="*/ 123825 w 247650"/>
                <a:gd name="connsiteY10" fmla="*/ 161925 h 247650"/>
                <a:gd name="connsiteX11" fmla="*/ 142875 w 247650"/>
                <a:gd name="connsiteY11" fmla="*/ 142875 h 247650"/>
                <a:gd name="connsiteX12" fmla="*/ 142875 w 247650"/>
                <a:gd name="connsiteY12" fmla="*/ 76748 h 247650"/>
                <a:gd name="connsiteX13" fmla="*/ 218518 w 247650"/>
                <a:gd name="connsiteY13" fmla="*/ 171488 h 247650"/>
                <a:gd name="connsiteX14" fmla="*/ 187226 w 247650"/>
                <a:gd name="connsiteY14" fmla="*/ 228600 h 247650"/>
                <a:gd name="connsiteX15" fmla="*/ 9525 w 247650"/>
                <a:gd name="connsiteY15" fmla="*/ 228600 h 247650"/>
                <a:gd name="connsiteX16" fmla="*/ 0 w 247650"/>
                <a:gd name="connsiteY16" fmla="*/ 238125 h 247650"/>
                <a:gd name="connsiteX17" fmla="*/ 9525 w 247650"/>
                <a:gd name="connsiteY17" fmla="*/ 247650 h 247650"/>
                <a:gd name="connsiteX18" fmla="*/ 238125 w 247650"/>
                <a:gd name="connsiteY18" fmla="*/ 247650 h 247650"/>
                <a:gd name="connsiteX19" fmla="*/ 247650 w 247650"/>
                <a:gd name="connsiteY19" fmla="*/ 238125 h 247650"/>
                <a:gd name="connsiteX20" fmla="*/ 238125 w 247650"/>
                <a:gd name="connsiteY20" fmla="*/ 228600 h 247650"/>
                <a:gd name="connsiteX21" fmla="*/ 123825 w 247650"/>
                <a:gd name="connsiteY21" fmla="*/ 142875 h 247650"/>
                <a:gd name="connsiteX22" fmla="*/ 66675 w 247650"/>
                <a:gd name="connsiteY22" fmla="*/ 142875 h 247650"/>
                <a:gd name="connsiteX23" fmla="*/ 66675 w 247650"/>
                <a:gd name="connsiteY23" fmla="*/ 19050 h 247650"/>
                <a:gd name="connsiteX24" fmla="*/ 123825 w 247650"/>
                <a:gd name="connsiteY24" fmla="*/ 19050 h 247650"/>
                <a:gd name="connsiteX25" fmla="*/ 123825 w 247650"/>
                <a:gd name="connsiteY25" fmla="*/ 142875 h 247650"/>
                <a:gd name="connsiteX26" fmla="*/ 57150 w 247650"/>
                <a:gd name="connsiteY26" fmla="*/ 200025 h 247650"/>
                <a:gd name="connsiteX27" fmla="*/ 47625 w 247650"/>
                <a:gd name="connsiteY27" fmla="*/ 190500 h 247650"/>
                <a:gd name="connsiteX28" fmla="*/ 57150 w 247650"/>
                <a:gd name="connsiteY28" fmla="*/ 180975 h 247650"/>
                <a:gd name="connsiteX29" fmla="*/ 133350 w 247650"/>
                <a:gd name="connsiteY29" fmla="*/ 180975 h 247650"/>
                <a:gd name="connsiteX30" fmla="*/ 142875 w 247650"/>
                <a:gd name="connsiteY30" fmla="*/ 190500 h 247650"/>
                <a:gd name="connsiteX31" fmla="*/ 133350 w 247650"/>
                <a:gd name="connsiteY31" fmla="*/ 20002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650" h="247650">
                  <a:moveTo>
                    <a:pt x="238125" y="228600"/>
                  </a:moveTo>
                  <a:lnTo>
                    <a:pt x="214241" y="228600"/>
                  </a:lnTo>
                  <a:cubicBezTo>
                    <a:pt x="251031" y="183893"/>
                    <a:pt x="244613" y="117827"/>
                    <a:pt x="199905" y="81036"/>
                  </a:cubicBezTo>
                  <a:cubicBezTo>
                    <a:pt x="183675" y="67681"/>
                    <a:pt x="163805" y="59512"/>
                    <a:pt x="142875" y="57591"/>
                  </a:cubicBezTo>
                  <a:lnTo>
                    <a:pt x="142875" y="19050"/>
                  </a:lnTo>
                  <a:cubicBezTo>
                    <a:pt x="142875" y="8529"/>
                    <a:pt x="134347" y="0"/>
                    <a:pt x="123825" y="0"/>
                  </a:cubicBezTo>
                  <a:lnTo>
                    <a:pt x="66675" y="0"/>
                  </a:lnTo>
                  <a:cubicBezTo>
                    <a:pt x="56154" y="0"/>
                    <a:pt x="47625" y="8529"/>
                    <a:pt x="47625" y="19050"/>
                  </a:cubicBezTo>
                  <a:lnTo>
                    <a:pt x="47625" y="142875"/>
                  </a:lnTo>
                  <a:cubicBezTo>
                    <a:pt x="47625" y="153397"/>
                    <a:pt x="56154" y="161925"/>
                    <a:pt x="66675" y="161925"/>
                  </a:cubicBezTo>
                  <a:lnTo>
                    <a:pt x="123825" y="161925"/>
                  </a:lnTo>
                  <a:cubicBezTo>
                    <a:pt x="134347" y="161925"/>
                    <a:pt x="142875" y="153397"/>
                    <a:pt x="142875" y="142875"/>
                  </a:cubicBezTo>
                  <a:lnTo>
                    <a:pt x="142875" y="76748"/>
                  </a:lnTo>
                  <a:cubicBezTo>
                    <a:pt x="189925" y="82021"/>
                    <a:pt x="223791" y="124438"/>
                    <a:pt x="218518" y="171488"/>
                  </a:cubicBezTo>
                  <a:cubicBezTo>
                    <a:pt x="216006" y="193900"/>
                    <a:pt x="204764" y="214420"/>
                    <a:pt x="187226" y="228600"/>
                  </a:cubicBezTo>
                  <a:lnTo>
                    <a:pt x="9525" y="228600"/>
                  </a:lnTo>
                  <a:cubicBezTo>
                    <a:pt x="4264" y="228600"/>
                    <a:pt x="0" y="232865"/>
                    <a:pt x="0" y="238125"/>
                  </a:cubicBezTo>
                  <a:cubicBezTo>
                    <a:pt x="0" y="243385"/>
                    <a:pt x="4264" y="247650"/>
                    <a:pt x="9525" y="247650"/>
                  </a:cubicBezTo>
                  <a:lnTo>
                    <a:pt x="238125" y="247650"/>
                  </a:lnTo>
                  <a:cubicBezTo>
                    <a:pt x="243385" y="247650"/>
                    <a:pt x="247650" y="243385"/>
                    <a:pt x="247650" y="238125"/>
                  </a:cubicBezTo>
                  <a:cubicBezTo>
                    <a:pt x="247650" y="232865"/>
                    <a:pt x="243385" y="228600"/>
                    <a:pt x="238125" y="228600"/>
                  </a:cubicBezTo>
                  <a:close/>
                  <a:moveTo>
                    <a:pt x="123825" y="142875"/>
                  </a:moveTo>
                  <a:lnTo>
                    <a:pt x="66675" y="142875"/>
                  </a:lnTo>
                  <a:lnTo>
                    <a:pt x="66675" y="19050"/>
                  </a:lnTo>
                  <a:lnTo>
                    <a:pt x="123825" y="19050"/>
                  </a:lnTo>
                  <a:lnTo>
                    <a:pt x="123825" y="142875"/>
                  </a:lnTo>
                  <a:close/>
                  <a:moveTo>
                    <a:pt x="57150" y="200025"/>
                  </a:moveTo>
                  <a:cubicBezTo>
                    <a:pt x="51889" y="200025"/>
                    <a:pt x="47625" y="195760"/>
                    <a:pt x="47625" y="190500"/>
                  </a:cubicBezTo>
                  <a:cubicBezTo>
                    <a:pt x="47625" y="185240"/>
                    <a:pt x="51889" y="180975"/>
                    <a:pt x="57150" y="180975"/>
                  </a:cubicBezTo>
                  <a:lnTo>
                    <a:pt x="133350" y="180975"/>
                  </a:lnTo>
                  <a:cubicBezTo>
                    <a:pt x="138610" y="180975"/>
                    <a:pt x="142875" y="185240"/>
                    <a:pt x="142875" y="190500"/>
                  </a:cubicBezTo>
                  <a:cubicBezTo>
                    <a:pt x="142875" y="195760"/>
                    <a:pt x="138610" y="200025"/>
                    <a:pt x="133350" y="200025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Graphic 10">
            <a:hlinkClick r:id="rId3" action="ppaction://hlinksldjump"/>
            <a:extLst>
              <a:ext uri="{FF2B5EF4-FFF2-40B4-BE49-F238E27FC236}">
                <a16:creationId xmlns:a16="http://schemas.microsoft.com/office/drawing/2014/main" id="{137E9EEA-CBCD-63F9-CFAA-A159B5D7D941}"/>
              </a:ext>
            </a:extLst>
          </p:cNvPr>
          <p:cNvSpPr/>
          <p:nvPr/>
        </p:nvSpPr>
        <p:spPr>
          <a:xfrm>
            <a:off x="6493099" y="692257"/>
            <a:ext cx="425609" cy="483257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1" name="Graphic 23">
            <a:hlinkClick r:id="rId4" action="ppaction://hlinksldjump"/>
            <a:extLst>
              <a:ext uri="{FF2B5EF4-FFF2-40B4-BE49-F238E27FC236}">
                <a16:creationId xmlns:a16="http://schemas.microsoft.com/office/drawing/2014/main" id="{E847C8D4-81FC-0F3D-E3BD-0D82645EE909}"/>
              </a:ext>
            </a:extLst>
          </p:cNvPr>
          <p:cNvSpPr/>
          <p:nvPr/>
        </p:nvSpPr>
        <p:spPr>
          <a:xfrm>
            <a:off x="8941049" y="689541"/>
            <a:ext cx="650819" cy="495447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7" name="Graphic 4">
            <a:hlinkClick r:id="rId5" action="ppaction://hlinksldjump"/>
            <a:extLst>
              <a:ext uri="{FF2B5EF4-FFF2-40B4-BE49-F238E27FC236}">
                <a16:creationId xmlns:a16="http://schemas.microsoft.com/office/drawing/2014/main" id="{0EF739A5-B456-B723-CF32-8671E6827C27}"/>
              </a:ext>
            </a:extLst>
          </p:cNvPr>
          <p:cNvSpPr/>
          <p:nvPr/>
        </p:nvSpPr>
        <p:spPr>
          <a:xfrm>
            <a:off x="2848724" y="689541"/>
            <a:ext cx="425609" cy="483257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8" name="Graphic 6">
            <a:hlinkClick r:id="rId6" action="ppaction://hlinksldjump"/>
            <a:extLst>
              <a:ext uri="{FF2B5EF4-FFF2-40B4-BE49-F238E27FC236}">
                <a16:creationId xmlns:a16="http://schemas.microsoft.com/office/drawing/2014/main" id="{A8B21DA4-450A-F6DF-60FA-8667579F7774}"/>
              </a:ext>
            </a:extLst>
          </p:cNvPr>
          <p:cNvSpPr/>
          <p:nvPr/>
        </p:nvSpPr>
        <p:spPr>
          <a:xfrm>
            <a:off x="5377585" y="692257"/>
            <a:ext cx="425610" cy="492731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9" name="Graphic 12">
            <a:hlinkClick r:id="rId7" action="ppaction://hlinksldjump"/>
            <a:extLst>
              <a:ext uri="{FF2B5EF4-FFF2-40B4-BE49-F238E27FC236}">
                <a16:creationId xmlns:a16="http://schemas.microsoft.com/office/drawing/2014/main" id="{E3953D25-55F3-79C1-D420-CB7B0645218E}"/>
              </a:ext>
            </a:extLst>
          </p:cNvPr>
          <p:cNvSpPr/>
          <p:nvPr/>
        </p:nvSpPr>
        <p:spPr>
          <a:xfrm>
            <a:off x="4043071" y="694235"/>
            <a:ext cx="521874" cy="492731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9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1.04167E-6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D95A4-C58F-6A04-9557-057EAE69575C}"/>
              </a:ext>
            </a:extLst>
          </p:cNvPr>
          <p:cNvSpPr/>
          <p:nvPr/>
        </p:nvSpPr>
        <p:spPr>
          <a:xfrm>
            <a:off x="1945837" y="372413"/>
            <a:ext cx="8300325" cy="1055439"/>
          </a:xfrm>
          <a:prstGeom prst="roundRect">
            <a:avLst>
              <a:gd name="adj" fmla="val 22495"/>
            </a:avLst>
          </a:prstGeom>
          <a:solidFill>
            <a:schemeClr val="tx1">
              <a:alpha val="73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5E60410A-F232-B962-7EC4-EA75F6AC8276}"/>
              </a:ext>
            </a:extLst>
          </p:cNvPr>
          <p:cNvSpPr txBox="1"/>
          <p:nvPr/>
        </p:nvSpPr>
        <p:spPr>
          <a:xfrm>
            <a:off x="8270379" y="1112592"/>
            <a:ext cx="171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110" dirty="0">
                <a:solidFill>
                  <a:schemeClr val="bg1"/>
                </a:solidFill>
                <a:latin typeface="Darker Grotesque" pitchFamily="2" charset="0"/>
              </a:rPr>
              <a:t>CONCLUSIONS</a:t>
            </a:r>
            <a:endParaRPr lang="en-GB" b="1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9" name="Graphic 23">
            <a:hlinkClick r:id="rId2" action="ppaction://hlinksldjump"/>
            <a:extLst>
              <a:ext uri="{FF2B5EF4-FFF2-40B4-BE49-F238E27FC236}">
                <a16:creationId xmlns:a16="http://schemas.microsoft.com/office/drawing/2014/main" id="{C3B61B31-F1B4-DAEF-6CF7-A1CF7933251D}"/>
              </a:ext>
            </a:extLst>
          </p:cNvPr>
          <p:cNvSpPr/>
          <p:nvPr/>
        </p:nvSpPr>
        <p:spPr>
          <a:xfrm>
            <a:off x="8742657" y="510435"/>
            <a:ext cx="774568" cy="602157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B6A6C-EDDC-6F3E-595B-F2A80F6223F3}"/>
              </a:ext>
            </a:extLst>
          </p:cNvPr>
          <p:cNvSpPr txBox="1"/>
          <p:nvPr/>
        </p:nvSpPr>
        <p:spPr>
          <a:xfrm>
            <a:off x="1836506" y="1497336"/>
            <a:ext cx="8300325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presents significant potential in cancer detection, offering improved diagnostic accuracy, workflow automation, and advancements in personalized medicine.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include enhanced accuracy, scalability, and the potential for tailored treatments.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such as data quality, interpretability, and ethical considerations require careful attention.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Despite hurdles, continuous model improvement underscores deep learning's importance in revolutionizing cancer diagnosis and patient care.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 these challenges is essential for realizing the full potential of deep learning in healthcare.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deep learning holds immense promise in transforming cancer detection and improving patient outcomes.</a:t>
            </a:r>
            <a:endParaRPr lang="en-GB" sz="2000" spc="-1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raphic 10">
            <a:hlinkClick r:id="rId3" action="ppaction://hlinksldjump"/>
            <a:extLst>
              <a:ext uri="{FF2B5EF4-FFF2-40B4-BE49-F238E27FC236}">
                <a16:creationId xmlns:a16="http://schemas.microsoft.com/office/drawing/2014/main" id="{21BF0DC0-9F9E-F31E-6115-4B47E16F2B26}"/>
              </a:ext>
            </a:extLst>
          </p:cNvPr>
          <p:cNvSpPr/>
          <p:nvPr/>
        </p:nvSpPr>
        <p:spPr>
          <a:xfrm>
            <a:off x="6493099" y="692257"/>
            <a:ext cx="425609" cy="483257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Graphic 14">
            <a:hlinkClick r:id="rId4" action="ppaction://hlinksldjump"/>
            <a:extLst>
              <a:ext uri="{FF2B5EF4-FFF2-40B4-BE49-F238E27FC236}">
                <a16:creationId xmlns:a16="http://schemas.microsoft.com/office/drawing/2014/main" id="{BDD5AFDB-7434-8620-64D7-DEE343EB818E}"/>
              </a:ext>
            </a:extLst>
          </p:cNvPr>
          <p:cNvSpPr/>
          <p:nvPr/>
        </p:nvSpPr>
        <p:spPr>
          <a:xfrm>
            <a:off x="7629980" y="689541"/>
            <a:ext cx="508931" cy="50211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Graphic 4">
            <a:hlinkClick r:id="rId5" action="ppaction://hlinksldjump"/>
            <a:extLst>
              <a:ext uri="{FF2B5EF4-FFF2-40B4-BE49-F238E27FC236}">
                <a16:creationId xmlns:a16="http://schemas.microsoft.com/office/drawing/2014/main" id="{1C940820-2700-E796-A23A-BF200CD89D40}"/>
              </a:ext>
            </a:extLst>
          </p:cNvPr>
          <p:cNvSpPr/>
          <p:nvPr/>
        </p:nvSpPr>
        <p:spPr>
          <a:xfrm>
            <a:off x="2848724" y="689541"/>
            <a:ext cx="425609" cy="483257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Graphic 6">
            <a:hlinkClick r:id="rId6" action="ppaction://hlinksldjump"/>
            <a:extLst>
              <a:ext uri="{FF2B5EF4-FFF2-40B4-BE49-F238E27FC236}">
                <a16:creationId xmlns:a16="http://schemas.microsoft.com/office/drawing/2014/main" id="{61A573AA-3A1C-B933-AD0E-46279F2E16E4}"/>
              </a:ext>
            </a:extLst>
          </p:cNvPr>
          <p:cNvSpPr/>
          <p:nvPr/>
        </p:nvSpPr>
        <p:spPr>
          <a:xfrm>
            <a:off x="5377585" y="692257"/>
            <a:ext cx="425610" cy="492731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Graphic 12">
            <a:hlinkClick r:id="rId7" action="ppaction://hlinksldjump"/>
            <a:extLst>
              <a:ext uri="{FF2B5EF4-FFF2-40B4-BE49-F238E27FC236}">
                <a16:creationId xmlns:a16="http://schemas.microsoft.com/office/drawing/2014/main" id="{E7F9295A-0096-30C2-76A4-5EF0C3E16A6E}"/>
              </a:ext>
            </a:extLst>
          </p:cNvPr>
          <p:cNvSpPr/>
          <p:nvPr/>
        </p:nvSpPr>
        <p:spPr>
          <a:xfrm>
            <a:off x="4043071" y="694235"/>
            <a:ext cx="521874" cy="492731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31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4.375E-6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6D67D0-8F30-536F-1601-CD9FCCF6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4" t="407" b="1769"/>
          <a:stretch/>
        </p:blipFill>
        <p:spPr>
          <a:xfrm>
            <a:off x="3303037" y="74645"/>
            <a:ext cx="5585926" cy="67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4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3CBC4F-3E45-FB2D-96E4-BB3D2930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332D6-B49F-0B5C-9287-576C04E7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0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sis PPT">
      <a:dk1>
        <a:sysClr val="windowText" lastClr="000000"/>
      </a:dk1>
      <a:lt1>
        <a:sysClr val="window" lastClr="FFFFFF"/>
      </a:lt1>
      <a:dk2>
        <a:srgbClr val="140812"/>
      </a:dk2>
      <a:lt2>
        <a:srgbClr val="D8D9DC"/>
      </a:lt2>
      <a:accent1>
        <a:srgbClr val="00FFB3"/>
      </a:accent1>
      <a:accent2>
        <a:srgbClr val="00F1FF"/>
      </a:accent2>
      <a:accent3>
        <a:srgbClr val="4775E7"/>
      </a:accent3>
      <a:accent4>
        <a:srgbClr val="8730EA"/>
      </a:accent4>
      <a:accent5>
        <a:srgbClr val="FD6364"/>
      </a:accent5>
      <a:accent6>
        <a:srgbClr val="D54773"/>
      </a:accent6>
      <a:hlink>
        <a:srgbClr val="4775E7"/>
      </a:hlink>
      <a:folHlink>
        <a:srgbClr val="8C8C8C"/>
      </a:folHlink>
    </a:clrScheme>
    <a:fontScheme name="Darker Grotesque">
      <a:majorFont>
        <a:latin typeface="Darker Grotesque SemiBold"/>
        <a:ea typeface=""/>
        <a:cs typeface=""/>
      </a:majorFont>
      <a:minorFont>
        <a:latin typeface="Darker Grotesque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473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Darker Grotesque</vt:lpstr>
      <vt:lpstr>Darker Grotesque Medium</vt:lpstr>
      <vt:lpstr>Darker Grotesque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Marieswaran R</cp:lastModifiedBy>
  <cp:revision>23</cp:revision>
  <dcterms:created xsi:type="dcterms:W3CDTF">2024-04-02T20:02:00Z</dcterms:created>
  <dcterms:modified xsi:type="dcterms:W3CDTF">2024-05-16T01:17:52Z</dcterms:modified>
</cp:coreProperties>
</file>