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6" r:id="rId4"/>
    <p:sldId id="257" r:id="rId5"/>
    <p:sldId id="258" r:id="rId6"/>
    <p:sldId id="259" r:id="rId7"/>
    <p:sldId id="265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2307D-6FB3-43A5-8264-59CB5F5BA9E7}" v="68" dt="2024-06-25T14:04:0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tou Ndiaye Seydi" userId="9cd24bd67fe3422d" providerId="LiveId" clId="{08F2307D-6FB3-43A5-8264-59CB5F5BA9E7}"/>
    <pc:docChg chg="undo custSel addSld delSld modSld">
      <pc:chgData name="Marietou Ndiaye Seydi" userId="9cd24bd67fe3422d" providerId="LiveId" clId="{08F2307D-6FB3-43A5-8264-59CB5F5BA9E7}" dt="2024-06-25T14:13:29.526" v="201" actId="1038"/>
      <pc:docMkLst>
        <pc:docMk/>
      </pc:docMkLst>
      <pc:sldChg chg="addSp modSp">
        <pc:chgData name="Marietou Ndiaye Seydi" userId="9cd24bd67fe3422d" providerId="LiveId" clId="{08F2307D-6FB3-43A5-8264-59CB5F5BA9E7}" dt="2024-06-25T14:02:06.248" v="183"/>
        <pc:sldMkLst>
          <pc:docMk/>
          <pc:sldMk cId="0" sldId="256"/>
        </pc:sldMkLst>
        <pc:spChg chg="add mod">
          <ac:chgData name="Marietou Ndiaye Seydi" userId="9cd24bd67fe3422d" providerId="LiveId" clId="{08F2307D-6FB3-43A5-8264-59CB5F5BA9E7}" dt="2024-06-25T14:02:06.248" v="183"/>
          <ac:spMkLst>
            <pc:docMk/>
            <pc:sldMk cId="0" sldId="256"/>
            <ac:spMk id="4" creationId="{F0287D31-BC89-66D8-E1FA-EE0880734769}"/>
          </ac:spMkLst>
        </pc:spChg>
      </pc:sldChg>
      <pc:sldChg chg="addSp delSp modSp mod modTransition modAnim">
        <pc:chgData name="Marietou Ndiaye Seydi" userId="9cd24bd67fe3422d" providerId="LiveId" clId="{08F2307D-6FB3-43A5-8264-59CB5F5BA9E7}" dt="2024-06-25T14:13:29.526" v="201" actId="1038"/>
        <pc:sldMkLst>
          <pc:docMk/>
          <pc:sldMk cId="0" sldId="257"/>
        </pc:sldMkLst>
        <pc:spChg chg="add mod">
          <ac:chgData name="Marietou Ndiaye Seydi" userId="9cd24bd67fe3422d" providerId="LiveId" clId="{08F2307D-6FB3-43A5-8264-59CB5F5BA9E7}" dt="2024-06-25T14:02:48.843" v="189"/>
          <ac:spMkLst>
            <pc:docMk/>
            <pc:sldMk cId="0" sldId="257"/>
            <ac:spMk id="11" creationId="{22C25AC0-22E8-D3D7-B829-82543D143C04}"/>
          </ac:spMkLst>
        </pc:spChg>
        <pc:spChg chg="add">
          <ac:chgData name="Marietou Ndiaye Seydi" userId="9cd24bd67fe3422d" providerId="LiveId" clId="{08F2307D-6FB3-43A5-8264-59CB5F5BA9E7}" dt="2024-06-23T18:50:31.272" v="5"/>
          <ac:spMkLst>
            <pc:docMk/>
            <pc:sldMk cId="0" sldId="257"/>
            <ac:spMk id="11" creationId="{5052DDA6-A73B-BD15-F669-9EFE103AEFE8}"/>
          </ac:spMkLst>
        </pc:spChg>
        <pc:spChg chg="add mod">
          <ac:chgData name="Marietou Ndiaye Seydi" userId="9cd24bd67fe3422d" providerId="LiveId" clId="{08F2307D-6FB3-43A5-8264-59CB5F5BA9E7}" dt="2024-06-23T18:51:40.519" v="8"/>
          <ac:spMkLst>
            <pc:docMk/>
            <pc:sldMk cId="0" sldId="257"/>
            <ac:spMk id="12" creationId="{322BD67E-A410-FD1E-DB0B-F07E83C199BA}"/>
          </ac:spMkLst>
        </pc:spChg>
        <pc:spChg chg="add del mod">
          <ac:chgData name="Marietou Ndiaye Seydi" userId="9cd24bd67fe3422d" providerId="LiveId" clId="{08F2307D-6FB3-43A5-8264-59CB5F5BA9E7}" dt="2024-06-23T18:57:34.108" v="63"/>
          <ac:spMkLst>
            <pc:docMk/>
            <pc:sldMk cId="0" sldId="257"/>
            <ac:spMk id="14" creationId="{7444CC44-791A-A116-85A2-8231C275E94E}"/>
          </ac:spMkLst>
        </pc:spChg>
        <pc:picChg chg="mod">
          <ac:chgData name="Marietou Ndiaye Seydi" userId="9cd24bd67fe3422d" providerId="LiveId" clId="{08F2307D-6FB3-43A5-8264-59CB5F5BA9E7}" dt="2024-06-25T14:13:29.526" v="201" actId="1038"/>
          <ac:picMkLst>
            <pc:docMk/>
            <pc:sldMk cId="0" sldId="257"/>
            <ac:picMk id="13" creationId="{9C45BF42-CF7E-0180-2189-B70B6E22EBBD}"/>
          </ac:picMkLst>
        </pc:picChg>
      </pc:sldChg>
      <pc:sldChg chg="addSp modSp modTransition">
        <pc:chgData name="Marietou Ndiaye Seydi" userId="9cd24bd67fe3422d" providerId="LiveId" clId="{08F2307D-6FB3-43A5-8264-59CB5F5BA9E7}" dt="2024-06-25T14:03:04.015" v="191"/>
        <pc:sldMkLst>
          <pc:docMk/>
          <pc:sldMk cId="0" sldId="258"/>
        </pc:sldMkLst>
        <pc:spChg chg="add mod">
          <ac:chgData name="Marietou Ndiaye Seydi" userId="9cd24bd67fe3422d" providerId="LiveId" clId="{08F2307D-6FB3-43A5-8264-59CB5F5BA9E7}" dt="2024-06-25T14:03:04.015" v="191"/>
          <ac:spMkLst>
            <pc:docMk/>
            <pc:sldMk cId="0" sldId="258"/>
            <ac:spMk id="4" creationId="{7281CAFC-022E-4CCB-C44F-8B0E49524145}"/>
          </ac:spMkLst>
        </pc:spChg>
      </pc:sldChg>
      <pc:sldChg chg="addSp modSp mod modTransition modAnim">
        <pc:chgData name="Marietou Ndiaye Seydi" userId="9cd24bd67fe3422d" providerId="LiveId" clId="{08F2307D-6FB3-43A5-8264-59CB5F5BA9E7}" dt="2024-06-25T14:03:38.777" v="194"/>
        <pc:sldMkLst>
          <pc:docMk/>
          <pc:sldMk cId="0" sldId="259"/>
        </pc:sldMkLst>
        <pc:spChg chg="mod">
          <ac:chgData name="Marietou Ndiaye Seydi" userId="9cd24bd67fe3422d" providerId="LiveId" clId="{08F2307D-6FB3-43A5-8264-59CB5F5BA9E7}" dt="2024-06-23T19:09:10.341" v="174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rietou Ndiaye Seydi" userId="9cd24bd67fe3422d" providerId="LiveId" clId="{08F2307D-6FB3-43A5-8264-59CB5F5BA9E7}" dt="2024-06-23T19:09:00.256" v="172" actId="20577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Marietou Ndiaye Seydi" userId="9cd24bd67fe3422d" providerId="LiveId" clId="{08F2307D-6FB3-43A5-8264-59CB5F5BA9E7}" dt="2024-06-23T19:09:19.942" v="176"/>
          <ac:spMkLst>
            <pc:docMk/>
            <pc:sldMk cId="0" sldId="259"/>
            <ac:spMk id="15" creationId="{BC903D24-7CC2-B67B-A77E-0A7CA38D038C}"/>
          </ac:spMkLst>
        </pc:spChg>
        <pc:spChg chg="add mod">
          <ac:chgData name="Marietou Ndiaye Seydi" userId="9cd24bd67fe3422d" providerId="LiveId" clId="{08F2307D-6FB3-43A5-8264-59CB5F5BA9E7}" dt="2024-06-25T14:03:38.777" v="194"/>
          <ac:spMkLst>
            <pc:docMk/>
            <pc:sldMk cId="0" sldId="259"/>
            <ac:spMk id="17" creationId="{4ABF353F-A61A-6AA7-B46E-C529E7B2236B}"/>
          </ac:spMkLst>
        </pc:spChg>
        <pc:picChg chg="mod">
          <ac:chgData name="Marietou Ndiaye Seydi" userId="9cd24bd67fe3422d" providerId="LiveId" clId="{08F2307D-6FB3-43A5-8264-59CB5F5BA9E7}" dt="2024-06-25T14:03:23.734" v="192" actId="1076"/>
          <ac:picMkLst>
            <pc:docMk/>
            <pc:sldMk cId="0" sldId="259"/>
            <ac:picMk id="16" creationId="{D17D132C-6A3E-FB4B-B99C-DD9E178E5176}"/>
          </ac:picMkLst>
        </pc:picChg>
      </pc:sldChg>
      <pc:sldChg chg="del">
        <pc:chgData name="Marietou Ndiaye Seydi" userId="9cd24bd67fe3422d" providerId="LiveId" clId="{08F2307D-6FB3-43A5-8264-59CB5F5BA9E7}" dt="2024-06-23T18:46:47.113" v="0" actId="47"/>
        <pc:sldMkLst>
          <pc:docMk/>
          <pc:sldMk cId="0" sldId="260"/>
        </pc:sldMkLst>
      </pc:sldChg>
      <pc:sldChg chg="del">
        <pc:chgData name="Marietou Ndiaye Seydi" userId="9cd24bd67fe3422d" providerId="LiveId" clId="{08F2307D-6FB3-43A5-8264-59CB5F5BA9E7}" dt="2024-06-23T18:46:48.947" v="1" actId="47"/>
        <pc:sldMkLst>
          <pc:docMk/>
          <pc:sldMk cId="0" sldId="261"/>
        </pc:sldMkLst>
      </pc:sldChg>
      <pc:sldChg chg="del">
        <pc:chgData name="Marietou Ndiaye Seydi" userId="9cd24bd67fe3422d" providerId="LiveId" clId="{08F2307D-6FB3-43A5-8264-59CB5F5BA9E7}" dt="2024-06-23T18:46:56.002" v="2" actId="47"/>
        <pc:sldMkLst>
          <pc:docMk/>
          <pc:sldMk cId="0" sldId="263"/>
        </pc:sldMkLst>
      </pc:sldChg>
      <pc:sldChg chg="addSp delSp modSp mod modAnim">
        <pc:chgData name="Marietou Ndiaye Seydi" userId="9cd24bd67fe3422d" providerId="LiveId" clId="{08F2307D-6FB3-43A5-8264-59CB5F5BA9E7}" dt="2024-06-25T14:02:20.479" v="185"/>
        <pc:sldMkLst>
          <pc:docMk/>
          <pc:sldMk cId="2613156585" sldId="264"/>
        </pc:sldMkLst>
        <pc:spChg chg="add del mod">
          <ac:chgData name="Marietou Ndiaye Seydi" userId="9cd24bd67fe3422d" providerId="LiveId" clId="{08F2307D-6FB3-43A5-8264-59CB5F5BA9E7}" dt="2024-06-23T18:57:57.138" v="67" actId="1076"/>
          <ac:spMkLst>
            <pc:docMk/>
            <pc:sldMk cId="2613156585" sldId="264"/>
            <ac:spMk id="2" creationId="{00000000-0000-0000-0000-000000000000}"/>
          </ac:spMkLst>
        </pc:spChg>
        <pc:spChg chg="add mod">
          <ac:chgData name="Marietou Ndiaye Seydi" userId="9cd24bd67fe3422d" providerId="LiveId" clId="{08F2307D-6FB3-43A5-8264-59CB5F5BA9E7}" dt="2024-06-25T14:02:20.479" v="185"/>
          <ac:spMkLst>
            <pc:docMk/>
            <pc:sldMk cId="2613156585" sldId="264"/>
            <ac:spMk id="3" creationId="{D095EF70-8035-A216-E7DC-98BE66355C5B}"/>
          </ac:spMkLst>
        </pc:spChg>
        <pc:spChg chg="mod">
          <ac:chgData name="Marietou Ndiaye Seydi" userId="9cd24bd67fe3422d" providerId="LiveId" clId="{08F2307D-6FB3-43A5-8264-59CB5F5BA9E7}" dt="2024-06-23T18:47:10.810" v="4" actId="1076"/>
          <ac:spMkLst>
            <pc:docMk/>
            <pc:sldMk cId="2613156585" sldId="264"/>
            <ac:spMk id="10" creationId="{83F9998A-76B1-57CB-DE2C-1F58C60F5158}"/>
          </ac:spMkLst>
        </pc:spChg>
      </pc:sldChg>
      <pc:sldChg chg="addSp delSp modSp mod modTransition">
        <pc:chgData name="Marietou Ndiaye Seydi" userId="9cd24bd67fe3422d" providerId="LiveId" clId="{08F2307D-6FB3-43A5-8264-59CB5F5BA9E7}" dt="2024-06-25T14:04:03.332" v="199"/>
        <pc:sldMkLst>
          <pc:docMk/>
          <pc:sldMk cId="336595645" sldId="265"/>
        </pc:sldMkLst>
        <pc:spChg chg="add del mod">
          <ac:chgData name="Marietou Ndiaye Seydi" userId="9cd24bd67fe3422d" providerId="LiveId" clId="{08F2307D-6FB3-43A5-8264-59CB5F5BA9E7}" dt="2024-06-25T14:04:03.332" v="199"/>
          <ac:spMkLst>
            <pc:docMk/>
            <pc:sldMk cId="336595645" sldId="265"/>
            <ac:spMk id="6" creationId="{A1EADA99-A57B-CBF8-89B5-9BB71B86E104}"/>
          </ac:spMkLst>
        </pc:spChg>
        <pc:spChg chg="add mod">
          <ac:chgData name="Marietou Ndiaye Seydi" userId="9cd24bd67fe3422d" providerId="LiveId" clId="{08F2307D-6FB3-43A5-8264-59CB5F5BA9E7}" dt="2024-06-25T14:04:01.941" v="197"/>
          <ac:spMkLst>
            <pc:docMk/>
            <pc:sldMk cId="336595645" sldId="265"/>
            <ac:spMk id="7" creationId="{24258945-270F-7B9C-9AAB-27FB5238E762}"/>
          </ac:spMkLst>
        </pc:spChg>
      </pc:sldChg>
      <pc:sldChg chg="addSp delSp modSp add mod modAnim">
        <pc:chgData name="Marietou Ndiaye Seydi" userId="9cd24bd67fe3422d" providerId="LiveId" clId="{08F2307D-6FB3-43A5-8264-59CB5F5BA9E7}" dt="2024-06-25T14:02:32.322" v="187"/>
        <pc:sldMkLst>
          <pc:docMk/>
          <pc:sldMk cId="4120581053" sldId="266"/>
        </pc:sldMkLst>
        <pc:spChg chg="mod">
          <ac:chgData name="Marietou Ndiaye Seydi" userId="9cd24bd67fe3422d" providerId="LiveId" clId="{08F2307D-6FB3-43A5-8264-59CB5F5BA9E7}" dt="2024-06-23T19:02:07.833" v="108" actId="962"/>
          <ac:spMkLst>
            <pc:docMk/>
            <pc:sldMk cId="4120581053" sldId="266"/>
            <ac:spMk id="2" creationId="{00000000-0000-0000-0000-000000000000}"/>
          </ac:spMkLst>
        </pc:spChg>
        <pc:spChg chg="add mod">
          <ac:chgData name="Marietou Ndiaye Seydi" userId="9cd24bd67fe3422d" providerId="LiveId" clId="{08F2307D-6FB3-43A5-8264-59CB5F5BA9E7}" dt="2024-06-25T14:02:32.322" v="187"/>
          <ac:spMkLst>
            <pc:docMk/>
            <pc:sldMk cId="4120581053" sldId="266"/>
            <ac:spMk id="3" creationId="{B9D6AA98-60D0-AB87-673F-C16545D8BF51}"/>
          </ac:spMkLst>
        </pc:spChg>
        <pc:spChg chg="add del mod">
          <ac:chgData name="Marietou Ndiaye Seydi" userId="9cd24bd67fe3422d" providerId="LiveId" clId="{08F2307D-6FB3-43A5-8264-59CB5F5BA9E7}" dt="2024-06-23T19:02:23.740" v="115"/>
          <ac:spMkLst>
            <pc:docMk/>
            <pc:sldMk cId="4120581053" sldId="266"/>
            <ac:spMk id="8" creationId="{1DDD0D10-912E-B6A5-DAFE-3609ECC0AD8D}"/>
          </ac:spMkLst>
        </pc:spChg>
        <pc:spChg chg="mod">
          <ac:chgData name="Marietou Ndiaye Seydi" userId="9cd24bd67fe3422d" providerId="LiveId" clId="{08F2307D-6FB3-43A5-8264-59CB5F5BA9E7}" dt="2024-06-23T18:59:01.660" v="104" actId="1076"/>
          <ac:spMkLst>
            <pc:docMk/>
            <pc:sldMk cId="4120581053" sldId="266"/>
            <ac:spMk id="10" creationId="{83F9998A-76B1-57CB-DE2C-1F58C60F5158}"/>
          </ac:spMkLst>
        </pc:spChg>
        <pc:spChg chg="add mod">
          <ac:chgData name="Marietou Ndiaye Seydi" userId="9cd24bd67fe3422d" providerId="LiveId" clId="{08F2307D-6FB3-43A5-8264-59CB5F5BA9E7}" dt="2024-06-23T19:07:51.994" v="161" actId="1076"/>
          <ac:spMkLst>
            <pc:docMk/>
            <pc:sldMk cId="4120581053" sldId="266"/>
            <ac:spMk id="11" creationId="{F263206E-E5FC-7200-0DDE-9B38683B48A1}"/>
          </ac:spMkLst>
        </pc:spChg>
        <pc:picChg chg="add mod">
          <ac:chgData name="Marietou Ndiaye Seydi" userId="9cd24bd67fe3422d" providerId="LiveId" clId="{08F2307D-6FB3-43A5-8264-59CB5F5BA9E7}" dt="2024-06-23T19:02:07.832" v="107" actId="27614"/>
          <ac:picMkLst>
            <pc:docMk/>
            <pc:sldMk cId="4120581053" sldId="266"/>
            <ac:picMk id="4" creationId="{EEDD4A6B-2C79-6C7C-3F09-987A4E6FF184}"/>
          </ac:picMkLst>
        </pc:picChg>
        <pc:picChg chg="del">
          <ac:chgData name="Marietou Ndiaye Seydi" userId="9cd24bd67fe3422d" providerId="LiveId" clId="{08F2307D-6FB3-43A5-8264-59CB5F5BA9E7}" dt="2024-06-23T18:58:25.078" v="69" actId="478"/>
          <ac:picMkLst>
            <pc:docMk/>
            <pc:sldMk cId="4120581053" sldId="266"/>
            <ac:picMk id="7" creationId="{F13CC79F-A48C-B929-BCA4-B672284D65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70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RdV9axqQ0k_k7AM50HOcUKRVe8eKthv5_D6v3M36Ls/edit#gid=185307627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8.png"/><Relationship Id="rId7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docs.google.com/spreadsheets/d/1eFMjGxWaZfz6oyfBWpZ_2DL-k8JEH8qX/edit#gid=680474341" TargetMode="External"/><Relationship Id="rId10" Type="http://schemas.openxmlformats.org/officeDocument/2006/relationships/hyperlink" Target="https://1drv.ms/v/s!Ai1C43_WS9KchNV3FXA0HDmqpkEofg?e=M6uoqQ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6587088" y="2654346"/>
            <a:ext cx="7504033" cy="4041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956"/>
              </a:lnSpc>
              <a:buNone/>
            </a:pPr>
            <a:r>
              <a:rPr lang="en-US" sz="6365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SAE21: </a:t>
            </a:r>
            <a:r>
              <a:rPr lang="en-US" sz="6365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Vlan</a:t>
            </a:r>
            <a:r>
              <a:rPr lang="en-US" sz="6365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6365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Routage,NAT</a:t>
            </a:r>
            <a:r>
              <a:rPr lang="en-US" sz="6365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ACL</a:t>
            </a:r>
            <a:endParaRPr lang="en-US" sz="6365" u="sng" dirty="0"/>
          </a:p>
        </p:txBody>
      </p:sp>
      <p:sp>
        <p:nvSpPr>
          <p:cNvPr id="6" name="Text 3"/>
          <p:cNvSpPr/>
          <p:nvPr/>
        </p:nvSpPr>
        <p:spPr>
          <a:xfrm>
            <a:off x="6587089" y="5214633"/>
            <a:ext cx="7504033" cy="1499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52"/>
              </a:lnSpc>
              <a:buNone/>
            </a:pPr>
            <a:endParaRPr lang="en-US" sz="1845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026400" y="7564713"/>
            <a:ext cx="3705811" cy="690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29"/>
              </a:lnSpc>
              <a:buNone/>
            </a:pPr>
            <a:r>
              <a:rPr lang="en-US" sz="230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Marietou Ndiaye Seydi</a:t>
            </a:r>
            <a:endParaRPr lang="en-US" sz="2306" dirty="0"/>
          </a:p>
        </p:txBody>
      </p:sp>
      <p:pic>
        <p:nvPicPr>
          <p:cNvPr id="11" name="Image 10" descr="L'importance du réseau dans un parc informatique - EDS.fr">
            <a:extLst>
              <a:ext uri="{FF2B5EF4-FFF2-40B4-BE49-F238E27FC236}">
                <a16:creationId xmlns:a16="http://schemas.microsoft.com/office/drawing/2014/main" id="{612B2A78-DCCA-412D-D7C0-D7C75224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117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287D31-BC89-66D8-E1FA-EE0880734769}"/>
              </a:ext>
            </a:extLst>
          </p:cNvPr>
          <p:cNvSpPr txBox="1"/>
          <p:nvPr/>
        </p:nvSpPr>
        <p:spPr>
          <a:xfrm>
            <a:off x="13258800" y="75647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02F1EA6-2192-4CE0-8FC8-F6BDE3587798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6587088" y="2654346"/>
            <a:ext cx="7504033" cy="4041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956"/>
              </a:lnSpc>
              <a:buNone/>
            </a:pPr>
            <a:endParaRPr lang="en-US" sz="6365" u="sng" dirty="0"/>
          </a:p>
        </p:txBody>
      </p:sp>
      <p:sp>
        <p:nvSpPr>
          <p:cNvPr id="6" name="Text 3"/>
          <p:cNvSpPr/>
          <p:nvPr/>
        </p:nvSpPr>
        <p:spPr>
          <a:xfrm>
            <a:off x="6587089" y="5214633"/>
            <a:ext cx="7504033" cy="1499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52"/>
              </a:lnSpc>
              <a:buNone/>
            </a:pPr>
            <a:endParaRPr lang="en-US" sz="1845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698586" y="7687733"/>
            <a:ext cx="2719626" cy="1331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29"/>
              </a:lnSpc>
              <a:buNone/>
            </a:pPr>
            <a:endParaRPr lang="en-US" sz="2306" dirty="0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F13CC79F-A48C-B929-BCA4-B672284D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73" y="2203238"/>
            <a:ext cx="8259327" cy="33818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3F9998A-76B1-57CB-DE2C-1F58C60F5158}"/>
              </a:ext>
            </a:extLst>
          </p:cNvPr>
          <p:cNvSpPr txBox="1"/>
          <p:nvPr/>
        </p:nvSpPr>
        <p:spPr>
          <a:xfrm>
            <a:off x="372533" y="1765227"/>
            <a:ext cx="5459261" cy="34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5436"/>
              </a:lnSpc>
              <a:buNone/>
            </a:pPr>
            <a:r>
              <a:rPr lang="en-US" sz="4400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Sommaire</a:t>
            </a:r>
            <a:r>
              <a:rPr lang="en-US" sz="440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Introduction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Plan </a:t>
            </a:r>
            <a:r>
              <a:rPr lang="en-US" sz="20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d’adressage</a:t>
            </a: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et </a:t>
            </a:r>
            <a:r>
              <a:rPr lang="en-US" sz="20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programme</a:t>
            </a: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python</a:t>
            </a: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Routage</a:t>
            </a: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Inter-</a:t>
            </a:r>
            <a:r>
              <a:rPr lang="en-US" sz="20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Vlan</a:t>
            </a:r>
            <a:endParaRPr lang="en-US" sz="2000" b="1" dirty="0">
              <a:solidFill>
                <a:srgbClr val="484237"/>
              </a:solidFill>
              <a:latin typeface="Gelasio" pitchFamily="34" charset="0"/>
              <a:ea typeface="Gelasio" pitchFamily="34" charset="-122"/>
            </a:endParaRPr>
          </a:p>
          <a:p>
            <a:pPr marL="571500" indent="-571500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Routage</a:t>
            </a: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Inter-Sites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95EF70-8035-A216-E7DC-98BE66355C5B}"/>
              </a:ext>
            </a:extLst>
          </p:cNvPr>
          <p:cNvSpPr txBox="1"/>
          <p:nvPr/>
        </p:nvSpPr>
        <p:spPr>
          <a:xfrm>
            <a:off x="13224933" y="7552267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3A79374-CED5-4C61-96C6-08558F2F3B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15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6587088" y="2654346"/>
            <a:ext cx="7504033" cy="4041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956"/>
              </a:lnSpc>
              <a:buNone/>
            </a:pPr>
            <a:endParaRPr lang="en-US" sz="6365" u="sng" dirty="0"/>
          </a:p>
        </p:txBody>
      </p:sp>
      <p:sp>
        <p:nvSpPr>
          <p:cNvPr id="6" name="Text 3"/>
          <p:cNvSpPr/>
          <p:nvPr/>
        </p:nvSpPr>
        <p:spPr>
          <a:xfrm>
            <a:off x="6587089" y="5214633"/>
            <a:ext cx="7504033" cy="1499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52"/>
              </a:lnSpc>
              <a:buNone/>
            </a:pPr>
            <a:endParaRPr lang="en-US" sz="1845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698586" y="7687733"/>
            <a:ext cx="2719626" cy="1331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29"/>
              </a:lnSpc>
              <a:buNone/>
            </a:pPr>
            <a:endParaRPr lang="en-US" sz="2306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F9998A-76B1-57CB-DE2C-1F58C60F5158}"/>
              </a:ext>
            </a:extLst>
          </p:cNvPr>
          <p:cNvSpPr txBox="1"/>
          <p:nvPr/>
        </p:nvSpPr>
        <p:spPr>
          <a:xfrm>
            <a:off x="3589867" y="1193574"/>
            <a:ext cx="5459261" cy="137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ts val="5436"/>
              </a:lnSpc>
            </a:pPr>
            <a:r>
              <a:rPr lang="en-US" sz="440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Introduction:</a:t>
            </a:r>
          </a:p>
          <a:p>
            <a:pPr lvl="1" algn="ctr">
              <a:lnSpc>
                <a:spcPts val="5436"/>
              </a:lnSpc>
            </a:pPr>
            <a:endParaRPr lang="en-US" sz="2000" b="1" dirty="0">
              <a:solidFill>
                <a:srgbClr val="484237"/>
              </a:solidFill>
              <a:latin typeface="Gelasio" pitchFamily="34" charset="0"/>
              <a:ea typeface="Gelasio" pitchFamily="34" charset="-122"/>
            </a:endParaRPr>
          </a:p>
        </p:txBody>
      </p:sp>
      <p:pic>
        <p:nvPicPr>
          <p:cNvPr id="4" name="Image 3" descr="Une image contenant diagramme, carte, ligne, capture d’écran&#10;&#10;Description générée automatiquement">
            <a:extLst>
              <a:ext uri="{FF2B5EF4-FFF2-40B4-BE49-F238E27FC236}">
                <a16:creationId xmlns:a16="http://schemas.microsoft.com/office/drawing/2014/main" id="{EEDD4A6B-2C79-6C7C-3F09-987A4E6F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8" y="3743655"/>
            <a:ext cx="12127017" cy="407726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263206E-E5FC-7200-0DDE-9B38683B48A1}"/>
              </a:ext>
            </a:extLst>
          </p:cNvPr>
          <p:cNvSpPr txBox="1"/>
          <p:nvPr/>
        </p:nvSpPr>
        <p:spPr>
          <a:xfrm>
            <a:off x="1031558" y="2968168"/>
            <a:ext cx="960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a typeface="Gelasio"/>
              </a:rPr>
              <a:t>Présentation de la topologie utilisée: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D6AA98-60D0-AB87-673F-C16545D8BF51}"/>
              </a:ext>
            </a:extLst>
          </p:cNvPr>
          <p:cNvSpPr txBox="1"/>
          <p:nvPr/>
        </p:nvSpPr>
        <p:spPr>
          <a:xfrm>
            <a:off x="13597467" y="7820924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65EA0CA-1C22-4F56-A24A-B3CA34877E1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581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16933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464581" y="662365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Présentation du plan d'adressage et du programme python</a:t>
            </a:r>
            <a:endParaRPr lang="en-US" sz="4860" u="sng" dirty="0"/>
          </a:p>
        </p:txBody>
      </p:sp>
      <p:sp>
        <p:nvSpPr>
          <p:cNvPr id="5" name="Text 3"/>
          <p:cNvSpPr/>
          <p:nvPr/>
        </p:nvSpPr>
        <p:spPr>
          <a:xfrm>
            <a:off x="661152" y="343054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Plan d'adressage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666572" y="4221818"/>
            <a:ext cx="3898821" cy="1802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J’ai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utilisé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un plan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d’adressage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pour les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différents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LAN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puis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pour les VLANS. </a:t>
            </a:r>
            <a:r>
              <a:rPr lang="fr-FR" u="sng" dirty="0">
                <a:hlinkClick r:id="rId3"/>
              </a:rPr>
              <a:t>Plan d'adressage - Google Sheets</a:t>
            </a:r>
            <a:endParaRPr lang="fr-FR" dirty="0"/>
          </a:p>
          <a:p>
            <a:pPr>
              <a:lnSpc>
                <a:spcPts val="3110"/>
              </a:lnSpc>
            </a:pPr>
            <a:endParaRPr lang="en-US" sz="1944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094213" y="343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Programme Python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094213" y="42218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Permettant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de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vérifier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un non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chevauchement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entre les </a:t>
            </a:r>
            <a:r>
              <a:rPr lang="en-US" sz="1944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réseux</a:t>
            </a: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9774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09981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3" name="Image 12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9C45BF42-CF7E-0180-2189-B70B6E22E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207" y="1683391"/>
            <a:ext cx="4620216" cy="4751275"/>
          </a:xfrm>
          <a:prstGeom prst="rect">
            <a:avLst/>
          </a:prstGeom>
        </p:spPr>
      </p:pic>
      <p:pic>
        <p:nvPicPr>
          <p:cNvPr id="15" name="Image 1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702B0EA-F84F-C0D4-2715-253B92E99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274" y="6803488"/>
            <a:ext cx="3858163" cy="6573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22BD67E-A410-FD1E-DB0B-F07E83C199BA}"/>
              </a:ext>
            </a:extLst>
          </p:cNvPr>
          <p:cNvSpPr txBox="1"/>
          <p:nvPr/>
        </p:nvSpPr>
        <p:spPr>
          <a:xfrm>
            <a:off x="2844800" y="6417733"/>
            <a:ext cx="3898821" cy="65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25AC0-22E8-D3D7-B829-82543D143C04}"/>
              </a:ext>
            </a:extLst>
          </p:cNvPr>
          <p:cNvSpPr txBox="1"/>
          <p:nvPr/>
        </p:nvSpPr>
        <p:spPr>
          <a:xfrm>
            <a:off x="13580533" y="7789333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58604BC-13B1-473A-B703-4795176392E4}" type="slidenum">
              <a:rPr lang="fr-FR" smtClean="0"/>
              <a:t>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2218704" y="484228"/>
            <a:ext cx="924472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Routage</a:t>
            </a:r>
            <a:r>
              <a:rPr lang="en-US" sz="486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Inter-</a:t>
            </a:r>
            <a:r>
              <a:rPr lang="en-US" sz="4860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Vlan</a:t>
            </a:r>
            <a:r>
              <a:rPr lang="en-US" sz="486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</a:p>
          <a:p>
            <a:pPr marL="0" indent="0" algn="ctr">
              <a:lnSpc>
                <a:spcPts val="6075"/>
              </a:lnSpc>
              <a:buNone/>
            </a:pPr>
            <a:r>
              <a:rPr lang="en-US" sz="486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Choix et configuration des </a:t>
            </a:r>
            <a:r>
              <a:rPr lang="en-US" sz="4860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matériels</a:t>
            </a:r>
            <a:endParaRPr lang="en-US" sz="4860" u="sng" dirty="0"/>
          </a:p>
        </p:txBody>
      </p:sp>
      <p:sp>
        <p:nvSpPr>
          <p:cNvPr id="7" name="Text 4"/>
          <p:cNvSpPr/>
          <p:nvPr/>
        </p:nvSpPr>
        <p:spPr>
          <a:xfrm>
            <a:off x="4712018" y="3909417"/>
            <a:ext cx="17466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5323880" y="3816906"/>
            <a:ext cx="328291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5323880" y="4350782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9432965" y="3909417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0069711" y="3816906"/>
            <a:ext cx="3696772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0069711" y="4736544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4687729" y="6538674"/>
            <a:ext cx="223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5323880" y="6446163"/>
            <a:ext cx="328457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5323880" y="6980039"/>
            <a:ext cx="84424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20" name="Image 19" descr="Une image contenant texte, capture d’écran, diagramme, carte&#10;&#10;Description générée automatiquement">
            <a:extLst>
              <a:ext uri="{FF2B5EF4-FFF2-40B4-BE49-F238E27FC236}">
                <a16:creationId xmlns:a16="http://schemas.microsoft.com/office/drawing/2014/main" id="{B74FCA6B-3596-76C1-9121-F1B88861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652" y="2888406"/>
            <a:ext cx="5242614" cy="324474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E869DEC-606E-AA18-14C0-83A017EDB758}"/>
              </a:ext>
            </a:extLst>
          </p:cNvPr>
          <p:cNvSpPr txBox="1"/>
          <p:nvPr/>
        </p:nvSpPr>
        <p:spPr>
          <a:xfrm>
            <a:off x="774628" y="2986829"/>
            <a:ext cx="54017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1 switch et 1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routeur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par 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Attribuer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@IP aux Pc pour les VLANs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Configuration des interfaces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en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access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ou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trunk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2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serveurs</a:t>
            </a:r>
            <a:endParaRPr lang="en-US" sz="2400" b="1" dirty="0">
              <a:solidFill>
                <a:srgbClr val="484237"/>
              </a:solidFill>
              <a:latin typeface="Gelasio" pitchFamily="34" charset="0"/>
              <a:ea typeface="Gelasio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Encapsulation des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passerelles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au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niveau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du </a:t>
            </a:r>
            <a:r>
              <a:rPr lang="en-US" sz="24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routeur</a:t>
            </a: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sur le g0/0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4" name="Image 2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29052E5-BAD6-779C-8C56-080F6AB30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672" y="4758498"/>
            <a:ext cx="2838846" cy="32198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81CAFC-022E-4CCB-C44F-8B0E49524145}"/>
              </a:ext>
            </a:extLst>
          </p:cNvPr>
          <p:cNvSpPr txBox="1"/>
          <p:nvPr/>
        </p:nvSpPr>
        <p:spPr>
          <a:xfrm>
            <a:off x="13766483" y="7738533"/>
            <a:ext cx="8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49D1340-D965-47BE-A7F1-C7558C88F9B2}" type="slidenum">
              <a:rPr lang="fr-FR" smtClean="0"/>
              <a:t>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2312585" y="243931"/>
            <a:ext cx="9426654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Fonctionnement du </a:t>
            </a:r>
            <a:r>
              <a:rPr lang="en-US" sz="4349" b="1" u="sng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routage</a:t>
            </a:r>
            <a:r>
              <a:rPr lang="en-US" sz="4349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inter-Sites</a:t>
            </a:r>
            <a:endParaRPr lang="en-US" sz="4349" u="sng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2" y="1604485"/>
            <a:ext cx="1104543" cy="176724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24873" y="1651080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Choix des </a:t>
            </a:r>
            <a:r>
              <a:rPr lang="en-US" sz="2174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matériels</a:t>
            </a:r>
            <a:endParaRPr lang="en-US" sz="2174" dirty="0"/>
          </a:p>
        </p:txBody>
      </p:sp>
      <p:sp>
        <p:nvSpPr>
          <p:cNvPr id="8" name="Text 4"/>
          <p:cNvSpPr/>
          <p:nvPr/>
        </p:nvSpPr>
        <p:spPr>
          <a:xfrm>
            <a:off x="2424873" y="2069082"/>
            <a:ext cx="79907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Routeur</a:t>
            </a:r>
            <a:r>
              <a:rPr lang="en-US" sz="173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PT Empty avec interface </a:t>
            </a:r>
            <a:r>
              <a:rPr lang="en-US" sz="1739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GigabitEthernet</a:t>
            </a:r>
            <a:r>
              <a:rPr lang="en-US" sz="173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</a:t>
            </a:r>
            <a:endParaRPr lang="en-US" sz="173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177" y="3769458"/>
            <a:ext cx="1104543" cy="176724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472248" y="3793363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Adressage</a:t>
            </a:r>
            <a:r>
              <a:rPr lang="en-US" sz="21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des interfaces</a:t>
            </a:r>
            <a:endParaRPr lang="en-US" sz="2174" dirty="0"/>
          </a:p>
        </p:txBody>
      </p:sp>
      <p:sp>
        <p:nvSpPr>
          <p:cNvPr id="11" name="Text 6"/>
          <p:cNvSpPr/>
          <p:nvPr/>
        </p:nvSpPr>
        <p:spPr>
          <a:xfrm>
            <a:off x="3472248" y="4293339"/>
            <a:ext cx="799076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fr-FR" sz="1800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Configuration matériels.xlsx - Google Sheets</a:t>
            </a:r>
            <a:endParaRPr lang="en-US" sz="173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720" y="6023060"/>
            <a:ext cx="1104543" cy="176724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553902" y="59205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Routage</a:t>
            </a:r>
            <a:r>
              <a:rPr lang="en-US" sz="21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Rip</a:t>
            </a:r>
            <a:endParaRPr lang="en-US" sz="2174" dirty="0"/>
          </a:p>
        </p:txBody>
      </p:sp>
      <p:sp>
        <p:nvSpPr>
          <p:cNvPr id="14" name="Text 8"/>
          <p:cNvSpPr/>
          <p:nvPr/>
        </p:nvSpPr>
        <p:spPr>
          <a:xfrm>
            <a:off x="4553902" y="6401831"/>
            <a:ext cx="799076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Annonçage</a:t>
            </a:r>
            <a:r>
              <a:rPr lang="en-US" sz="173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des reseaux 172.16.0.0 et 192.168.1.0</a:t>
            </a:r>
            <a:endParaRPr lang="en-US" sz="1739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B768511-3B14-F1BA-55CB-600992BD4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65" y="1030486"/>
            <a:ext cx="5760720" cy="1586230"/>
          </a:xfrm>
          <a:prstGeom prst="rect">
            <a:avLst/>
          </a:prstGeom>
        </p:spPr>
      </p:pic>
      <p:pic>
        <p:nvPicPr>
          <p:cNvPr id="16" name="Image 15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D17D132C-6A3E-FB4B-B99C-DD9E178E5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92" y="5628408"/>
            <a:ext cx="3943244" cy="2253602"/>
          </a:xfrm>
          <a:prstGeom prst="rect">
            <a:avLst/>
          </a:prstGeom>
        </p:spPr>
      </p:pic>
      <p:pic>
        <p:nvPicPr>
          <p:cNvPr id="18" name="Image 17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4DC0A956-320D-A073-EED5-6FB368017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5577" y="2733775"/>
            <a:ext cx="6014502" cy="325800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903D24-7CC2-B67B-A77E-0A7CA38D038C}"/>
              </a:ext>
            </a:extLst>
          </p:cNvPr>
          <p:cNvSpPr txBox="1"/>
          <p:nvPr/>
        </p:nvSpPr>
        <p:spPr>
          <a:xfrm>
            <a:off x="4553902" y="6976533"/>
            <a:ext cx="404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kern="100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Routage-InterSites.mp4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BF353F-A61A-6AA7-B46E-C529E7B2236B}"/>
              </a:ext>
            </a:extLst>
          </p:cNvPr>
          <p:cNvSpPr txBox="1"/>
          <p:nvPr/>
        </p:nvSpPr>
        <p:spPr>
          <a:xfrm>
            <a:off x="13716000" y="76228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60B64CB-2CE6-4F0C-8BEC-36ED4DDD3E05}" type="slidenum">
              <a:rPr lang="fr-FR" smtClean="0"/>
              <a:t>6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4229100" y="288952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Merci de </a:t>
            </a:r>
            <a:r>
              <a:rPr lang="en-US" sz="486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votre</a:t>
            </a: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attention!</a:t>
            </a:r>
          </a:p>
          <a:p>
            <a:pPr marL="0" indent="0" algn="ctr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A </a:t>
            </a:r>
            <a:r>
              <a:rPr lang="en-US" sz="486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vos</a:t>
            </a: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 questions!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4154805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258945-270F-7B9C-9AAB-27FB5238E762}"/>
              </a:ext>
            </a:extLst>
          </p:cNvPr>
          <p:cNvSpPr txBox="1"/>
          <p:nvPr/>
        </p:nvSpPr>
        <p:spPr>
          <a:xfrm>
            <a:off x="13766364" y="7721600"/>
            <a:ext cx="7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4CF4F4D-9F41-4E0D-AF23-AFEA8E9799D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956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172</Words>
  <Application>Microsoft Office PowerPoint</Application>
  <PresentationFormat>Personnalisé</PresentationFormat>
  <Paragraphs>45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Arial</vt:lpstr>
      <vt:lpstr>Gelasio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Marietou Ndiaye Seydi</cp:lastModifiedBy>
  <cp:revision>4</cp:revision>
  <dcterms:created xsi:type="dcterms:W3CDTF">2024-06-22T16:42:45Z</dcterms:created>
  <dcterms:modified xsi:type="dcterms:W3CDTF">2024-06-25T14:13:36Z</dcterms:modified>
</cp:coreProperties>
</file>