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B30000"/>
    <a:srgbClr val="2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6E5D-6D10-4E16-A3E9-A88F3826BDA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49A-946B-4EB7-9C22-9F0DF3D00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E7F75-EDCB-C071-0FF4-34AC04CF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D27C6C-3F60-DB32-D8FF-6234A068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9E6D2-6462-17B1-65DF-DE3C985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C6FA-E79A-43D2-80F1-2C64F5B1E0D5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8D696D-1D67-C612-EFE2-AA2A01C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A57891-E984-4BA3-770E-90EACD7F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2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6E1BD-A7DB-4436-2693-37AB560D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911FBC-D82D-5571-438A-E3BFEF6D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4DDA21-724B-21AA-867D-71F1603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2EC-6CA7-471D-B49B-A171954589BE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326816-DF06-F817-B2FD-EBE1E98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5AD421-0A2D-6C05-C2DD-D102A32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395FA4-5865-05F2-0C4B-5DC62E62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3485D9-6641-2C4C-E9D6-F28E55AA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EE122E-698C-F11A-BFC2-4655C722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A2C1-1829-45EE-8AE8-E79DF4A91191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D1904B-BC79-BC04-3100-1E057D7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2F2CFE-5F3E-6BEB-37BA-DA83A7D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7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7E528C75-CC31-53D3-7ACA-330F79398384}"/>
              </a:ext>
            </a:extLst>
          </p:cNvPr>
          <p:cNvSpPr/>
          <p:nvPr userDrawn="1"/>
        </p:nvSpPr>
        <p:spPr>
          <a:xfrm>
            <a:off x="156000" y="250688"/>
            <a:ext cx="11880000" cy="1440000"/>
          </a:xfrm>
          <a:prstGeom prst="rect">
            <a:avLst/>
          </a:prstGeom>
          <a:gradFill flip="none" rotWithShape="1"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39B80E-C0C6-BDB0-8337-70C6A46D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5C75F-8F69-4B6C-FF83-EDBC2C30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8FE0-5743-0432-CA09-01C4B634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3B54-5A55-4071-A028-E545CB188C8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7051A0-F62C-4349-E372-4B88180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D81EC-D486-1C2E-A2DE-FFE1E0B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6F368-02D6-991A-6CBD-D5780A53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89896E-E0A9-B23E-757C-22802CF3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39D6FF-9BFE-B747-A02E-4DD0A5BB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4DFE-280B-49C2-A3A5-AFEB18DCDDE2}" type="datetime1">
              <a:rPr lang="en-GB" smtClean="0"/>
              <a:t>27/02/2025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2F9CAC-E2FE-B334-EFAC-4B2C386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23BC9-E945-1FC4-7EF5-EE5E878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98EA-462A-DEF9-6268-ACE8ACC3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0D3FC-6140-6542-73E7-BC0F0DABF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F2AFA9-C421-9A1D-43FB-3AFCF237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0D3661-E846-9A84-0A0D-B26B7A7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753B-7DF2-47CD-B97E-7874F0CB08F9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A787A7-478F-2DDA-046C-382CFA0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B88F8C-FC1F-16DE-7AA4-19128ED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46C2D-C6F8-BDA3-C438-CE299DB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E7595-4B64-F892-A882-5839DCE1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6078FB-E4DA-0408-83F6-FB2B12B9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BC0255B-E17C-9901-961D-57D4436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48C52F-57B5-ECDF-64D9-6603EE8C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B3039A-7D40-9E8B-E1CA-1B59F95C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8A26-3FD2-4F69-B6FB-BE4681A5AF91}" type="datetime1">
              <a:rPr lang="en-GB" smtClean="0"/>
              <a:t>27/02/2025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B3B343-C32A-64D3-7C3F-CAAF9D6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8D5537-8666-7D0B-E575-B3F0D54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8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360B-ED8F-85B7-1B5B-1BC0F95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302CA5-771D-961A-AFEA-D7DD720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C7C-75C3-4B5E-8033-E9BD0DD16BCF}" type="datetime1">
              <a:rPr lang="en-GB" smtClean="0"/>
              <a:t>27/02/2025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F0BBCF-0EDD-0678-B54D-48F944C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52E0D5-A560-F4A5-E97C-93C728D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00617F-1C11-5D82-2BA4-4214693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5EA4-1386-46C5-ADBE-B6501211AB8F}" type="datetime1">
              <a:rPr lang="en-GB" smtClean="0"/>
              <a:t>27/02/2025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CEFDD6-587D-32EE-57A0-24320383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80581-3FB0-F5F2-07A4-2202BBA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7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ADDC2-FD39-94C9-115B-E67D91D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3055B-13D3-65AC-3F95-9A295EB4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820B9-4B0A-2641-0736-63A0E536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61D355-B785-5BBA-1656-234F902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D41D-1DA3-4218-BA95-93D8251EABDE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A59653-F60F-9F85-2863-C06E2DE5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28E17E-30D8-5E23-F08D-1D65047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66612-800F-2AF0-4897-F9188EFF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1BE503-C48C-5101-B27E-7628CBB2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E67D4-0315-5F4E-90EC-6795B192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AF94ED-31C8-1E16-C2D4-FE5CEE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102D-3DCD-4ACA-BBA2-5A238AB684F8}" type="datetime1">
              <a:rPr lang="en-GB" smtClean="0"/>
              <a:t>27/02/2025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9293A6-6547-4873-111C-762206A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01CEBC-663E-E7B5-21A0-010CF54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4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92D7DD-B57C-8EAD-6DE6-6F4CAC07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119F96-3FB2-F92D-DFDE-71060443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027FA8-B0F4-275A-092C-60B566EC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AFEC6-F94B-46D6-A722-0AA05D5018C8}" type="datetime1">
              <a:rPr lang="en-GB" smtClean="0"/>
              <a:t>27/02/2025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49D82-C501-EC88-2540-D90BE51D7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K</a:t>
            </a:r>
            <a:r>
              <a:rPr lang="hu-HU" dirty="0" err="1"/>
              <a:t>észítette</a:t>
            </a:r>
            <a:r>
              <a:rPr lang="hu-HU" dirty="0"/>
              <a:t>: Falka Marietta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F2C95-1B17-075B-EE49-C8CADF9D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DF46-4AFC-4F3E-BBA6-C260DF383D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4159A82-DBCE-3A90-0653-4A998139C8AC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5CD152-3F52-CC5F-1AAF-E64453B4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en-US" dirty="0"/>
              <a:t>KaposTransit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4845928-4085-03AD-2FDA-81746C079C72}"/>
              </a:ext>
            </a:extLst>
          </p:cNvPr>
          <p:cNvSpPr txBox="1"/>
          <p:nvPr/>
        </p:nvSpPr>
        <p:spPr>
          <a:xfrm>
            <a:off x="4749830" y="4268306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Készítette: Falka Marietta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2F750-A7F0-27A7-8565-D89C7BCF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célja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84CA56-CF9A-51F9-AA91-37E3C62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06593F-1A1B-9EC5-EDE0-20BDD3F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2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B33C856-F747-84BB-51C2-503C88CB7649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Mindennapi utazási nehézségek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6575EB7-D715-54BB-EDD2-958B3C807F74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Elégedetlenségek az előző oldallal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ECD8594-059B-4179-8D62-71A5352D2983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Jobbá tenni a városi közlekedést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0092A57-85BC-AC8B-D809-D663DF35160E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Egy korszerű, könnyebben használható felhasználói felület létre hozása</a:t>
            </a:r>
          </a:p>
        </p:txBody>
      </p:sp>
    </p:spTree>
    <p:extLst>
      <p:ext uri="{BB962C8B-B14F-4D97-AF65-F5344CB8AC3E}">
        <p14:creationId xmlns:p14="http://schemas.microsoft.com/office/powerpoint/2010/main" val="99778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0E84E-25B6-EB0A-CC1D-A2E85AE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Forráskód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A3F5A2-4D95-114C-0B25-800A1F5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AA8317-DD13-A310-CED8-386FCC2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3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C0DCA48-4566-2C4C-93F7-3C62D0EDA7CB}"/>
              </a:ext>
            </a:extLst>
          </p:cNvPr>
          <p:cNvSpPr/>
          <p:nvPr/>
        </p:nvSpPr>
        <p:spPr>
          <a:xfrm>
            <a:off x="1056000" y="200391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 tisztakód elveinek megfelel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126340-A422-0AD9-05CB-06166060A5B3}"/>
              </a:ext>
            </a:extLst>
          </p:cNvPr>
          <p:cNvSpPr/>
          <p:nvPr/>
        </p:nvSpPr>
        <p:spPr>
          <a:xfrm>
            <a:off x="1673157" y="3253077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000" dirty="0">
                <a:solidFill>
                  <a:prstClr val="black"/>
                </a:solidFill>
                <a:latin typeface="Arial Nova" panose="020B0504020202020204" pitchFamily="34" charset="0"/>
              </a:rPr>
              <a:t>Változó nevek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2857AE9-4070-251E-43D1-AC46D518AD6C}"/>
              </a:ext>
            </a:extLst>
          </p:cNvPr>
          <p:cNvSpPr/>
          <p:nvPr/>
        </p:nvSpPr>
        <p:spPr>
          <a:xfrm>
            <a:off x="1673157" y="4245231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Függvény nevek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EE901BC-93FD-6BEF-3661-5F51FDB1905B}"/>
              </a:ext>
            </a:extLst>
          </p:cNvPr>
          <p:cNvSpPr/>
          <p:nvPr/>
        </p:nvSpPr>
        <p:spPr>
          <a:xfrm>
            <a:off x="1673157" y="5237385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Kódformázás</a:t>
            </a:r>
          </a:p>
        </p:txBody>
      </p:sp>
    </p:spTree>
    <p:extLst>
      <p:ext uri="{BB962C8B-B14F-4D97-AF65-F5344CB8AC3E}">
        <p14:creationId xmlns:p14="http://schemas.microsoft.com/office/powerpoint/2010/main" val="32482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D921C-440A-85AB-9544-955EF83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B809C4-19E5-BADA-BD94-C544500C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E8F21F-4BAE-CD4D-78D6-F1554E3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4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B2C08FD-A663-F65B-AE9B-13BB5AED7AFF}"/>
              </a:ext>
            </a:extLst>
          </p:cNvPr>
          <p:cNvSpPr/>
          <p:nvPr/>
        </p:nvSpPr>
        <p:spPr>
          <a:xfrm>
            <a:off x="1181240" y="1986368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Git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repository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8A39B1-600C-2C02-D8DE-614C3BDBE96F}"/>
              </a:ext>
            </a:extLst>
          </p:cNvPr>
          <p:cNvSpPr/>
          <p:nvPr/>
        </p:nvSpPr>
        <p:spPr>
          <a:xfrm>
            <a:off x="1181240" y="3483519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Visual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Studio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Extension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: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Live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Share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1EFCEB7-0EDC-B818-58C7-A01BDA4C7EC0}"/>
              </a:ext>
            </a:extLst>
          </p:cNvPr>
          <p:cNvSpPr/>
          <p:nvPr/>
        </p:nvSpPr>
        <p:spPr>
          <a:xfrm>
            <a:off x="1181240" y="498067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collaboration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D2777-E1F6-B48E-EF6C-2FA482A2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4901B-CF2B-56DE-7543-197713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A194A0-F71E-1EA3-28EB-22967C0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026D65B-3AF0-FDE6-1FBC-D12EDDE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5</a:t>
            </a:fld>
            <a:endParaRPr lang="en-GB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0D87A37-EE48-8D15-A17B-F1D91C1CADCC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Online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ticket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system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AE5E888-6255-8C7D-21FF-75BD3057A3DD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Real-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time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tracking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8AA35E17-56D0-3F59-B685-FF10D4ED36AA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Service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expansion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CCBC94C-2085-F466-F5D8-C2D5D23F2341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Mobile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application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66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44F6-5EAE-1DAD-3643-220CD840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533EC82A-87AC-0386-7344-7EDA8AC16211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E36234-1717-74D3-51D2-41943ADD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BB064-7688-ACB4-27A9-2FA7AE553909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89</Words>
  <Application>Microsoft Office PowerPoint</Application>
  <PresentationFormat>Szélesvásznú</PresentationFormat>
  <Paragraphs>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Arial</vt:lpstr>
      <vt:lpstr>Arial Nova</vt:lpstr>
      <vt:lpstr>Office-téma</vt:lpstr>
      <vt:lpstr>KaposTransit</vt:lpstr>
      <vt:lpstr>Projekt célja</vt:lpstr>
      <vt:lpstr>Forráskód</vt:lpstr>
      <vt:lpstr>Team development</vt:lpstr>
      <vt:lpstr>Future development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Marietta Falka</dc:creator>
  <cp:lastModifiedBy>Marietta Falka</cp:lastModifiedBy>
  <cp:revision>1</cp:revision>
  <dcterms:created xsi:type="dcterms:W3CDTF">2025-02-27T15:33:54Z</dcterms:created>
  <dcterms:modified xsi:type="dcterms:W3CDTF">2025-02-28T10:43:55Z</dcterms:modified>
</cp:coreProperties>
</file>